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51634-1AC5-4A3C-AEDC-4E4E1A3DD5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E56FA74-47AD-4C18-8D87-8C54BF91E7ED}">
      <dgm:prSet/>
      <dgm:spPr/>
      <dgm:t>
        <a:bodyPr/>
        <a:lstStyle/>
        <a:p>
          <a:r>
            <a:rPr lang="en-US" dirty="0"/>
            <a:t>EVENT-DRIVEN PROGRAMMING</a:t>
          </a:r>
        </a:p>
      </dgm:t>
    </dgm:pt>
    <dgm:pt modelId="{445132AD-0C70-4B26-B7ED-77D268736892}" type="parTrans" cxnId="{94850733-CC42-4CE8-8E48-1B5369B87375}">
      <dgm:prSet/>
      <dgm:spPr/>
      <dgm:t>
        <a:bodyPr/>
        <a:lstStyle/>
        <a:p>
          <a:endParaRPr lang="en-US"/>
        </a:p>
      </dgm:t>
    </dgm:pt>
    <dgm:pt modelId="{54502DA9-BBF7-4BE4-B982-AD7C084D066D}" type="sibTrans" cxnId="{94850733-CC42-4CE8-8E48-1B5369B87375}">
      <dgm:prSet/>
      <dgm:spPr/>
      <dgm:t>
        <a:bodyPr/>
        <a:lstStyle/>
        <a:p>
          <a:endParaRPr lang="en-US"/>
        </a:p>
      </dgm:t>
    </dgm:pt>
    <dgm:pt modelId="{75DA3E35-7CB4-4A04-94E4-851998472620}">
      <dgm:prSet/>
      <dgm:spPr/>
      <dgm:t>
        <a:bodyPr/>
        <a:lstStyle/>
        <a:p>
          <a:r>
            <a:rPr lang="en-US" dirty="0"/>
            <a:t>VIRTUAL IDENTITY</a:t>
          </a:r>
        </a:p>
      </dgm:t>
    </dgm:pt>
    <dgm:pt modelId="{B1F11C55-DE24-4D22-A900-4241582AF312}" type="parTrans" cxnId="{2AA92A14-3EBC-48D0-91F9-1B8DF46B10E5}">
      <dgm:prSet/>
      <dgm:spPr/>
      <dgm:t>
        <a:bodyPr/>
        <a:lstStyle/>
        <a:p>
          <a:endParaRPr lang="en-US"/>
        </a:p>
      </dgm:t>
    </dgm:pt>
    <dgm:pt modelId="{E906D0A1-B57E-4098-B51D-7062B66BDFFD}" type="sibTrans" cxnId="{2AA92A14-3EBC-48D0-91F9-1B8DF46B10E5}">
      <dgm:prSet/>
      <dgm:spPr/>
      <dgm:t>
        <a:bodyPr/>
        <a:lstStyle/>
        <a:p>
          <a:endParaRPr lang="en-US"/>
        </a:p>
      </dgm:t>
    </dgm:pt>
    <dgm:pt modelId="{84CB28FD-B864-4F6B-9687-381A732CFD41}">
      <dgm:prSet/>
      <dgm:spPr/>
      <dgm:t>
        <a:bodyPr/>
        <a:lstStyle/>
        <a:p>
          <a:r>
            <a:rPr lang="en-US" b="0" i="0" dirty="0"/>
            <a:t>INTEROPERABILITY</a:t>
          </a:r>
          <a:endParaRPr lang="en-US" dirty="0"/>
        </a:p>
      </dgm:t>
    </dgm:pt>
    <dgm:pt modelId="{8269FE6C-B4C3-4E60-8C60-BC2A6A076AD2}" type="parTrans" cxnId="{1F248A05-F912-4B36-AA39-3396631132D9}">
      <dgm:prSet/>
      <dgm:spPr/>
      <dgm:t>
        <a:bodyPr/>
        <a:lstStyle/>
        <a:p>
          <a:endParaRPr lang="en-US"/>
        </a:p>
      </dgm:t>
    </dgm:pt>
    <dgm:pt modelId="{83C30571-97DA-4841-8277-52D90DDDF559}" type="sibTrans" cxnId="{1F248A05-F912-4B36-AA39-3396631132D9}">
      <dgm:prSet/>
      <dgm:spPr/>
      <dgm:t>
        <a:bodyPr/>
        <a:lstStyle/>
        <a:p>
          <a:endParaRPr lang="en-US"/>
        </a:p>
      </dgm:t>
    </dgm:pt>
    <dgm:pt modelId="{011B3C78-CCB0-4968-8E93-D32B2B9EFB97}">
      <dgm:prSet/>
      <dgm:spPr/>
      <dgm:t>
        <a:bodyPr/>
        <a:lstStyle/>
        <a:p>
          <a:r>
            <a:rPr lang="en-US" b="0" i="0" dirty="0"/>
            <a:t>OBJECT ORIENTATION </a:t>
          </a:r>
          <a:endParaRPr lang="en-US" dirty="0"/>
        </a:p>
      </dgm:t>
    </dgm:pt>
    <dgm:pt modelId="{A494D92B-7B66-4DD9-8B79-CF2C063A5983}" type="parTrans" cxnId="{769B80F5-4857-487A-897B-7761E3E62AE7}">
      <dgm:prSet/>
      <dgm:spPr/>
      <dgm:t>
        <a:bodyPr/>
        <a:lstStyle/>
        <a:p>
          <a:endParaRPr lang="en-US"/>
        </a:p>
      </dgm:t>
    </dgm:pt>
    <dgm:pt modelId="{EEEB1B00-D2BE-413B-9AD2-F0145AC05026}" type="sibTrans" cxnId="{769B80F5-4857-487A-897B-7761E3E62AE7}">
      <dgm:prSet/>
      <dgm:spPr/>
      <dgm:t>
        <a:bodyPr/>
        <a:lstStyle/>
        <a:p>
          <a:endParaRPr lang="en-US"/>
        </a:p>
      </dgm:t>
    </dgm:pt>
    <dgm:pt modelId="{905C420A-0306-43D1-A06C-475EE89CC051}">
      <dgm:prSet/>
      <dgm:spPr/>
      <dgm:t>
        <a:bodyPr/>
        <a:lstStyle/>
        <a:p>
          <a:r>
            <a:rPr lang="en-US" b="0" i="0" dirty="0"/>
            <a:t>INTERESTING FEATURES</a:t>
          </a:r>
          <a:endParaRPr lang="en-US" dirty="0"/>
        </a:p>
      </dgm:t>
    </dgm:pt>
    <dgm:pt modelId="{D227E41C-E0BE-41FC-8E30-6E7C0FEA061F}" type="parTrans" cxnId="{6C16F96E-7F4D-4349-BEE5-EEE534E77652}">
      <dgm:prSet/>
      <dgm:spPr/>
      <dgm:t>
        <a:bodyPr/>
        <a:lstStyle/>
        <a:p>
          <a:endParaRPr lang="en-US"/>
        </a:p>
      </dgm:t>
    </dgm:pt>
    <dgm:pt modelId="{9CE25F00-046E-496B-8E3B-B9FBE27E0ECD}" type="sibTrans" cxnId="{6C16F96E-7F4D-4349-BEE5-EEE534E77652}">
      <dgm:prSet/>
      <dgm:spPr/>
      <dgm:t>
        <a:bodyPr/>
        <a:lstStyle/>
        <a:p>
          <a:endParaRPr lang="en-US"/>
        </a:p>
      </dgm:t>
    </dgm:pt>
    <dgm:pt modelId="{F0F10981-0AF8-46D5-AC28-1A5304A5439A}" type="pres">
      <dgm:prSet presAssocID="{E8F51634-1AC5-4A3C-AEDC-4E4E1A3DD55D}" presName="root" presStyleCnt="0">
        <dgm:presLayoutVars>
          <dgm:dir/>
          <dgm:resizeHandles val="exact"/>
        </dgm:presLayoutVars>
      </dgm:prSet>
      <dgm:spPr/>
    </dgm:pt>
    <dgm:pt modelId="{6D4C38C1-33F1-4285-A814-1D6C8A8AEA3F}" type="pres">
      <dgm:prSet presAssocID="{9E56FA74-47AD-4C18-8D87-8C54BF91E7ED}" presName="compNode" presStyleCnt="0"/>
      <dgm:spPr/>
    </dgm:pt>
    <dgm:pt modelId="{5742773D-5217-41B0-BDC6-A35991D245D6}" type="pres">
      <dgm:prSet presAssocID="{9E56FA74-47AD-4C18-8D87-8C54BF91E7ED}" presName="bgRect" presStyleLbl="bgShp" presStyleIdx="0" presStyleCnt="5"/>
      <dgm:spPr/>
    </dgm:pt>
    <dgm:pt modelId="{0FF6141C-7E85-4F75-B010-C1900534D4A5}" type="pres">
      <dgm:prSet presAssocID="{9E56FA74-47AD-4C18-8D87-8C54BF91E7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3D10C40-70E0-46D8-ACE9-B86C8F18DDF4}" type="pres">
      <dgm:prSet presAssocID="{9E56FA74-47AD-4C18-8D87-8C54BF91E7ED}" presName="spaceRect" presStyleCnt="0"/>
      <dgm:spPr/>
    </dgm:pt>
    <dgm:pt modelId="{39F01A98-4C16-4DD1-BC2F-1032969C3FA6}" type="pres">
      <dgm:prSet presAssocID="{9E56FA74-47AD-4C18-8D87-8C54BF91E7ED}" presName="parTx" presStyleLbl="revTx" presStyleIdx="0" presStyleCnt="5">
        <dgm:presLayoutVars>
          <dgm:chMax val="0"/>
          <dgm:chPref val="0"/>
        </dgm:presLayoutVars>
      </dgm:prSet>
      <dgm:spPr/>
    </dgm:pt>
    <dgm:pt modelId="{FAEEB83C-4144-4852-BECA-29F260047296}" type="pres">
      <dgm:prSet presAssocID="{54502DA9-BBF7-4BE4-B982-AD7C084D066D}" presName="sibTrans" presStyleCnt="0"/>
      <dgm:spPr/>
    </dgm:pt>
    <dgm:pt modelId="{83EB350D-00C3-4E10-B006-783DEE22A17B}" type="pres">
      <dgm:prSet presAssocID="{75DA3E35-7CB4-4A04-94E4-851998472620}" presName="compNode" presStyleCnt="0"/>
      <dgm:spPr/>
    </dgm:pt>
    <dgm:pt modelId="{48D6FF9A-1F85-404B-88D1-2110FF6A8132}" type="pres">
      <dgm:prSet presAssocID="{75DA3E35-7CB4-4A04-94E4-851998472620}" presName="bgRect" presStyleLbl="bgShp" presStyleIdx="1" presStyleCnt="5"/>
      <dgm:spPr/>
    </dgm:pt>
    <dgm:pt modelId="{BB0806DB-BF37-4AD2-BE23-4FA9B42FBA48}" type="pres">
      <dgm:prSet presAssocID="{75DA3E35-7CB4-4A04-94E4-8519984726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EBA5CA3-487F-4C22-AD43-37BEC7FBE7AA}" type="pres">
      <dgm:prSet presAssocID="{75DA3E35-7CB4-4A04-94E4-851998472620}" presName="spaceRect" presStyleCnt="0"/>
      <dgm:spPr/>
    </dgm:pt>
    <dgm:pt modelId="{F4D94FA6-C3F4-4EDB-A1A4-C0AC8FBC5459}" type="pres">
      <dgm:prSet presAssocID="{75DA3E35-7CB4-4A04-94E4-851998472620}" presName="parTx" presStyleLbl="revTx" presStyleIdx="1" presStyleCnt="5">
        <dgm:presLayoutVars>
          <dgm:chMax val="0"/>
          <dgm:chPref val="0"/>
        </dgm:presLayoutVars>
      </dgm:prSet>
      <dgm:spPr/>
    </dgm:pt>
    <dgm:pt modelId="{D180A839-F2C5-49C0-A638-D6844B0A9272}" type="pres">
      <dgm:prSet presAssocID="{E906D0A1-B57E-4098-B51D-7062B66BDFFD}" presName="sibTrans" presStyleCnt="0"/>
      <dgm:spPr/>
    </dgm:pt>
    <dgm:pt modelId="{530E6ED2-52CA-4DF8-A68A-DD25F5D93BA3}" type="pres">
      <dgm:prSet presAssocID="{84CB28FD-B864-4F6B-9687-381A732CFD41}" presName="compNode" presStyleCnt="0"/>
      <dgm:spPr/>
    </dgm:pt>
    <dgm:pt modelId="{C955C8FE-2507-4491-89CD-A57806874555}" type="pres">
      <dgm:prSet presAssocID="{84CB28FD-B864-4F6B-9687-381A732CFD41}" presName="bgRect" presStyleLbl="bgShp" presStyleIdx="2" presStyleCnt="5"/>
      <dgm:spPr/>
    </dgm:pt>
    <dgm:pt modelId="{F8D14BCF-5586-4759-929A-C8FB5F366641}" type="pres">
      <dgm:prSet presAssocID="{84CB28FD-B864-4F6B-9687-381A732CFD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3134B7A-EEFF-4465-9A28-11406B2157A0}" type="pres">
      <dgm:prSet presAssocID="{84CB28FD-B864-4F6B-9687-381A732CFD41}" presName="spaceRect" presStyleCnt="0"/>
      <dgm:spPr/>
    </dgm:pt>
    <dgm:pt modelId="{E4B6D048-C9BB-4FCF-BE0D-0DD31CE7A4C0}" type="pres">
      <dgm:prSet presAssocID="{84CB28FD-B864-4F6B-9687-381A732CFD41}" presName="parTx" presStyleLbl="revTx" presStyleIdx="2" presStyleCnt="5">
        <dgm:presLayoutVars>
          <dgm:chMax val="0"/>
          <dgm:chPref val="0"/>
        </dgm:presLayoutVars>
      </dgm:prSet>
      <dgm:spPr/>
    </dgm:pt>
    <dgm:pt modelId="{24A67686-4E89-49C9-92E7-1CA338378F4F}" type="pres">
      <dgm:prSet presAssocID="{83C30571-97DA-4841-8277-52D90DDDF559}" presName="sibTrans" presStyleCnt="0"/>
      <dgm:spPr/>
    </dgm:pt>
    <dgm:pt modelId="{8F71F0AA-B56C-4BA0-8BF7-0CFBC6770169}" type="pres">
      <dgm:prSet presAssocID="{011B3C78-CCB0-4968-8E93-D32B2B9EFB97}" presName="compNode" presStyleCnt="0"/>
      <dgm:spPr/>
    </dgm:pt>
    <dgm:pt modelId="{D4E4F0CE-E8F4-4D75-AD10-17C9A041CE51}" type="pres">
      <dgm:prSet presAssocID="{011B3C78-CCB0-4968-8E93-D32B2B9EFB97}" presName="bgRect" presStyleLbl="bgShp" presStyleIdx="3" presStyleCnt="5"/>
      <dgm:spPr/>
    </dgm:pt>
    <dgm:pt modelId="{1E33F47C-318A-4BB0-8D7A-2EE4F741D22D}" type="pres">
      <dgm:prSet presAssocID="{011B3C78-CCB0-4968-8E93-D32B2B9EFB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4056DDCD-921B-4BFC-81EF-B9FB57C83ED0}" type="pres">
      <dgm:prSet presAssocID="{011B3C78-CCB0-4968-8E93-D32B2B9EFB97}" presName="spaceRect" presStyleCnt="0"/>
      <dgm:spPr/>
    </dgm:pt>
    <dgm:pt modelId="{6EBCA19D-88E5-4B50-AEBF-C7A7D4D7D97D}" type="pres">
      <dgm:prSet presAssocID="{011B3C78-CCB0-4968-8E93-D32B2B9EFB97}" presName="parTx" presStyleLbl="revTx" presStyleIdx="3" presStyleCnt="5">
        <dgm:presLayoutVars>
          <dgm:chMax val="0"/>
          <dgm:chPref val="0"/>
        </dgm:presLayoutVars>
      </dgm:prSet>
      <dgm:spPr/>
    </dgm:pt>
    <dgm:pt modelId="{2640D296-A3D4-48B9-9616-184E38ED5556}" type="pres">
      <dgm:prSet presAssocID="{EEEB1B00-D2BE-413B-9AD2-F0145AC05026}" presName="sibTrans" presStyleCnt="0"/>
      <dgm:spPr/>
    </dgm:pt>
    <dgm:pt modelId="{FDBDB8D2-7BB7-44FE-AB8F-64BC2D067B7B}" type="pres">
      <dgm:prSet presAssocID="{905C420A-0306-43D1-A06C-475EE89CC051}" presName="compNode" presStyleCnt="0"/>
      <dgm:spPr/>
    </dgm:pt>
    <dgm:pt modelId="{DBF8E901-428A-4181-9B59-15EB6CA27123}" type="pres">
      <dgm:prSet presAssocID="{905C420A-0306-43D1-A06C-475EE89CC051}" presName="bgRect" presStyleLbl="bgShp" presStyleIdx="4" presStyleCnt="5"/>
      <dgm:spPr/>
    </dgm:pt>
    <dgm:pt modelId="{8CDCD9C9-C2D3-4B61-9AC3-B57BDF8E4493}" type="pres">
      <dgm:prSet presAssocID="{905C420A-0306-43D1-A06C-475EE89CC0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urn2"/>
        </a:ext>
      </dgm:extLst>
    </dgm:pt>
    <dgm:pt modelId="{F4D403D3-FF39-49DD-B7CC-3B426FDFAEF3}" type="pres">
      <dgm:prSet presAssocID="{905C420A-0306-43D1-A06C-475EE89CC051}" presName="spaceRect" presStyleCnt="0"/>
      <dgm:spPr/>
    </dgm:pt>
    <dgm:pt modelId="{B9B93FE5-FF97-4BA6-8A68-F1D5A5307E5B}" type="pres">
      <dgm:prSet presAssocID="{905C420A-0306-43D1-A06C-475EE89CC05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F248A05-F912-4B36-AA39-3396631132D9}" srcId="{E8F51634-1AC5-4A3C-AEDC-4E4E1A3DD55D}" destId="{84CB28FD-B864-4F6B-9687-381A732CFD41}" srcOrd="2" destOrd="0" parTransId="{8269FE6C-B4C3-4E60-8C60-BC2A6A076AD2}" sibTransId="{83C30571-97DA-4841-8277-52D90DDDF559}"/>
    <dgm:cxn modelId="{2AA92A14-3EBC-48D0-91F9-1B8DF46B10E5}" srcId="{E8F51634-1AC5-4A3C-AEDC-4E4E1A3DD55D}" destId="{75DA3E35-7CB4-4A04-94E4-851998472620}" srcOrd="1" destOrd="0" parTransId="{B1F11C55-DE24-4D22-A900-4241582AF312}" sibTransId="{E906D0A1-B57E-4098-B51D-7062B66BDFFD}"/>
    <dgm:cxn modelId="{9B23C321-9AC8-4D68-B111-7AD80E8027DB}" type="presOf" srcId="{84CB28FD-B864-4F6B-9687-381A732CFD41}" destId="{E4B6D048-C9BB-4FCF-BE0D-0DD31CE7A4C0}" srcOrd="0" destOrd="0" presId="urn:microsoft.com/office/officeart/2018/2/layout/IconVerticalSolidList"/>
    <dgm:cxn modelId="{94850733-CC42-4CE8-8E48-1B5369B87375}" srcId="{E8F51634-1AC5-4A3C-AEDC-4E4E1A3DD55D}" destId="{9E56FA74-47AD-4C18-8D87-8C54BF91E7ED}" srcOrd="0" destOrd="0" parTransId="{445132AD-0C70-4B26-B7ED-77D268736892}" sibTransId="{54502DA9-BBF7-4BE4-B982-AD7C084D066D}"/>
    <dgm:cxn modelId="{01D3B045-7447-46E9-BBEF-112FF5A3D2CA}" type="presOf" srcId="{905C420A-0306-43D1-A06C-475EE89CC051}" destId="{B9B93FE5-FF97-4BA6-8A68-F1D5A5307E5B}" srcOrd="0" destOrd="0" presId="urn:microsoft.com/office/officeart/2018/2/layout/IconVerticalSolidList"/>
    <dgm:cxn modelId="{71324B6E-F643-451D-9D62-E7CF0A9321B4}" type="presOf" srcId="{E8F51634-1AC5-4A3C-AEDC-4E4E1A3DD55D}" destId="{F0F10981-0AF8-46D5-AC28-1A5304A5439A}" srcOrd="0" destOrd="0" presId="urn:microsoft.com/office/officeart/2018/2/layout/IconVerticalSolidList"/>
    <dgm:cxn modelId="{6C16F96E-7F4D-4349-BEE5-EEE534E77652}" srcId="{E8F51634-1AC5-4A3C-AEDC-4E4E1A3DD55D}" destId="{905C420A-0306-43D1-A06C-475EE89CC051}" srcOrd="4" destOrd="0" parTransId="{D227E41C-E0BE-41FC-8E30-6E7C0FEA061F}" sibTransId="{9CE25F00-046E-496B-8E3B-B9FBE27E0ECD}"/>
    <dgm:cxn modelId="{902599AC-662E-4292-8196-B79F0595E833}" type="presOf" srcId="{9E56FA74-47AD-4C18-8D87-8C54BF91E7ED}" destId="{39F01A98-4C16-4DD1-BC2F-1032969C3FA6}" srcOrd="0" destOrd="0" presId="urn:microsoft.com/office/officeart/2018/2/layout/IconVerticalSolidList"/>
    <dgm:cxn modelId="{EFCBD4AD-8A05-4F84-87DA-1C502DB9C52D}" type="presOf" srcId="{75DA3E35-7CB4-4A04-94E4-851998472620}" destId="{F4D94FA6-C3F4-4EDB-A1A4-C0AC8FBC5459}" srcOrd="0" destOrd="0" presId="urn:microsoft.com/office/officeart/2018/2/layout/IconVerticalSolidList"/>
    <dgm:cxn modelId="{18E1A5B0-F0B3-4AAC-9B63-6627359277D9}" type="presOf" srcId="{011B3C78-CCB0-4968-8E93-D32B2B9EFB97}" destId="{6EBCA19D-88E5-4B50-AEBF-C7A7D4D7D97D}" srcOrd="0" destOrd="0" presId="urn:microsoft.com/office/officeart/2018/2/layout/IconVerticalSolidList"/>
    <dgm:cxn modelId="{769B80F5-4857-487A-897B-7761E3E62AE7}" srcId="{E8F51634-1AC5-4A3C-AEDC-4E4E1A3DD55D}" destId="{011B3C78-CCB0-4968-8E93-D32B2B9EFB97}" srcOrd="3" destOrd="0" parTransId="{A494D92B-7B66-4DD9-8B79-CF2C063A5983}" sibTransId="{EEEB1B00-D2BE-413B-9AD2-F0145AC05026}"/>
    <dgm:cxn modelId="{CF4723B5-1416-43E2-9F9B-40AAFD215355}" type="presParOf" srcId="{F0F10981-0AF8-46D5-AC28-1A5304A5439A}" destId="{6D4C38C1-33F1-4285-A814-1D6C8A8AEA3F}" srcOrd="0" destOrd="0" presId="urn:microsoft.com/office/officeart/2018/2/layout/IconVerticalSolidList"/>
    <dgm:cxn modelId="{67313ADD-0EE5-41BD-AFB3-81DB6777D439}" type="presParOf" srcId="{6D4C38C1-33F1-4285-A814-1D6C8A8AEA3F}" destId="{5742773D-5217-41B0-BDC6-A35991D245D6}" srcOrd="0" destOrd="0" presId="urn:microsoft.com/office/officeart/2018/2/layout/IconVerticalSolidList"/>
    <dgm:cxn modelId="{0163664A-7C37-4FF4-BAA4-842466285B60}" type="presParOf" srcId="{6D4C38C1-33F1-4285-A814-1D6C8A8AEA3F}" destId="{0FF6141C-7E85-4F75-B010-C1900534D4A5}" srcOrd="1" destOrd="0" presId="urn:microsoft.com/office/officeart/2018/2/layout/IconVerticalSolidList"/>
    <dgm:cxn modelId="{53BC2D88-2A22-4BFA-8C6D-2F2C7A6DC415}" type="presParOf" srcId="{6D4C38C1-33F1-4285-A814-1D6C8A8AEA3F}" destId="{23D10C40-70E0-46D8-ACE9-B86C8F18DDF4}" srcOrd="2" destOrd="0" presId="urn:microsoft.com/office/officeart/2018/2/layout/IconVerticalSolidList"/>
    <dgm:cxn modelId="{839ADEF1-C144-4F99-8A03-26546FE2ED8E}" type="presParOf" srcId="{6D4C38C1-33F1-4285-A814-1D6C8A8AEA3F}" destId="{39F01A98-4C16-4DD1-BC2F-1032969C3FA6}" srcOrd="3" destOrd="0" presId="urn:microsoft.com/office/officeart/2018/2/layout/IconVerticalSolidList"/>
    <dgm:cxn modelId="{A8435843-9124-47C6-89B3-307F956483FF}" type="presParOf" srcId="{F0F10981-0AF8-46D5-AC28-1A5304A5439A}" destId="{FAEEB83C-4144-4852-BECA-29F260047296}" srcOrd="1" destOrd="0" presId="urn:microsoft.com/office/officeart/2018/2/layout/IconVerticalSolidList"/>
    <dgm:cxn modelId="{BF47F124-95D8-42CC-AE26-077CB59C2E85}" type="presParOf" srcId="{F0F10981-0AF8-46D5-AC28-1A5304A5439A}" destId="{83EB350D-00C3-4E10-B006-783DEE22A17B}" srcOrd="2" destOrd="0" presId="urn:microsoft.com/office/officeart/2018/2/layout/IconVerticalSolidList"/>
    <dgm:cxn modelId="{CC3C97B1-E230-417E-AC5F-A490114BF2CB}" type="presParOf" srcId="{83EB350D-00C3-4E10-B006-783DEE22A17B}" destId="{48D6FF9A-1F85-404B-88D1-2110FF6A8132}" srcOrd="0" destOrd="0" presId="urn:microsoft.com/office/officeart/2018/2/layout/IconVerticalSolidList"/>
    <dgm:cxn modelId="{5957B569-C40C-4A25-B192-ACD3B290610E}" type="presParOf" srcId="{83EB350D-00C3-4E10-B006-783DEE22A17B}" destId="{BB0806DB-BF37-4AD2-BE23-4FA9B42FBA48}" srcOrd="1" destOrd="0" presId="urn:microsoft.com/office/officeart/2018/2/layout/IconVerticalSolidList"/>
    <dgm:cxn modelId="{53A7A26D-0628-4F72-9592-75878D32DDB9}" type="presParOf" srcId="{83EB350D-00C3-4E10-B006-783DEE22A17B}" destId="{BEBA5CA3-487F-4C22-AD43-37BEC7FBE7AA}" srcOrd="2" destOrd="0" presId="urn:microsoft.com/office/officeart/2018/2/layout/IconVerticalSolidList"/>
    <dgm:cxn modelId="{D2D261F5-F3DA-4AD4-BF33-17CF84812534}" type="presParOf" srcId="{83EB350D-00C3-4E10-B006-783DEE22A17B}" destId="{F4D94FA6-C3F4-4EDB-A1A4-C0AC8FBC5459}" srcOrd="3" destOrd="0" presId="urn:microsoft.com/office/officeart/2018/2/layout/IconVerticalSolidList"/>
    <dgm:cxn modelId="{EFD3039A-EEEF-4B2F-ABD0-323F70A958BA}" type="presParOf" srcId="{F0F10981-0AF8-46D5-AC28-1A5304A5439A}" destId="{D180A839-F2C5-49C0-A638-D6844B0A9272}" srcOrd="3" destOrd="0" presId="urn:microsoft.com/office/officeart/2018/2/layout/IconVerticalSolidList"/>
    <dgm:cxn modelId="{18082FC3-FE82-4D47-A63B-93A009522515}" type="presParOf" srcId="{F0F10981-0AF8-46D5-AC28-1A5304A5439A}" destId="{530E6ED2-52CA-4DF8-A68A-DD25F5D93BA3}" srcOrd="4" destOrd="0" presId="urn:microsoft.com/office/officeart/2018/2/layout/IconVerticalSolidList"/>
    <dgm:cxn modelId="{8179F5F2-689F-4A16-AD3F-FC3FF3483CF4}" type="presParOf" srcId="{530E6ED2-52CA-4DF8-A68A-DD25F5D93BA3}" destId="{C955C8FE-2507-4491-89CD-A57806874555}" srcOrd="0" destOrd="0" presId="urn:microsoft.com/office/officeart/2018/2/layout/IconVerticalSolidList"/>
    <dgm:cxn modelId="{FACC4A08-12AF-431E-8721-2686C80FAE61}" type="presParOf" srcId="{530E6ED2-52CA-4DF8-A68A-DD25F5D93BA3}" destId="{F8D14BCF-5586-4759-929A-C8FB5F366641}" srcOrd="1" destOrd="0" presId="urn:microsoft.com/office/officeart/2018/2/layout/IconVerticalSolidList"/>
    <dgm:cxn modelId="{19787D38-8776-4A3E-8B2F-07616B477F67}" type="presParOf" srcId="{530E6ED2-52CA-4DF8-A68A-DD25F5D93BA3}" destId="{13134B7A-EEFF-4465-9A28-11406B2157A0}" srcOrd="2" destOrd="0" presId="urn:microsoft.com/office/officeart/2018/2/layout/IconVerticalSolidList"/>
    <dgm:cxn modelId="{97D58177-56D1-4379-B071-48F43D0EDDA1}" type="presParOf" srcId="{530E6ED2-52CA-4DF8-A68A-DD25F5D93BA3}" destId="{E4B6D048-C9BB-4FCF-BE0D-0DD31CE7A4C0}" srcOrd="3" destOrd="0" presId="urn:microsoft.com/office/officeart/2018/2/layout/IconVerticalSolidList"/>
    <dgm:cxn modelId="{B99E6175-531A-469D-97CC-DEF5982CE85A}" type="presParOf" srcId="{F0F10981-0AF8-46D5-AC28-1A5304A5439A}" destId="{24A67686-4E89-49C9-92E7-1CA338378F4F}" srcOrd="5" destOrd="0" presId="urn:microsoft.com/office/officeart/2018/2/layout/IconVerticalSolidList"/>
    <dgm:cxn modelId="{0C86BD68-496A-4CE2-A653-6BEA5816B894}" type="presParOf" srcId="{F0F10981-0AF8-46D5-AC28-1A5304A5439A}" destId="{8F71F0AA-B56C-4BA0-8BF7-0CFBC6770169}" srcOrd="6" destOrd="0" presId="urn:microsoft.com/office/officeart/2018/2/layout/IconVerticalSolidList"/>
    <dgm:cxn modelId="{E24C2658-7AC3-490B-8D21-F182CE7C206E}" type="presParOf" srcId="{8F71F0AA-B56C-4BA0-8BF7-0CFBC6770169}" destId="{D4E4F0CE-E8F4-4D75-AD10-17C9A041CE51}" srcOrd="0" destOrd="0" presId="urn:microsoft.com/office/officeart/2018/2/layout/IconVerticalSolidList"/>
    <dgm:cxn modelId="{E04FA890-5F8C-414B-A337-C0BCA37835DE}" type="presParOf" srcId="{8F71F0AA-B56C-4BA0-8BF7-0CFBC6770169}" destId="{1E33F47C-318A-4BB0-8D7A-2EE4F741D22D}" srcOrd="1" destOrd="0" presId="urn:microsoft.com/office/officeart/2018/2/layout/IconVerticalSolidList"/>
    <dgm:cxn modelId="{DE48CEF2-EFB9-46B0-941E-93E7D2EDD2F0}" type="presParOf" srcId="{8F71F0AA-B56C-4BA0-8BF7-0CFBC6770169}" destId="{4056DDCD-921B-4BFC-81EF-B9FB57C83ED0}" srcOrd="2" destOrd="0" presId="urn:microsoft.com/office/officeart/2018/2/layout/IconVerticalSolidList"/>
    <dgm:cxn modelId="{7A7B2FE8-708F-4208-BEB9-2545D1E27C73}" type="presParOf" srcId="{8F71F0AA-B56C-4BA0-8BF7-0CFBC6770169}" destId="{6EBCA19D-88E5-4B50-AEBF-C7A7D4D7D97D}" srcOrd="3" destOrd="0" presId="urn:microsoft.com/office/officeart/2018/2/layout/IconVerticalSolidList"/>
    <dgm:cxn modelId="{FC0C55C3-DF8B-4593-89FA-CCCB41D0D8F2}" type="presParOf" srcId="{F0F10981-0AF8-46D5-AC28-1A5304A5439A}" destId="{2640D296-A3D4-48B9-9616-184E38ED5556}" srcOrd="7" destOrd="0" presId="urn:microsoft.com/office/officeart/2018/2/layout/IconVerticalSolidList"/>
    <dgm:cxn modelId="{96BFF589-C420-4667-8812-AD6C30E415EF}" type="presParOf" srcId="{F0F10981-0AF8-46D5-AC28-1A5304A5439A}" destId="{FDBDB8D2-7BB7-44FE-AB8F-64BC2D067B7B}" srcOrd="8" destOrd="0" presId="urn:microsoft.com/office/officeart/2018/2/layout/IconVerticalSolidList"/>
    <dgm:cxn modelId="{EA160EC6-1E70-4F7A-B70F-57C0598B0D1E}" type="presParOf" srcId="{FDBDB8D2-7BB7-44FE-AB8F-64BC2D067B7B}" destId="{DBF8E901-428A-4181-9B59-15EB6CA27123}" srcOrd="0" destOrd="0" presId="urn:microsoft.com/office/officeart/2018/2/layout/IconVerticalSolidList"/>
    <dgm:cxn modelId="{BC1E60CC-76FB-4A0E-895A-B4BA18B07D07}" type="presParOf" srcId="{FDBDB8D2-7BB7-44FE-AB8F-64BC2D067B7B}" destId="{8CDCD9C9-C2D3-4B61-9AC3-B57BDF8E4493}" srcOrd="1" destOrd="0" presId="urn:microsoft.com/office/officeart/2018/2/layout/IconVerticalSolidList"/>
    <dgm:cxn modelId="{03F18C18-4367-49C8-9801-9812A2B6801B}" type="presParOf" srcId="{FDBDB8D2-7BB7-44FE-AB8F-64BC2D067B7B}" destId="{F4D403D3-FF39-49DD-B7CC-3B426FDFAEF3}" srcOrd="2" destOrd="0" presId="urn:microsoft.com/office/officeart/2018/2/layout/IconVerticalSolidList"/>
    <dgm:cxn modelId="{5A624A69-E69A-4C19-A7CC-7F71CA6BDFEA}" type="presParOf" srcId="{FDBDB8D2-7BB7-44FE-AB8F-64BC2D067B7B}" destId="{B9B93FE5-FF97-4BA6-8A68-F1D5A5307E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2773D-5217-41B0-BDC6-A35991D245D6}">
      <dsp:nvSpPr>
        <dsp:cNvPr id="0" name=""/>
        <dsp:cNvSpPr/>
      </dsp:nvSpPr>
      <dsp:spPr>
        <a:xfrm>
          <a:off x="0" y="3003"/>
          <a:ext cx="7007349" cy="639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6141C-7E85-4F75-B010-C1900534D4A5}">
      <dsp:nvSpPr>
        <dsp:cNvPr id="0" name=""/>
        <dsp:cNvSpPr/>
      </dsp:nvSpPr>
      <dsp:spPr>
        <a:xfrm>
          <a:off x="193539" y="146958"/>
          <a:ext cx="351889" cy="3518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1A98-4C16-4DD1-BC2F-1032969C3FA6}">
      <dsp:nvSpPr>
        <dsp:cNvPr id="0" name=""/>
        <dsp:cNvSpPr/>
      </dsp:nvSpPr>
      <dsp:spPr>
        <a:xfrm>
          <a:off x="738967" y="3003"/>
          <a:ext cx="6268381" cy="63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12" tIns="67712" rIns="67712" bIns="677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EVENT-DRIVEN PROGRAMMING</a:t>
          </a:r>
        </a:p>
      </dsp:txBody>
      <dsp:txXfrm>
        <a:off x="738967" y="3003"/>
        <a:ext cx="6268381" cy="639798"/>
      </dsp:txXfrm>
    </dsp:sp>
    <dsp:sp modelId="{48D6FF9A-1F85-404B-88D1-2110FF6A8132}">
      <dsp:nvSpPr>
        <dsp:cNvPr id="0" name=""/>
        <dsp:cNvSpPr/>
      </dsp:nvSpPr>
      <dsp:spPr>
        <a:xfrm>
          <a:off x="0" y="802752"/>
          <a:ext cx="7007349" cy="639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06DB-BF37-4AD2-BE23-4FA9B42FBA48}">
      <dsp:nvSpPr>
        <dsp:cNvPr id="0" name=""/>
        <dsp:cNvSpPr/>
      </dsp:nvSpPr>
      <dsp:spPr>
        <a:xfrm>
          <a:off x="193539" y="946706"/>
          <a:ext cx="351889" cy="3518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94FA6-C3F4-4EDB-A1A4-C0AC8FBC5459}">
      <dsp:nvSpPr>
        <dsp:cNvPr id="0" name=""/>
        <dsp:cNvSpPr/>
      </dsp:nvSpPr>
      <dsp:spPr>
        <a:xfrm>
          <a:off x="738967" y="802752"/>
          <a:ext cx="6268381" cy="63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12" tIns="67712" rIns="67712" bIns="677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VIRTUAL IDENTITY</a:t>
          </a:r>
        </a:p>
      </dsp:txBody>
      <dsp:txXfrm>
        <a:off x="738967" y="802752"/>
        <a:ext cx="6268381" cy="639798"/>
      </dsp:txXfrm>
    </dsp:sp>
    <dsp:sp modelId="{C955C8FE-2507-4491-89CD-A57806874555}">
      <dsp:nvSpPr>
        <dsp:cNvPr id="0" name=""/>
        <dsp:cNvSpPr/>
      </dsp:nvSpPr>
      <dsp:spPr>
        <a:xfrm>
          <a:off x="0" y="1602500"/>
          <a:ext cx="7007349" cy="639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14BCF-5586-4759-929A-C8FB5F366641}">
      <dsp:nvSpPr>
        <dsp:cNvPr id="0" name=""/>
        <dsp:cNvSpPr/>
      </dsp:nvSpPr>
      <dsp:spPr>
        <a:xfrm>
          <a:off x="193539" y="1746455"/>
          <a:ext cx="351889" cy="3518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6D048-C9BB-4FCF-BE0D-0DD31CE7A4C0}">
      <dsp:nvSpPr>
        <dsp:cNvPr id="0" name=""/>
        <dsp:cNvSpPr/>
      </dsp:nvSpPr>
      <dsp:spPr>
        <a:xfrm>
          <a:off x="738967" y="1602500"/>
          <a:ext cx="6268381" cy="63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12" tIns="67712" rIns="67712" bIns="677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INTEROPERABILITY</a:t>
          </a:r>
          <a:endParaRPr lang="en-US" sz="1900" kern="1200" dirty="0"/>
        </a:p>
      </dsp:txBody>
      <dsp:txXfrm>
        <a:off x="738967" y="1602500"/>
        <a:ext cx="6268381" cy="639798"/>
      </dsp:txXfrm>
    </dsp:sp>
    <dsp:sp modelId="{D4E4F0CE-E8F4-4D75-AD10-17C9A041CE51}">
      <dsp:nvSpPr>
        <dsp:cNvPr id="0" name=""/>
        <dsp:cNvSpPr/>
      </dsp:nvSpPr>
      <dsp:spPr>
        <a:xfrm>
          <a:off x="0" y="2402249"/>
          <a:ext cx="7007349" cy="639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3F47C-318A-4BB0-8D7A-2EE4F741D22D}">
      <dsp:nvSpPr>
        <dsp:cNvPr id="0" name=""/>
        <dsp:cNvSpPr/>
      </dsp:nvSpPr>
      <dsp:spPr>
        <a:xfrm>
          <a:off x="193539" y="2546203"/>
          <a:ext cx="351889" cy="3518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CA19D-88E5-4B50-AEBF-C7A7D4D7D97D}">
      <dsp:nvSpPr>
        <dsp:cNvPr id="0" name=""/>
        <dsp:cNvSpPr/>
      </dsp:nvSpPr>
      <dsp:spPr>
        <a:xfrm>
          <a:off x="738967" y="2402249"/>
          <a:ext cx="6268381" cy="63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12" tIns="67712" rIns="67712" bIns="677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OBJECT ORIENTATION </a:t>
          </a:r>
          <a:endParaRPr lang="en-US" sz="1900" kern="1200" dirty="0"/>
        </a:p>
      </dsp:txBody>
      <dsp:txXfrm>
        <a:off x="738967" y="2402249"/>
        <a:ext cx="6268381" cy="639798"/>
      </dsp:txXfrm>
    </dsp:sp>
    <dsp:sp modelId="{DBF8E901-428A-4181-9B59-15EB6CA27123}">
      <dsp:nvSpPr>
        <dsp:cNvPr id="0" name=""/>
        <dsp:cNvSpPr/>
      </dsp:nvSpPr>
      <dsp:spPr>
        <a:xfrm>
          <a:off x="0" y="3201997"/>
          <a:ext cx="7007349" cy="639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CD9C9-C2D3-4B61-9AC3-B57BDF8E4493}">
      <dsp:nvSpPr>
        <dsp:cNvPr id="0" name=""/>
        <dsp:cNvSpPr/>
      </dsp:nvSpPr>
      <dsp:spPr>
        <a:xfrm>
          <a:off x="193539" y="3345952"/>
          <a:ext cx="351889" cy="3518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93FE5-FF97-4BA6-8A68-F1D5A5307E5B}">
      <dsp:nvSpPr>
        <dsp:cNvPr id="0" name=""/>
        <dsp:cNvSpPr/>
      </dsp:nvSpPr>
      <dsp:spPr>
        <a:xfrm>
          <a:off x="738967" y="3201997"/>
          <a:ext cx="6268381" cy="63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12" tIns="67712" rIns="67712" bIns="677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INTERESTING FEATURES</a:t>
          </a:r>
          <a:endParaRPr lang="en-US" sz="1900" kern="1200" dirty="0"/>
        </a:p>
      </dsp:txBody>
      <dsp:txXfrm>
        <a:off x="738967" y="3201997"/>
        <a:ext cx="6268381" cy="639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4FBC-B166-5F13-F34E-FDC9BB3A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F35B9-172C-4384-3793-850A56B2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A842-F091-1DC5-B8D3-C7A783B4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D00D-5A2C-B8A7-5632-986A40AF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AA3F-557D-5D3C-DC62-EAB709EC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9D4-8AC6-BBBA-0ABD-6DDE5FAA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EBEF-3ED9-6C51-E757-E6171F81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3BFA-6C09-816C-1FE9-3D63777C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8DFF-5011-BF64-17EE-1B9D46EF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009B-0FC0-2A2F-09AF-1C1776AF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5887-8302-8859-D003-4C292EA32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43FAE-07CE-FBFA-1A6E-0B9BAECEE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EABA-1F1F-3485-E263-25CC5F9A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4776-71D2-EAF3-A282-4EF621F5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633E-D3F7-333E-F0DB-0779AD22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16B2-2A5F-538A-0A4F-65C4DF3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478F-0686-CB49-525D-C16E6D2D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E8E-8A55-5C99-14CE-4EA3510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C50A-BF3D-0D19-7B64-A64AD19A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72CE-3A97-BB86-CEB6-6112C4A2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9BDC-525E-03BD-8A85-BDD9D8CB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E81B-6A93-6A68-99F2-E4AC39AA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DA05-7FDD-4987-ED06-0CB6D0B0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AE38-82B3-A496-2AB1-4CD11DF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3481-33BC-A646-A90C-BE2117A4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AEE2-9925-E18C-8E9A-F298A9C8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885D-141E-3693-5D88-3273388A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D2F0-0865-18EC-D412-77F71DE3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CB4C-0DC7-886F-5CC6-5502D92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29B3E-39E0-0987-1798-FFC92B3D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672C-8E46-E9B2-E146-22BC8F34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A28E-E302-C74F-F411-F555C5BB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B800-3988-9F05-3051-260A1590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A608-7F06-0839-9C3E-FAF4A6B7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A54C2-79EB-59CD-E614-EBFD99682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4D0BF-EE12-D017-5009-73D77716B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FF4A-2A2B-4E0E-4938-A1082C0E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BA6B3-37F7-F680-03AC-7B809FAF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61F45-55FD-8E29-1BFC-DA25D85E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C6B9-667D-8FAD-5EA9-86E995D7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1A87-830C-99CD-1C1B-771887F3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2BD43-E5BA-4D53-DE40-AED7EBA5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9EC37-1EDB-B0F9-CE42-D4CBAD5E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0F47F-C0E6-B402-D1CF-40D4290C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13806-3AA7-3C78-C785-26F52765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72BC-FFCA-55C8-445B-BB3A993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2A8-AE8E-8777-303F-37AE1FE9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E096-2722-E931-6A00-75DB413A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64BA8-63BF-E304-CA2C-7331D6A6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BCC6D-7CFE-F247-F71C-0F25BCB3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28CA7-60B3-6E8A-3EFC-A2E5B9B2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125E6-560E-E824-4D90-041DD989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869B-DDC0-E957-8D18-96C2CA58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BD441-0A9B-8976-5BCA-1EFFA9614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14D36-A2B8-7315-062D-F4402236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3913-017C-7613-73C9-09F91A48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022A-476A-C323-0F02-12DD9F4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EF2B1-D85B-2EB9-3729-CB1E465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70543-698E-DFE8-AA12-14837DBC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21FE-FC15-5D2B-1D06-3ECC5E2A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1C34-BB9D-2E4E-3808-8A223CA5B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4AEF-D944-4346-A510-A4FE3C112B4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B340-D942-2C03-D72B-383BD8230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7FA4-1625-904B-F210-5825D8DEB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27C5-116D-4DBE-9D3A-D21BC83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k1zcjE4cVBncWx1TThZM0lleXo1MzlrbUZzd3xBQ3Jtc0tucjR1amNyZWZyRE5kOFMxcXhfSWFkM3hubDFJX3lQVW02SEh1d2R2dk9oa3lEYmJaZWlDdUU4bEVGWkVFOTZQSHlvQjdlN1lmS0Q3WDM5UlBRZ2kxZnJiQUJBY2tMTzZOcUZMYUZZWEh0Zmdsd2JRUQ&amp;q=http%3A%2F%2Fworldtimeapi.org%2F&amp;v=acfA8mTrwM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54181F-F830-9841-0946-EA903ABD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43584-7C97-78E5-515B-088D3A2D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latin typeface="Britannic Bold" panose="020B0903060703020204" pitchFamily="34" charset="0"/>
              </a:rPr>
              <a:t>Thulani Manthanee Wickramasinghe</a:t>
            </a:r>
            <a:br>
              <a:rPr lang="en-US" sz="4000" dirty="0">
                <a:latin typeface="Britannic Bold" panose="020B0903060703020204" pitchFamily="34" charset="0"/>
              </a:rPr>
            </a:br>
            <a:r>
              <a:rPr lang="en-US" sz="4000" dirty="0">
                <a:latin typeface="Britannic Bold" panose="020B0903060703020204" pitchFamily="34" charset="0"/>
              </a:rPr>
              <a:t>2136657</a:t>
            </a:r>
            <a:br>
              <a:rPr lang="en-US" sz="4000" dirty="0">
                <a:latin typeface="Britannic Bold" panose="020B0903060703020204" pitchFamily="34" charset="0"/>
              </a:rPr>
            </a:br>
            <a:r>
              <a:rPr lang="en-US" sz="1400" dirty="0">
                <a:latin typeface="Britannic Bold" panose="020B0903060703020204" pitchFamily="34" charset="0"/>
              </a:rPr>
              <a:t>  </a:t>
            </a:r>
            <a:br>
              <a:rPr lang="en-US" sz="3400" dirty="0">
                <a:latin typeface="Britannic Bold" panose="020B0903060703020204" pitchFamily="34" charset="0"/>
              </a:rPr>
            </a:br>
            <a:r>
              <a:rPr lang="en-US" sz="2800" dirty="0">
                <a:latin typeface="Britannic Bold" panose="020B0903060703020204" pitchFamily="34" charset="0"/>
              </a:rPr>
              <a:t>BSc(Hons) Computer Science And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7E8E4-6B3E-5746-4BE3-03DB2629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CIS007-3 Comparative Integrated Systems </a:t>
            </a:r>
          </a:p>
          <a:p>
            <a:pPr algn="l"/>
            <a:r>
              <a:rPr lang="en-US" sz="2000" dirty="0">
                <a:latin typeface="Roboto" panose="02000000000000000000" pitchFamily="2" charset="0"/>
              </a:rPr>
              <a:t>Project- 2022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30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CA96C-FF53-E4AA-4DA4-0468FD29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4" y="597931"/>
            <a:ext cx="6864412" cy="84585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HEART GAME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80EBC95-BA08-43AF-4A75-38DECBD40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92" y="1449253"/>
            <a:ext cx="5486363" cy="308607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80FCDCEA-275A-F709-763B-4B0E981E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2" y="1826744"/>
            <a:ext cx="3731540" cy="2500130"/>
          </a:xfrm>
          <a:prstGeom prst="rect">
            <a:avLst/>
          </a:prstGeom>
        </p:spPr>
      </p:pic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F792852-A268-F460-46AF-78919D4E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7" y="-382959"/>
            <a:ext cx="2229993" cy="2071800"/>
          </a:xfrm>
          <a:prstGeom prst="rect">
            <a:avLst/>
          </a:prstGeom>
        </p:spPr>
      </p:pic>
      <p:pic>
        <p:nvPicPr>
          <p:cNvPr id="16" name="Picture 15" descr="Calendar&#10;&#10;Description automatically generated">
            <a:extLst>
              <a:ext uri="{FF2B5EF4-FFF2-40B4-BE49-F238E27FC236}">
                <a16:creationId xmlns:a16="http://schemas.microsoft.com/office/drawing/2014/main" id="{E919497D-166E-2AF1-E397-B27AC32B4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35" y="3925497"/>
            <a:ext cx="3773785" cy="25001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CDB563-9D20-BBFB-E599-DC9601536FB4}"/>
              </a:ext>
            </a:extLst>
          </p:cNvPr>
          <p:cNvSpPr txBox="1">
            <a:spLocks/>
          </p:cNvSpPr>
          <p:nvPr/>
        </p:nvSpPr>
        <p:spPr>
          <a:xfrm>
            <a:off x="838200" y="1767534"/>
            <a:ext cx="10515600" cy="4194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41391-0215-3A13-00B8-91DFC7F630A9}"/>
              </a:ext>
            </a:extLst>
          </p:cNvPr>
          <p:cNvSpPr txBox="1"/>
          <p:nvPr/>
        </p:nvSpPr>
        <p:spPr>
          <a:xfrm>
            <a:off x="7973390" y="4668946"/>
            <a:ext cx="377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https://www.kaggle.com/marcconrad</a:t>
            </a:r>
          </a:p>
        </p:txBody>
      </p:sp>
    </p:spTree>
    <p:extLst>
      <p:ext uri="{BB962C8B-B14F-4D97-AF65-F5344CB8AC3E}">
        <p14:creationId xmlns:p14="http://schemas.microsoft.com/office/powerpoint/2010/main" val="23997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2C0C63A-B05B-45A5-AE88-7A3D061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4F1A0C-BD28-4977-9745-E2A4FB752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D32E310-1144-4755-A1D0-5F2886009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7" y="-4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2DF5CE3F-ECB2-A897-521F-C7451F1D7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68" y="-436704"/>
            <a:ext cx="2505075" cy="2505075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D292BD-58D8-4261-AD54-80C939F13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5C1B52-15CE-4113-A420-BFFE21037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066" y="4009109"/>
            <a:ext cx="3200935" cy="2848897"/>
          </a:xfrm>
          <a:custGeom>
            <a:avLst/>
            <a:gdLst>
              <a:gd name="connsiteX0" fmla="*/ 1822480 w 3200935"/>
              <a:gd name="connsiteY0" fmla="*/ 0 h 2848897"/>
              <a:gd name="connsiteX1" fmla="*/ 1858100 w 3200935"/>
              <a:gd name="connsiteY1" fmla="*/ 3339 h 2848897"/>
              <a:gd name="connsiteX2" fmla="*/ 1892611 w 3200935"/>
              <a:gd name="connsiteY2" fmla="*/ 12245 h 2848897"/>
              <a:gd name="connsiteX3" fmla="*/ 1926007 w 3200935"/>
              <a:gd name="connsiteY3" fmla="*/ 25604 h 2848897"/>
              <a:gd name="connsiteX4" fmla="*/ 1960514 w 3200935"/>
              <a:gd name="connsiteY4" fmla="*/ 42302 h 2848897"/>
              <a:gd name="connsiteX5" fmla="*/ 1992798 w 3200935"/>
              <a:gd name="connsiteY5" fmla="*/ 61227 h 2848897"/>
              <a:gd name="connsiteX6" fmla="*/ 2026194 w 3200935"/>
              <a:gd name="connsiteY6" fmla="*/ 81264 h 2848897"/>
              <a:gd name="connsiteX7" fmla="*/ 2059589 w 3200935"/>
              <a:gd name="connsiteY7" fmla="*/ 99075 h 2848897"/>
              <a:gd name="connsiteX8" fmla="*/ 2092985 w 3200935"/>
              <a:gd name="connsiteY8" fmla="*/ 116887 h 2848897"/>
              <a:gd name="connsiteX9" fmla="*/ 2125268 w 3200935"/>
              <a:gd name="connsiteY9" fmla="*/ 130245 h 2848897"/>
              <a:gd name="connsiteX10" fmla="*/ 2160890 w 3200935"/>
              <a:gd name="connsiteY10" fmla="*/ 139150 h 2848897"/>
              <a:gd name="connsiteX11" fmla="*/ 2195399 w 3200935"/>
              <a:gd name="connsiteY11" fmla="*/ 143604 h 2848897"/>
              <a:gd name="connsiteX12" fmla="*/ 2232134 w 3200935"/>
              <a:gd name="connsiteY12" fmla="*/ 143604 h 2848897"/>
              <a:gd name="connsiteX13" fmla="*/ 2269983 w 3200935"/>
              <a:gd name="connsiteY13" fmla="*/ 141378 h 2848897"/>
              <a:gd name="connsiteX14" fmla="*/ 2307831 w 3200935"/>
              <a:gd name="connsiteY14" fmla="*/ 136924 h 2848897"/>
              <a:gd name="connsiteX15" fmla="*/ 2345681 w 3200935"/>
              <a:gd name="connsiteY15" fmla="*/ 131359 h 2848897"/>
              <a:gd name="connsiteX16" fmla="*/ 2383529 w 3200935"/>
              <a:gd name="connsiteY16" fmla="*/ 126906 h 2848897"/>
              <a:gd name="connsiteX17" fmla="*/ 2421378 w 3200935"/>
              <a:gd name="connsiteY17" fmla="*/ 123565 h 2848897"/>
              <a:gd name="connsiteX18" fmla="*/ 2456999 w 3200935"/>
              <a:gd name="connsiteY18" fmla="*/ 124678 h 2848897"/>
              <a:gd name="connsiteX19" fmla="*/ 2491507 w 3200935"/>
              <a:gd name="connsiteY19" fmla="*/ 129132 h 2848897"/>
              <a:gd name="connsiteX20" fmla="*/ 2524903 w 3200935"/>
              <a:gd name="connsiteY20" fmla="*/ 139150 h 2848897"/>
              <a:gd name="connsiteX21" fmla="*/ 2552734 w 3200935"/>
              <a:gd name="connsiteY21" fmla="*/ 153622 h 2848897"/>
              <a:gd name="connsiteX22" fmla="*/ 2579449 w 3200935"/>
              <a:gd name="connsiteY22" fmla="*/ 172547 h 2848897"/>
              <a:gd name="connsiteX23" fmla="*/ 2602827 w 3200935"/>
              <a:gd name="connsiteY23" fmla="*/ 194811 h 2848897"/>
              <a:gd name="connsiteX24" fmla="*/ 2626204 w 3200935"/>
              <a:gd name="connsiteY24" fmla="*/ 220414 h 2848897"/>
              <a:gd name="connsiteX25" fmla="*/ 2647355 w 3200935"/>
              <a:gd name="connsiteY25" fmla="*/ 247131 h 2848897"/>
              <a:gd name="connsiteX26" fmla="*/ 2668506 w 3200935"/>
              <a:gd name="connsiteY26" fmla="*/ 274961 h 2848897"/>
              <a:gd name="connsiteX27" fmla="*/ 2689656 w 3200935"/>
              <a:gd name="connsiteY27" fmla="*/ 302791 h 2848897"/>
              <a:gd name="connsiteX28" fmla="*/ 2710806 w 3200935"/>
              <a:gd name="connsiteY28" fmla="*/ 329509 h 2848897"/>
              <a:gd name="connsiteX29" fmla="*/ 2733071 w 3200935"/>
              <a:gd name="connsiteY29" fmla="*/ 355112 h 2848897"/>
              <a:gd name="connsiteX30" fmla="*/ 2758675 w 3200935"/>
              <a:gd name="connsiteY30" fmla="*/ 377377 h 2848897"/>
              <a:gd name="connsiteX31" fmla="*/ 2783165 w 3200935"/>
              <a:gd name="connsiteY31" fmla="*/ 397415 h 2848897"/>
              <a:gd name="connsiteX32" fmla="*/ 2810995 w 3200935"/>
              <a:gd name="connsiteY32" fmla="*/ 412999 h 2848897"/>
              <a:gd name="connsiteX33" fmla="*/ 2841051 w 3200935"/>
              <a:gd name="connsiteY33" fmla="*/ 426357 h 2848897"/>
              <a:gd name="connsiteX34" fmla="*/ 2873333 w 3200935"/>
              <a:gd name="connsiteY34" fmla="*/ 437489 h 2848897"/>
              <a:gd name="connsiteX35" fmla="*/ 2906728 w 3200935"/>
              <a:gd name="connsiteY35" fmla="*/ 447507 h 2848897"/>
              <a:gd name="connsiteX36" fmla="*/ 2940124 w 3200935"/>
              <a:gd name="connsiteY36" fmla="*/ 456413 h 2848897"/>
              <a:gd name="connsiteX37" fmla="*/ 2974633 w 3200935"/>
              <a:gd name="connsiteY37" fmla="*/ 465320 h 2848897"/>
              <a:gd name="connsiteX38" fmla="*/ 3006916 w 3200935"/>
              <a:gd name="connsiteY38" fmla="*/ 475338 h 2848897"/>
              <a:gd name="connsiteX39" fmla="*/ 3039197 w 3200935"/>
              <a:gd name="connsiteY39" fmla="*/ 486470 h 2848897"/>
              <a:gd name="connsiteX40" fmla="*/ 3069254 w 3200935"/>
              <a:gd name="connsiteY40" fmla="*/ 499829 h 2848897"/>
              <a:gd name="connsiteX41" fmla="*/ 3095972 w 3200935"/>
              <a:gd name="connsiteY41" fmla="*/ 516527 h 2848897"/>
              <a:gd name="connsiteX42" fmla="*/ 3120463 w 3200935"/>
              <a:gd name="connsiteY42" fmla="*/ 536565 h 2848897"/>
              <a:gd name="connsiteX43" fmla="*/ 3140498 w 3200935"/>
              <a:gd name="connsiteY43" fmla="*/ 561055 h 2848897"/>
              <a:gd name="connsiteX44" fmla="*/ 3157197 w 3200935"/>
              <a:gd name="connsiteY44" fmla="*/ 587772 h 2848897"/>
              <a:gd name="connsiteX45" fmla="*/ 3170555 w 3200935"/>
              <a:gd name="connsiteY45" fmla="*/ 617827 h 2848897"/>
              <a:gd name="connsiteX46" fmla="*/ 3181687 w 3200935"/>
              <a:gd name="connsiteY46" fmla="*/ 650112 h 2848897"/>
              <a:gd name="connsiteX47" fmla="*/ 3191705 w 3200935"/>
              <a:gd name="connsiteY47" fmla="*/ 682393 h 2848897"/>
              <a:gd name="connsiteX48" fmla="*/ 3200612 w 3200935"/>
              <a:gd name="connsiteY48" fmla="*/ 716904 h 2848897"/>
              <a:gd name="connsiteX49" fmla="*/ 3200935 w 3200935"/>
              <a:gd name="connsiteY49" fmla="*/ 718115 h 2848897"/>
              <a:gd name="connsiteX50" fmla="*/ 3200935 w 3200935"/>
              <a:gd name="connsiteY50" fmla="*/ 2848897 h 2848897"/>
              <a:gd name="connsiteX51" fmla="*/ 413394 w 3200935"/>
              <a:gd name="connsiteY51" fmla="*/ 2848897 h 2848897"/>
              <a:gd name="connsiteX52" fmla="*/ 400932 w 3200935"/>
              <a:gd name="connsiteY52" fmla="*/ 2820857 h 2848897"/>
              <a:gd name="connsiteX53" fmla="*/ 385348 w 3200935"/>
              <a:gd name="connsiteY53" fmla="*/ 2793028 h 2848897"/>
              <a:gd name="connsiteX54" fmla="*/ 365311 w 3200935"/>
              <a:gd name="connsiteY54" fmla="*/ 2768537 h 2848897"/>
              <a:gd name="connsiteX55" fmla="*/ 343046 w 3200935"/>
              <a:gd name="connsiteY55" fmla="*/ 2742933 h 2848897"/>
              <a:gd name="connsiteX56" fmla="*/ 317443 w 3200935"/>
              <a:gd name="connsiteY56" fmla="*/ 2720669 h 2848897"/>
              <a:gd name="connsiteX57" fmla="*/ 289612 w 3200935"/>
              <a:gd name="connsiteY57" fmla="*/ 2699519 h 2848897"/>
              <a:gd name="connsiteX58" fmla="*/ 261783 w 3200935"/>
              <a:gd name="connsiteY58" fmla="*/ 2678368 h 2848897"/>
              <a:gd name="connsiteX59" fmla="*/ 233954 w 3200935"/>
              <a:gd name="connsiteY59" fmla="*/ 2657218 h 2848897"/>
              <a:gd name="connsiteX60" fmla="*/ 207237 w 3200935"/>
              <a:gd name="connsiteY60" fmla="*/ 2636065 h 2848897"/>
              <a:gd name="connsiteX61" fmla="*/ 181633 w 3200935"/>
              <a:gd name="connsiteY61" fmla="*/ 2612689 h 2848897"/>
              <a:gd name="connsiteX62" fmla="*/ 159370 w 3200935"/>
              <a:gd name="connsiteY62" fmla="*/ 2589312 h 2848897"/>
              <a:gd name="connsiteX63" fmla="*/ 140446 w 3200935"/>
              <a:gd name="connsiteY63" fmla="*/ 2562594 h 2848897"/>
              <a:gd name="connsiteX64" fmla="*/ 125974 w 3200935"/>
              <a:gd name="connsiteY64" fmla="*/ 2534764 h 2848897"/>
              <a:gd name="connsiteX65" fmla="*/ 115956 w 3200935"/>
              <a:gd name="connsiteY65" fmla="*/ 2501370 h 2848897"/>
              <a:gd name="connsiteX66" fmla="*/ 111502 w 3200935"/>
              <a:gd name="connsiteY66" fmla="*/ 2466860 h 2848897"/>
              <a:gd name="connsiteX67" fmla="*/ 110388 w 3200935"/>
              <a:gd name="connsiteY67" fmla="*/ 2431236 h 2848897"/>
              <a:gd name="connsiteX68" fmla="*/ 113728 w 3200935"/>
              <a:gd name="connsiteY68" fmla="*/ 2393388 h 2848897"/>
              <a:gd name="connsiteX69" fmla="*/ 118182 w 3200935"/>
              <a:gd name="connsiteY69" fmla="*/ 2355539 h 2848897"/>
              <a:gd name="connsiteX70" fmla="*/ 123747 w 3200935"/>
              <a:gd name="connsiteY70" fmla="*/ 2317690 h 2848897"/>
              <a:gd name="connsiteX71" fmla="*/ 128200 w 3200935"/>
              <a:gd name="connsiteY71" fmla="*/ 2279842 h 2848897"/>
              <a:gd name="connsiteX72" fmla="*/ 130428 w 3200935"/>
              <a:gd name="connsiteY72" fmla="*/ 2241992 h 2848897"/>
              <a:gd name="connsiteX73" fmla="*/ 130428 w 3200935"/>
              <a:gd name="connsiteY73" fmla="*/ 2205256 h 2848897"/>
              <a:gd name="connsiteX74" fmla="*/ 125974 w 3200935"/>
              <a:gd name="connsiteY74" fmla="*/ 2170747 h 2848897"/>
              <a:gd name="connsiteX75" fmla="*/ 117069 w 3200935"/>
              <a:gd name="connsiteY75" fmla="*/ 2136238 h 2848897"/>
              <a:gd name="connsiteX76" fmla="*/ 103710 w 3200935"/>
              <a:gd name="connsiteY76" fmla="*/ 2103954 h 2848897"/>
              <a:gd name="connsiteX77" fmla="*/ 87012 w 3200935"/>
              <a:gd name="connsiteY77" fmla="*/ 2070559 h 2848897"/>
              <a:gd name="connsiteX78" fmla="*/ 68088 w 3200935"/>
              <a:gd name="connsiteY78" fmla="*/ 2037163 h 2848897"/>
              <a:gd name="connsiteX79" fmla="*/ 48051 w 3200935"/>
              <a:gd name="connsiteY79" fmla="*/ 2003766 h 2848897"/>
              <a:gd name="connsiteX80" fmla="*/ 29127 w 3200935"/>
              <a:gd name="connsiteY80" fmla="*/ 1971483 h 2848897"/>
              <a:gd name="connsiteX81" fmla="*/ 12427 w 3200935"/>
              <a:gd name="connsiteY81" fmla="*/ 1936974 h 2848897"/>
              <a:gd name="connsiteX82" fmla="*/ 0 w 3200935"/>
              <a:gd name="connsiteY82" fmla="*/ 1905903 h 2848897"/>
              <a:gd name="connsiteX83" fmla="*/ 0 w 3200935"/>
              <a:gd name="connsiteY83" fmla="*/ 1760990 h 2848897"/>
              <a:gd name="connsiteX84" fmla="*/ 12427 w 3200935"/>
              <a:gd name="connsiteY84" fmla="*/ 1729918 h 2848897"/>
              <a:gd name="connsiteX85" fmla="*/ 29127 w 3200935"/>
              <a:gd name="connsiteY85" fmla="*/ 1695410 h 2848897"/>
              <a:gd name="connsiteX86" fmla="*/ 48051 w 3200935"/>
              <a:gd name="connsiteY86" fmla="*/ 1663126 h 2848897"/>
              <a:gd name="connsiteX87" fmla="*/ 68088 w 3200935"/>
              <a:gd name="connsiteY87" fmla="*/ 1629730 h 2848897"/>
              <a:gd name="connsiteX88" fmla="*/ 87012 w 3200935"/>
              <a:gd name="connsiteY88" fmla="*/ 1596334 h 2848897"/>
              <a:gd name="connsiteX89" fmla="*/ 103710 w 3200935"/>
              <a:gd name="connsiteY89" fmla="*/ 1562938 h 2848897"/>
              <a:gd name="connsiteX90" fmla="*/ 117069 w 3200935"/>
              <a:gd name="connsiteY90" fmla="*/ 1530654 h 2848897"/>
              <a:gd name="connsiteX91" fmla="*/ 125974 w 3200935"/>
              <a:gd name="connsiteY91" fmla="*/ 1496145 h 2848897"/>
              <a:gd name="connsiteX92" fmla="*/ 130428 w 3200935"/>
              <a:gd name="connsiteY92" fmla="*/ 1461636 h 2848897"/>
              <a:gd name="connsiteX93" fmla="*/ 130428 w 3200935"/>
              <a:gd name="connsiteY93" fmla="*/ 1424901 h 2848897"/>
              <a:gd name="connsiteX94" fmla="*/ 128200 w 3200935"/>
              <a:gd name="connsiteY94" fmla="*/ 1387052 h 2848897"/>
              <a:gd name="connsiteX95" fmla="*/ 123747 w 3200935"/>
              <a:gd name="connsiteY95" fmla="*/ 1349203 h 2848897"/>
              <a:gd name="connsiteX96" fmla="*/ 118182 w 3200935"/>
              <a:gd name="connsiteY96" fmla="*/ 1311353 h 2848897"/>
              <a:gd name="connsiteX97" fmla="*/ 113728 w 3200935"/>
              <a:gd name="connsiteY97" fmla="*/ 1273505 h 2848897"/>
              <a:gd name="connsiteX98" fmla="*/ 110388 w 3200935"/>
              <a:gd name="connsiteY98" fmla="*/ 1235657 h 2848897"/>
              <a:gd name="connsiteX99" fmla="*/ 111502 w 3200935"/>
              <a:gd name="connsiteY99" fmla="*/ 1200034 h 2848897"/>
              <a:gd name="connsiteX100" fmla="*/ 115956 w 3200935"/>
              <a:gd name="connsiteY100" fmla="*/ 1165525 h 2848897"/>
              <a:gd name="connsiteX101" fmla="*/ 125974 w 3200935"/>
              <a:gd name="connsiteY101" fmla="*/ 1132128 h 2848897"/>
              <a:gd name="connsiteX102" fmla="*/ 140446 w 3200935"/>
              <a:gd name="connsiteY102" fmla="*/ 1104298 h 2848897"/>
              <a:gd name="connsiteX103" fmla="*/ 159370 w 3200935"/>
              <a:gd name="connsiteY103" fmla="*/ 1077582 h 2848897"/>
              <a:gd name="connsiteX104" fmla="*/ 181633 w 3200935"/>
              <a:gd name="connsiteY104" fmla="*/ 1054204 h 2848897"/>
              <a:gd name="connsiteX105" fmla="*/ 207237 w 3200935"/>
              <a:gd name="connsiteY105" fmla="*/ 1030827 h 2848897"/>
              <a:gd name="connsiteX106" fmla="*/ 233954 w 3200935"/>
              <a:gd name="connsiteY106" fmla="*/ 1009676 h 2848897"/>
              <a:gd name="connsiteX107" fmla="*/ 261783 w 3200935"/>
              <a:gd name="connsiteY107" fmla="*/ 988524 h 2848897"/>
              <a:gd name="connsiteX108" fmla="*/ 289612 w 3200935"/>
              <a:gd name="connsiteY108" fmla="*/ 967374 h 2848897"/>
              <a:gd name="connsiteX109" fmla="*/ 317443 w 3200935"/>
              <a:gd name="connsiteY109" fmla="*/ 946223 h 2848897"/>
              <a:gd name="connsiteX110" fmla="*/ 343046 w 3200935"/>
              <a:gd name="connsiteY110" fmla="*/ 923960 h 2848897"/>
              <a:gd name="connsiteX111" fmla="*/ 365311 w 3200935"/>
              <a:gd name="connsiteY111" fmla="*/ 898356 h 2848897"/>
              <a:gd name="connsiteX112" fmla="*/ 385348 w 3200935"/>
              <a:gd name="connsiteY112" fmla="*/ 873865 h 2848897"/>
              <a:gd name="connsiteX113" fmla="*/ 400932 w 3200935"/>
              <a:gd name="connsiteY113" fmla="*/ 846035 h 2848897"/>
              <a:gd name="connsiteX114" fmla="*/ 414290 w 3200935"/>
              <a:gd name="connsiteY114" fmla="*/ 815980 h 2848897"/>
              <a:gd name="connsiteX115" fmla="*/ 425422 w 3200935"/>
              <a:gd name="connsiteY115" fmla="*/ 783695 h 2848897"/>
              <a:gd name="connsiteX116" fmla="*/ 435442 w 3200935"/>
              <a:gd name="connsiteY116" fmla="*/ 750298 h 2848897"/>
              <a:gd name="connsiteX117" fmla="*/ 444347 w 3200935"/>
              <a:gd name="connsiteY117" fmla="*/ 716904 h 2848897"/>
              <a:gd name="connsiteX118" fmla="*/ 453253 w 3200935"/>
              <a:gd name="connsiteY118" fmla="*/ 682393 h 2848897"/>
              <a:gd name="connsiteX119" fmla="*/ 463271 w 3200935"/>
              <a:gd name="connsiteY119" fmla="*/ 650112 h 2848897"/>
              <a:gd name="connsiteX120" fmla="*/ 474403 w 3200935"/>
              <a:gd name="connsiteY120" fmla="*/ 617827 h 2848897"/>
              <a:gd name="connsiteX121" fmla="*/ 487762 w 3200935"/>
              <a:gd name="connsiteY121" fmla="*/ 587772 h 2848897"/>
              <a:gd name="connsiteX122" fmla="*/ 504460 w 3200935"/>
              <a:gd name="connsiteY122" fmla="*/ 561055 h 2848897"/>
              <a:gd name="connsiteX123" fmla="*/ 524495 w 3200935"/>
              <a:gd name="connsiteY123" fmla="*/ 536565 h 2848897"/>
              <a:gd name="connsiteX124" fmla="*/ 548987 w 3200935"/>
              <a:gd name="connsiteY124" fmla="*/ 516527 h 2848897"/>
              <a:gd name="connsiteX125" fmla="*/ 575704 w 3200935"/>
              <a:gd name="connsiteY125" fmla="*/ 499829 h 2848897"/>
              <a:gd name="connsiteX126" fmla="*/ 605759 w 3200935"/>
              <a:gd name="connsiteY126" fmla="*/ 486470 h 2848897"/>
              <a:gd name="connsiteX127" fmla="*/ 638042 w 3200935"/>
              <a:gd name="connsiteY127" fmla="*/ 475338 h 2848897"/>
              <a:gd name="connsiteX128" fmla="*/ 670325 w 3200935"/>
              <a:gd name="connsiteY128" fmla="*/ 465320 h 2848897"/>
              <a:gd name="connsiteX129" fmla="*/ 704834 w 3200935"/>
              <a:gd name="connsiteY129" fmla="*/ 456413 h 2848897"/>
              <a:gd name="connsiteX130" fmla="*/ 738229 w 3200935"/>
              <a:gd name="connsiteY130" fmla="*/ 447507 h 2848897"/>
              <a:gd name="connsiteX131" fmla="*/ 771626 w 3200935"/>
              <a:gd name="connsiteY131" fmla="*/ 437489 h 2848897"/>
              <a:gd name="connsiteX132" fmla="*/ 803907 w 3200935"/>
              <a:gd name="connsiteY132" fmla="*/ 426357 h 2848897"/>
              <a:gd name="connsiteX133" fmla="*/ 833964 w 3200935"/>
              <a:gd name="connsiteY133" fmla="*/ 412999 h 2848897"/>
              <a:gd name="connsiteX134" fmla="*/ 861794 w 3200935"/>
              <a:gd name="connsiteY134" fmla="*/ 397415 h 2848897"/>
              <a:gd name="connsiteX135" fmla="*/ 886284 w 3200935"/>
              <a:gd name="connsiteY135" fmla="*/ 377377 h 2848897"/>
              <a:gd name="connsiteX136" fmla="*/ 911888 w 3200935"/>
              <a:gd name="connsiteY136" fmla="*/ 355112 h 2848897"/>
              <a:gd name="connsiteX137" fmla="*/ 934152 w 3200935"/>
              <a:gd name="connsiteY137" fmla="*/ 329509 h 2848897"/>
              <a:gd name="connsiteX138" fmla="*/ 955302 w 3200935"/>
              <a:gd name="connsiteY138" fmla="*/ 302791 h 2848897"/>
              <a:gd name="connsiteX139" fmla="*/ 976452 w 3200935"/>
              <a:gd name="connsiteY139" fmla="*/ 274961 h 2848897"/>
              <a:gd name="connsiteX140" fmla="*/ 997604 w 3200935"/>
              <a:gd name="connsiteY140" fmla="*/ 247131 h 2848897"/>
              <a:gd name="connsiteX141" fmla="*/ 1018754 w 3200935"/>
              <a:gd name="connsiteY141" fmla="*/ 220414 h 2848897"/>
              <a:gd name="connsiteX142" fmla="*/ 1042131 w 3200935"/>
              <a:gd name="connsiteY142" fmla="*/ 194811 h 2848897"/>
              <a:gd name="connsiteX143" fmla="*/ 1065507 w 3200935"/>
              <a:gd name="connsiteY143" fmla="*/ 172547 h 2848897"/>
              <a:gd name="connsiteX144" fmla="*/ 1092225 w 3200935"/>
              <a:gd name="connsiteY144" fmla="*/ 153622 h 2848897"/>
              <a:gd name="connsiteX145" fmla="*/ 1120055 w 3200935"/>
              <a:gd name="connsiteY145" fmla="*/ 139150 h 2848897"/>
              <a:gd name="connsiteX146" fmla="*/ 1153451 w 3200935"/>
              <a:gd name="connsiteY146" fmla="*/ 129132 h 2848897"/>
              <a:gd name="connsiteX147" fmla="*/ 1187961 w 3200935"/>
              <a:gd name="connsiteY147" fmla="*/ 124678 h 2848897"/>
              <a:gd name="connsiteX148" fmla="*/ 1223581 w 3200935"/>
              <a:gd name="connsiteY148" fmla="*/ 123565 h 2848897"/>
              <a:gd name="connsiteX149" fmla="*/ 1261429 w 3200935"/>
              <a:gd name="connsiteY149" fmla="*/ 126906 h 2848897"/>
              <a:gd name="connsiteX150" fmla="*/ 1299279 w 3200935"/>
              <a:gd name="connsiteY150" fmla="*/ 131359 h 2848897"/>
              <a:gd name="connsiteX151" fmla="*/ 1337128 w 3200935"/>
              <a:gd name="connsiteY151" fmla="*/ 136924 h 2848897"/>
              <a:gd name="connsiteX152" fmla="*/ 1374976 w 3200935"/>
              <a:gd name="connsiteY152" fmla="*/ 141378 h 2848897"/>
              <a:gd name="connsiteX153" fmla="*/ 1412824 w 3200935"/>
              <a:gd name="connsiteY153" fmla="*/ 143604 h 2848897"/>
              <a:gd name="connsiteX154" fmla="*/ 1449561 w 3200935"/>
              <a:gd name="connsiteY154" fmla="*/ 143604 h 2848897"/>
              <a:gd name="connsiteX155" fmla="*/ 1484069 w 3200935"/>
              <a:gd name="connsiteY155" fmla="*/ 139150 h 2848897"/>
              <a:gd name="connsiteX156" fmla="*/ 1518579 w 3200935"/>
              <a:gd name="connsiteY156" fmla="*/ 130245 h 2848897"/>
              <a:gd name="connsiteX157" fmla="*/ 1551974 w 3200935"/>
              <a:gd name="connsiteY157" fmla="*/ 116887 h 2848897"/>
              <a:gd name="connsiteX158" fmla="*/ 1585369 w 3200935"/>
              <a:gd name="connsiteY158" fmla="*/ 99075 h 2848897"/>
              <a:gd name="connsiteX159" fmla="*/ 1618765 w 3200935"/>
              <a:gd name="connsiteY159" fmla="*/ 81264 h 2848897"/>
              <a:gd name="connsiteX160" fmla="*/ 1652161 w 3200935"/>
              <a:gd name="connsiteY160" fmla="*/ 61227 h 2848897"/>
              <a:gd name="connsiteX161" fmla="*/ 1684444 w 3200935"/>
              <a:gd name="connsiteY161" fmla="*/ 42302 h 2848897"/>
              <a:gd name="connsiteX162" fmla="*/ 1718953 w 3200935"/>
              <a:gd name="connsiteY162" fmla="*/ 25604 h 2848897"/>
              <a:gd name="connsiteX163" fmla="*/ 1752349 w 3200935"/>
              <a:gd name="connsiteY163" fmla="*/ 12245 h 2848897"/>
              <a:gd name="connsiteX164" fmla="*/ 1786858 w 3200935"/>
              <a:gd name="connsiteY164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3200935" h="2848897">
                <a:moveTo>
                  <a:pt x="1822480" y="0"/>
                </a:moveTo>
                <a:lnTo>
                  <a:pt x="1858100" y="3339"/>
                </a:lnTo>
                <a:lnTo>
                  <a:pt x="1892611" y="12245"/>
                </a:lnTo>
                <a:lnTo>
                  <a:pt x="1926007" y="25604"/>
                </a:lnTo>
                <a:lnTo>
                  <a:pt x="1960514" y="42302"/>
                </a:lnTo>
                <a:lnTo>
                  <a:pt x="1992798" y="61227"/>
                </a:lnTo>
                <a:lnTo>
                  <a:pt x="2026194" y="81264"/>
                </a:lnTo>
                <a:lnTo>
                  <a:pt x="2059589" y="99075"/>
                </a:lnTo>
                <a:lnTo>
                  <a:pt x="2092985" y="116887"/>
                </a:lnTo>
                <a:lnTo>
                  <a:pt x="2125268" y="130245"/>
                </a:lnTo>
                <a:lnTo>
                  <a:pt x="2160890" y="139150"/>
                </a:lnTo>
                <a:lnTo>
                  <a:pt x="2195399" y="143604"/>
                </a:lnTo>
                <a:lnTo>
                  <a:pt x="2232134" y="143604"/>
                </a:lnTo>
                <a:lnTo>
                  <a:pt x="2269983" y="141378"/>
                </a:lnTo>
                <a:lnTo>
                  <a:pt x="2307831" y="136924"/>
                </a:lnTo>
                <a:lnTo>
                  <a:pt x="2345681" y="131359"/>
                </a:lnTo>
                <a:lnTo>
                  <a:pt x="2383529" y="126906"/>
                </a:lnTo>
                <a:lnTo>
                  <a:pt x="2421378" y="123565"/>
                </a:lnTo>
                <a:lnTo>
                  <a:pt x="2456999" y="124678"/>
                </a:lnTo>
                <a:lnTo>
                  <a:pt x="2491507" y="129132"/>
                </a:lnTo>
                <a:lnTo>
                  <a:pt x="2524903" y="139150"/>
                </a:lnTo>
                <a:lnTo>
                  <a:pt x="2552734" y="153622"/>
                </a:lnTo>
                <a:lnTo>
                  <a:pt x="2579449" y="172547"/>
                </a:lnTo>
                <a:lnTo>
                  <a:pt x="2602827" y="194811"/>
                </a:lnTo>
                <a:lnTo>
                  <a:pt x="2626204" y="220414"/>
                </a:lnTo>
                <a:lnTo>
                  <a:pt x="2647355" y="247131"/>
                </a:lnTo>
                <a:lnTo>
                  <a:pt x="2668506" y="274961"/>
                </a:lnTo>
                <a:lnTo>
                  <a:pt x="2689656" y="302791"/>
                </a:lnTo>
                <a:lnTo>
                  <a:pt x="2710806" y="329509"/>
                </a:lnTo>
                <a:lnTo>
                  <a:pt x="2733071" y="355112"/>
                </a:lnTo>
                <a:lnTo>
                  <a:pt x="2758675" y="377377"/>
                </a:lnTo>
                <a:lnTo>
                  <a:pt x="2783165" y="397415"/>
                </a:lnTo>
                <a:lnTo>
                  <a:pt x="2810995" y="412999"/>
                </a:lnTo>
                <a:lnTo>
                  <a:pt x="2841051" y="426357"/>
                </a:lnTo>
                <a:lnTo>
                  <a:pt x="2873333" y="437489"/>
                </a:lnTo>
                <a:lnTo>
                  <a:pt x="2906728" y="447507"/>
                </a:lnTo>
                <a:lnTo>
                  <a:pt x="2940124" y="456413"/>
                </a:lnTo>
                <a:lnTo>
                  <a:pt x="2974633" y="465320"/>
                </a:lnTo>
                <a:lnTo>
                  <a:pt x="3006916" y="475338"/>
                </a:lnTo>
                <a:lnTo>
                  <a:pt x="3039197" y="486470"/>
                </a:lnTo>
                <a:lnTo>
                  <a:pt x="3069254" y="499829"/>
                </a:lnTo>
                <a:lnTo>
                  <a:pt x="3095972" y="516527"/>
                </a:lnTo>
                <a:lnTo>
                  <a:pt x="3120463" y="536565"/>
                </a:lnTo>
                <a:lnTo>
                  <a:pt x="3140498" y="561055"/>
                </a:lnTo>
                <a:lnTo>
                  <a:pt x="3157197" y="587772"/>
                </a:lnTo>
                <a:lnTo>
                  <a:pt x="3170555" y="617827"/>
                </a:lnTo>
                <a:lnTo>
                  <a:pt x="3181687" y="650112"/>
                </a:lnTo>
                <a:lnTo>
                  <a:pt x="3191705" y="682393"/>
                </a:lnTo>
                <a:lnTo>
                  <a:pt x="3200612" y="716904"/>
                </a:lnTo>
                <a:lnTo>
                  <a:pt x="3200935" y="718115"/>
                </a:lnTo>
                <a:lnTo>
                  <a:pt x="3200935" y="2848897"/>
                </a:lnTo>
                <a:lnTo>
                  <a:pt x="413394" y="2848897"/>
                </a:lnTo>
                <a:lnTo>
                  <a:pt x="400932" y="2820857"/>
                </a:lnTo>
                <a:lnTo>
                  <a:pt x="385348" y="2793028"/>
                </a:lnTo>
                <a:lnTo>
                  <a:pt x="365311" y="2768537"/>
                </a:lnTo>
                <a:lnTo>
                  <a:pt x="343046" y="2742933"/>
                </a:lnTo>
                <a:lnTo>
                  <a:pt x="317443" y="2720669"/>
                </a:lnTo>
                <a:lnTo>
                  <a:pt x="289612" y="2699519"/>
                </a:lnTo>
                <a:lnTo>
                  <a:pt x="261783" y="2678368"/>
                </a:lnTo>
                <a:lnTo>
                  <a:pt x="233954" y="2657218"/>
                </a:lnTo>
                <a:lnTo>
                  <a:pt x="207237" y="2636065"/>
                </a:lnTo>
                <a:lnTo>
                  <a:pt x="181633" y="2612689"/>
                </a:lnTo>
                <a:lnTo>
                  <a:pt x="159370" y="2589312"/>
                </a:lnTo>
                <a:lnTo>
                  <a:pt x="140446" y="2562594"/>
                </a:lnTo>
                <a:lnTo>
                  <a:pt x="125974" y="2534764"/>
                </a:lnTo>
                <a:lnTo>
                  <a:pt x="115956" y="2501370"/>
                </a:lnTo>
                <a:lnTo>
                  <a:pt x="111502" y="2466860"/>
                </a:lnTo>
                <a:lnTo>
                  <a:pt x="110388" y="2431236"/>
                </a:lnTo>
                <a:lnTo>
                  <a:pt x="113728" y="2393388"/>
                </a:lnTo>
                <a:lnTo>
                  <a:pt x="118182" y="2355539"/>
                </a:lnTo>
                <a:lnTo>
                  <a:pt x="123747" y="2317690"/>
                </a:lnTo>
                <a:lnTo>
                  <a:pt x="128200" y="2279842"/>
                </a:lnTo>
                <a:lnTo>
                  <a:pt x="130428" y="2241992"/>
                </a:lnTo>
                <a:lnTo>
                  <a:pt x="130428" y="2205256"/>
                </a:lnTo>
                <a:lnTo>
                  <a:pt x="125974" y="2170747"/>
                </a:lnTo>
                <a:lnTo>
                  <a:pt x="117069" y="2136238"/>
                </a:lnTo>
                <a:lnTo>
                  <a:pt x="103710" y="2103954"/>
                </a:lnTo>
                <a:lnTo>
                  <a:pt x="87012" y="2070559"/>
                </a:lnTo>
                <a:lnTo>
                  <a:pt x="68088" y="2037163"/>
                </a:lnTo>
                <a:lnTo>
                  <a:pt x="48051" y="2003766"/>
                </a:lnTo>
                <a:lnTo>
                  <a:pt x="29127" y="1971483"/>
                </a:lnTo>
                <a:lnTo>
                  <a:pt x="12427" y="1936974"/>
                </a:lnTo>
                <a:lnTo>
                  <a:pt x="0" y="1905903"/>
                </a:lnTo>
                <a:lnTo>
                  <a:pt x="0" y="1760990"/>
                </a:lnTo>
                <a:lnTo>
                  <a:pt x="12427" y="1729918"/>
                </a:lnTo>
                <a:lnTo>
                  <a:pt x="29127" y="1695410"/>
                </a:lnTo>
                <a:lnTo>
                  <a:pt x="48051" y="1663126"/>
                </a:lnTo>
                <a:lnTo>
                  <a:pt x="68088" y="1629730"/>
                </a:lnTo>
                <a:lnTo>
                  <a:pt x="87012" y="1596334"/>
                </a:lnTo>
                <a:lnTo>
                  <a:pt x="103710" y="1562938"/>
                </a:lnTo>
                <a:lnTo>
                  <a:pt x="117069" y="1530654"/>
                </a:lnTo>
                <a:lnTo>
                  <a:pt x="125974" y="1496145"/>
                </a:lnTo>
                <a:lnTo>
                  <a:pt x="130428" y="1461636"/>
                </a:lnTo>
                <a:lnTo>
                  <a:pt x="130428" y="1424901"/>
                </a:lnTo>
                <a:lnTo>
                  <a:pt x="128200" y="1387052"/>
                </a:lnTo>
                <a:lnTo>
                  <a:pt x="123747" y="1349203"/>
                </a:lnTo>
                <a:lnTo>
                  <a:pt x="118182" y="1311353"/>
                </a:lnTo>
                <a:lnTo>
                  <a:pt x="113728" y="1273505"/>
                </a:lnTo>
                <a:lnTo>
                  <a:pt x="110388" y="1235657"/>
                </a:lnTo>
                <a:lnTo>
                  <a:pt x="111502" y="1200034"/>
                </a:lnTo>
                <a:lnTo>
                  <a:pt x="115956" y="1165525"/>
                </a:lnTo>
                <a:lnTo>
                  <a:pt x="125974" y="1132128"/>
                </a:lnTo>
                <a:lnTo>
                  <a:pt x="140446" y="1104298"/>
                </a:lnTo>
                <a:lnTo>
                  <a:pt x="159370" y="1077582"/>
                </a:lnTo>
                <a:lnTo>
                  <a:pt x="181633" y="1054204"/>
                </a:lnTo>
                <a:lnTo>
                  <a:pt x="207237" y="1030827"/>
                </a:lnTo>
                <a:lnTo>
                  <a:pt x="233954" y="1009676"/>
                </a:lnTo>
                <a:lnTo>
                  <a:pt x="261783" y="988524"/>
                </a:lnTo>
                <a:lnTo>
                  <a:pt x="289612" y="967374"/>
                </a:lnTo>
                <a:lnTo>
                  <a:pt x="317443" y="946223"/>
                </a:lnTo>
                <a:lnTo>
                  <a:pt x="343046" y="923960"/>
                </a:lnTo>
                <a:lnTo>
                  <a:pt x="365311" y="898356"/>
                </a:lnTo>
                <a:lnTo>
                  <a:pt x="385348" y="873865"/>
                </a:lnTo>
                <a:lnTo>
                  <a:pt x="400932" y="846035"/>
                </a:lnTo>
                <a:lnTo>
                  <a:pt x="414290" y="815980"/>
                </a:lnTo>
                <a:lnTo>
                  <a:pt x="425422" y="783695"/>
                </a:lnTo>
                <a:lnTo>
                  <a:pt x="435442" y="750298"/>
                </a:lnTo>
                <a:lnTo>
                  <a:pt x="444347" y="716904"/>
                </a:lnTo>
                <a:lnTo>
                  <a:pt x="453253" y="682393"/>
                </a:lnTo>
                <a:lnTo>
                  <a:pt x="463271" y="650112"/>
                </a:lnTo>
                <a:lnTo>
                  <a:pt x="474403" y="617827"/>
                </a:lnTo>
                <a:lnTo>
                  <a:pt x="487762" y="587772"/>
                </a:lnTo>
                <a:lnTo>
                  <a:pt x="504460" y="561055"/>
                </a:lnTo>
                <a:lnTo>
                  <a:pt x="524495" y="536565"/>
                </a:lnTo>
                <a:lnTo>
                  <a:pt x="548987" y="516527"/>
                </a:lnTo>
                <a:lnTo>
                  <a:pt x="575704" y="499829"/>
                </a:lnTo>
                <a:lnTo>
                  <a:pt x="605759" y="486470"/>
                </a:lnTo>
                <a:lnTo>
                  <a:pt x="638042" y="475338"/>
                </a:lnTo>
                <a:lnTo>
                  <a:pt x="670325" y="465320"/>
                </a:lnTo>
                <a:lnTo>
                  <a:pt x="704834" y="456413"/>
                </a:lnTo>
                <a:lnTo>
                  <a:pt x="738229" y="447507"/>
                </a:lnTo>
                <a:lnTo>
                  <a:pt x="771626" y="437489"/>
                </a:lnTo>
                <a:lnTo>
                  <a:pt x="803907" y="426357"/>
                </a:lnTo>
                <a:lnTo>
                  <a:pt x="833964" y="412999"/>
                </a:lnTo>
                <a:lnTo>
                  <a:pt x="861794" y="397415"/>
                </a:lnTo>
                <a:lnTo>
                  <a:pt x="886284" y="377377"/>
                </a:lnTo>
                <a:lnTo>
                  <a:pt x="911888" y="355112"/>
                </a:lnTo>
                <a:lnTo>
                  <a:pt x="934152" y="329509"/>
                </a:lnTo>
                <a:lnTo>
                  <a:pt x="955302" y="302791"/>
                </a:lnTo>
                <a:lnTo>
                  <a:pt x="976452" y="274961"/>
                </a:lnTo>
                <a:lnTo>
                  <a:pt x="997604" y="247131"/>
                </a:lnTo>
                <a:lnTo>
                  <a:pt x="1018754" y="220414"/>
                </a:lnTo>
                <a:lnTo>
                  <a:pt x="1042131" y="194811"/>
                </a:lnTo>
                <a:lnTo>
                  <a:pt x="1065507" y="172547"/>
                </a:lnTo>
                <a:lnTo>
                  <a:pt x="1092225" y="153622"/>
                </a:lnTo>
                <a:lnTo>
                  <a:pt x="1120055" y="139150"/>
                </a:lnTo>
                <a:lnTo>
                  <a:pt x="1153451" y="129132"/>
                </a:lnTo>
                <a:lnTo>
                  <a:pt x="1187961" y="124678"/>
                </a:lnTo>
                <a:lnTo>
                  <a:pt x="1223581" y="123565"/>
                </a:lnTo>
                <a:lnTo>
                  <a:pt x="1261429" y="126906"/>
                </a:lnTo>
                <a:lnTo>
                  <a:pt x="1299279" y="131359"/>
                </a:lnTo>
                <a:lnTo>
                  <a:pt x="1337128" y="136924"/>
                </a:lnTo>
                <a:lnTo>
                  <a:pt x="1374976" y="141378"/>
                </a:lnTo>
                <a:lnTo>
                  <a:pt x="1412824" y="143604"/>
                </a:lnTo>
                <a:lnTo>
                  <a:pt x="1449561" y="143604"/>
                </a:lnTo>
                <a:lnTo>
                  <a:pt x="1484069" y="139150"/>
                </a:lnTo>
                <a:lnTo>
                  <a:pt x="1518579" y="130245"/>
                </a:lnTo>
                <a:lnTo>
                  <a:pt x="1551974" y="116887"/>
                </a:lnTo>
                <a:lnTo>
                  <a:pt x="1585369" y="99075"/>
                </a:lnTo>
                <a:lnTo>
                  <a:pt x="1618765" y="81264"/>
                </a:lnTo>
                <a:lnTo>
                  <a:pt x="1652161" y="61227"/>
                </a:lnTo>
                <a:lnTo>
                  <a:pt x="1684444" y="42302"/>
                </a:lnTo>
                <a:lnTo>
                  <a:pt x="1718953" y="25604"/>
                </a:lnTo>
                <a:lnTo>
                  <a:pt x="1752349" y="12245"/>
                </a:lnTo>
                <a:lnTo>
                  <a:pt x="1786858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E72A120-B965-46D5-CAD8-F952B97BF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4858891"/>
            <a:ext cx="2499853" cy="1562408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3C5051E-69B0-D18A-A71B-5185A3E5D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31086"/>
              </p:ext>
            </p:extLst>
          </p:nvPr>
        </p:nvGraphicFramePr>
        <p:xfrm>
          <a:off x="765051" y="2286000"/>
          <a:ext cx="7007349" cy="3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DA9C1F3-4841-5890-0F64-B0BECF66AECD}"/>
              </a:ext>
            </a:extLst>
          </p:cNvPr>
          <p:cNvSpPr txBox="1"/>
          <p:nvPr/>
        </p:nvSpPr>
        <p:spPr>
          <a:xfrm>
            <a:off x="873333" y="727200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latin typeface="Berlin Sans FB Demi" panose="020E0802020502020306" pitchFamily="34" charset="0"/>
              </a:rPr>
              <a:t>THEMES TO REFLECT ON</a:t>
            </a:r>
          </a:p>
        </p:txBody>
      </p:sp>
    </p:spTree>
    <p:extLst>
      <p:ext uri="{BB962C8B-B14F-4D97-AF65-F5344CB8AC3E}">
        <p14:creationId xmlns:p14="http://schemas.microsoft.com/office/powerpoint/2010/main" val="17994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BCCE-18BA-540D-7DE8-2083A971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3" y="573087"/>
            <a:ext cx="5086739" cy="560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EVENT-DRIVEN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Button click event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Mouse move event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Mouse click event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 IDENTITY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User credential</a:t>
            </a:r>
          </a:p>
          <a:p>
            <a:pPr marL="0" indent="0">
              <a:buNone/>
            </a:pPr>
            <a:r>
              <a:rPr lang="en-US" sz="2200" dirty="0"/>
              <a:t>(playerID, Username, Password)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0" i="0" dirty="0"/>
              <a:t>OBJECT ORIENTATION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Polymorphism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Inheritance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1D1B37B7-A19D-0001-333C-E00864E4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-679450"/>
            <a:ext cx="2505075" cy="25050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316B5-4191-7062-34AD-A30AE8061847}"/>
              </a:ext>
            </a:extLst>
          </p:cNvPr>
          <p:cNvSpPr txBox="1">
            <a:spLocks/>
          </p:cNvSpPr>
          <p:nvPr/>
        </p:nvSpPr>
        <p:spPr>
          <a:xfrm>
            <a:off x="6096000" y="1397260"/>
            <a:ext cx="5086739" cy="427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600" b="0" i="0" dirty="0"/>
              <a:t>INTEROPERABILITY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World time API - </a:t>
            </a:r>
            <a:r>
              <a:rPr lang="en-US" sz="2000" b="0" i="0" dirty="0">
                <a:effectLst/>
                <a:latin typeface="Roboto" panose="02000000000000000000" pitchFamily="2" charset="0"/>
                <a:hlinkClick r:id="rId3"/>
              </a:rPr>
              <a:t>http://worldtimeapi.org/</a:t>
            </a:r>
            <a:endParaRPr lang="en-US" sz="2000" b="0" i="0" dirty="0"/>
          </a:p>
          <a:p>
            <a:pPr marL="0" indent="0">
              <a:buNone/>
            </a:pPr>
            <a:endParaRPr lang="en-US" sz="2000" b="0" i="0" dirty="0"/>
          </a:p>
          <a:p>
            <a:pPr marL="0" indent="0">
              <a:buNone/>
            </a:pPr>
            <a:r>
              <a:rPr lang="en-US" sz="2600" b="0" i="0" dirty="0"/>
              <a:t>INTERESTING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ea typeface="Calibri" panose="020F0502020204030204" pitchFamily="34" charset="0"/>
              </a:rPr>
              <a:t>text to voice assistance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30303"/>
                </a:solidFill>
                <a:effectLst/>
              </a:rPr>
              <a:t>(When clicking the button, it changes the text into voice By using an external plugin free text to speech (freetts))</a:t>
            </a:r>
            <a:endParaRPr lang="en-US" sz="2000" dirty="0"/>
          </a:p>
          <a:p>
            <a:pPr lvl="0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9F5C724-AD1E-4B3D-F8D9-20FF40B8C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71" y="4682641"/>
            <a:ext cx="3282148" cy="18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E4D8-3A49-70BE-5A31-AD09E3C3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Cooper Black" panose="0208090404030B020404" pitchFamily="18" charset="0"/>
              </a:rPr>
              <a:t>THANK YOU.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44E17A46-C4F5-FECE-AEA8-212F40E3F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Berlin Sans FB Demi</vt:lpstr>
      <vt:lpstr>Britannic Bold</vt:lpstr>
      <vt:lpstr>Calibri</vt:lpstr>
      <vt:lpstr>Calibri Light</vt:lpstr>
      <vt:lpstr>Cooper Black</vt:lpstr>
      <vt:lpstr>Roboto</vt:lpstr>
      <vt:lpstr>Wingdings</vt:lpstr>
      <vt:lpstr>Office Theme</vt:lpstr>
      <vt:lpstr>Thulani Manthanee Wickramasinghe 2136657    BSc(Hons) Computer Science And Software Engineering</vt:lpstr>
      <vt:lpstr>HEART GAME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Thulani Manthanee Wickramasinghe 2136657    BSc(Hons) Computer Science And Software Engineering</dc:title>
  <dc:creator>Thulani Wickramasinghe</dc:creator>
  <cp:lastModifiedBy>Thulani Wickramasinghe</cp:lastModifiedBy>
  <cp:revision>9</cp:revision>
  <dcterms:created xsi:type="dcterms:W3CDTF">2022-05-05T13:03:23Z</dcterms:created>
  <dcterms:modified xsi:type="dcterms:W3CDTF">2022-05-06T06:30:01Z</dcterms:modified>
</cp:coreProperties>
</file>