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82" y="6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41016" y="4058588"/>
            <a:ext cx="7980183" cy="1015663"/>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1. Monica T - College of Engineering Guindy - 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1"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b="1"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b="1"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2046514"/>
            <a:ext cx="11029615" cy="3928836"/>
          </a:xfrm>
        </p:spPr>
        <p:txBody>
          <a:bodyPr/>
          <a:lstStyle/>
          <a:p>
            <a:pPr marL="0" indent="0">
              <a:buNone/>
            </a:pPr>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3891187"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BC6CF029-796A-2B40-5C9A-A679D695CACF}"/>
              </a:ext>
            </a:extLst>
          </p:cNvPr>
          <p:cNvSpPr txBox="1"/>
          <p:nvPr/>
        </p:nvSpPr>
        <p:spPr>
          <a:xfrm>
            <a:off x="1059543" y="1416692"/>
            <a:ext cx="10029371" cy="5324535"/>
          </a:xfrm>
          <a:prstGeom prst="rect">
            <a:avLst/>
          </a:prstGeom>
          <a:noFill/>
        </p:spPr>
        <p:txBody>
          <a:bodyPr wrap="square">
            <a:spAutoFit/>
          </a:bodyPr>
          <a:lstStyle/>
          <a:p>
            <a:pPr marL="305435" indent="-305435"/>
            <a:r>
              <a:rPr lang="en-US" sz="2000" b="1" dirty="0"/>
              <a:t>Potential Enhancements</a:t>
            </a:r>
            <a:r>
              <a:rPr lang="en-US" sz="2000" dirty="0"/>
              <a:t>:</a:t>
            </a:r>
          </a:p>
          <a:p>
            <a:pPr marL="305435" indent="-305435"/>
            <a:endParaRPr lang="en-US" sz="2000" dirty="0"/>
          </a:p>
          <a:p>
            <a:pPr marL="899435" lvl="2" indent="-305435"/>
            <a:r>
              <a:rPr lang="en-US" sz="2000" b="1" dirty="0"/>
              <a:t>Integration of additional data sources: </a:t>
            </a:r>
            <a:r>
              <a:rPr lang="en-US" sz="2000" dirty="0"/>
              <a:t>Explore incorporating data from diverse sources such as network activity, application usage, or biometric data for comprehensive monitoring.</a:t>
            </a:r>
          </a:p>
          <a:p>
            <a:pPr marL="899435" lvl="2" indent="-305435"/>
            <a:r>
              <a:rPr lang="en-US" sz="2000" b="1" dirty="0"/>
              <a:t>Algorithm optimization: </a:t>
            </a:r>
            <a:r>
              <a:rPr lang="en-US" sz="2000" dirty="0"/>
              <a:t>Fine-tune the keylogger algorithm for better performance and efficiency, considering factors like resource utilization and detection accuracy.</a:t>
            </a:r>
          </a:p>
          <a:p>
            <a:pPr marL="899435" lvl="2" indent="-305435"/>
            <a:r>
              <a:rPr lang="en-US" sz="2000" b="1" dirty="0"/>
              <a:t>Expansion to cover multiple platforms: </a:t>
            </a:r>
            <a:r>
              <a:rPr lang="en-US" sz="2000" dirty="0"/>
              <a:t>Extend the keylogger application's compatibility to cover a wide range of operating systems and devices, ensuring comprehensive security monitoring.</a:t>
            </a:r>
          </a:p>
          <a:p>
            <a:pPr marL="899435" lvl="2" indent="-305435"/>
            <a:r>
              <a:rPr lang="en-US" sz="2000" b="1" dirty="0"/>
              <a:t>Integration of emerging technologies:</a:t>
            </a:r>
            <a:r>
              <a:rPr lang="en-US" sz="2000" dirty="0"/>
              <a:t> Explore the integration of emerging technologies like edge computing or advanced machine learning techniques for enhanced threat detection and analysis.</a:t>
            </a:r>
          </a:p>
          <a:p>
            <a:pPr marL="899435" lvl="2" indent="-305435"/>
            <a:r>
              <a:rPr lang="en-US" sz="20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2000" dirty="0"/>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36447"/>
            <a:ext cx="3845665"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741714"/>
            <a:ext cx="11029615" cy="4233636"/>
          </a:xfrm>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97863" y="957942"/>
            <a:ext cx="1951684" cy="693860"/>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880195"/>
            <a:ext cx="8270366" cy="444803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208301"/>
            <a:ext cx="5993779"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2090057"/>
            <a:ext cx="11029615" cy="3559642"/>
          </a:xfrm>
        </p:spPr>
        <p:txBody>
          <a:bodyPr>
            <a:normAutofit/>
          </a:bodyPr>
          <a:lstStyle/>
          <a:p>
            <a:pPr marL="0" indent="0" algn="just">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a:p>
            <a:pPr marL="305435" indent="-305435" algn="just"/>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1" y="1232452"/>
            <a:ext cx="11029617" cy="531603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2650"/>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8228979" cy="4673324"/>
          </a:xfrm>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465944"/>
            <a:ext cx="10667379" cy="1494970"/>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6" name="Picture 5">
            <a:extLst>
              <a:ext uri="{FF2B5EF4-FFF2-40B4-BE49-F238E27FC236}">
                <a16:creationId xmlns:a16="http://schemas.microsoft.com/office/drawing/2014/main" id="{31F775FB-5727-A786-9E0B-DF823CE37863}"/>
              </a:ext>
            </a:extLst>
          </p:cNvPr>
          <p:cNvPicPr>
            <a:picLocks noChangeAspect="1"/>
          </p:cNvPicPr>
          <p:nvPr/>
        </p:nvPicPr>
        <p:blipFill>
          <a:blip r:embed="rId2"/>
          <a:stretch>
            <a:fillRect/>
          </a:stretch>
        </p:blipFill>
        <p:spPr>
          <a:xfrm>
            <a:off x="581192" y="2918928"/>
            <a:ext cx="3309639" cy="3286584"/>
          </a:xfrm>
          <a:prstGeom prst="rect">
            <a:avLst/>
          </a:prstGeom>
        </p:spPr>
      </p:pic>
      <p:pic>
        <p:nvPicPr>
          <p:cNvPr id="9" name="Picture 8">
            <a:extLst>
              <a:ext uri="{FF2B5EF4-FFF2-40B4-BE49-F238E27FC236}">
                <a16:creationId xmlns:a16="http://schemas.microsoft.com/office/drawing/2014/main" id="{E4DC35D1-3DB8-1E95-2644-2C35C67FCDA5}"/>
              </a:ext>
            </a:extLst>
          </p:cNvPr>
          <p:cNvPicPr>
            <a:picLocks noChangeAspect="1"/>
          </p:cNvPicPr>
          <p:nvPr/>
        </p:nvPicPr>
        <p:blipFill>
          <a:blip r:embed="rId3"/>
          <a:stretch>
            <a:fillRect/>
          </a:stretch>
        </p:blipFill>
        <p:spPr>
          <a:xfrm>
            <a:off x="4226470" y="2939921"/>
            <a:ext cx="3511050" cy="3286584"/>
          </a:xfrm>
          <a:prstGeom prst="rect">
            <a:avLst/>
          </a:prstGeom>
        </p:spPr>
      </p:pic>
      <p:pic>
        <p:nvPicPr>
          <p:cNvPr id="12" name="Picture 11">
            <a:extLst>
              <a:ext uri="{FF2B5EF4-FFF2-40B4-BE49-F238E27FC236}">
                <a16:creationId xmlns:a16="http://schemas.microsoft.com/office/drawing/2014/main" id="{618D18FE-C834-ED8B-0F39-6279A56A8CF6}"/>
              </a:ext>
            </a:extLst>
          </p:cNvPr>
          <p:cNvPicPr>
            <a:picLocks noChangeAspect="1"/>
          </p:cNvPicPr>
          <p:nvPr/>
        </p:nvPicPr>
        <p:blipFill>
          <a:blip r:embed="rId4"/>
          <a:stretch>
            <a:fillRect/>
          </a:stretch>
        </p:blipFill>
        <p:spPr>
          <a:xfrm>
            <a:off x="8073159" y="2960914"/>
            <a:ext cx="3511051" cy="329611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99D5D1-3369-05AF-95CB-B3DBAAB298CD}"/>
              </a:ext>
            </a:extLst>
          </p:cNvPr>
          <p:cNvSpPr txBox="1"/>
          <p:nvPr/>
        </p:nvSpPr>
        <p:spPr>
          <a:xfrm>
            <a:off x="377372" y="972458"/>
            <a:ext cx="3439886" cy="523220"/>
          </a:xfrm>
          <a:prstGeom prst="rect">
            <a:avLst/>
          </a:prstGeom>
          <a:noFill/>
        </p:spPr>
        <p:txBody>
          <a:bodyPr wrap="square" rtlCol="0">
            <a:spAutoFit/>
          </a:bodyPr>
          <a:lstStyle/>
          <a:p>
            <a:r>
              <a:rPr lang="en-IN" sz="2800" b="1" dirty="0"/>
              <a:t>KEY_LOG.JSON FILE</a:t>
            </a:r>
          </a:p>
        </p:txBody>
      </p:sp>
      <p:pic>
        <p:nvPicPr>
          <p:cNvPr id="7" name="Picture 6">
            <a:extLst>
              <a:ext uri="{FF2B5EF4-FFF2-40B4-BE49-F238E27FC236}">
                <a16:creationId xmlns:a16="http://schemas.microsoft.com/office/drawing/2014/main" id="{CE3F8517-F906-DDA3-2D56-AA01D2211DC4}"/>
              </a:ext>
            </a:extLst>
          </p:cNvPr>
          <p:cNvPicPr>
            <a:picLocks noChangeAspect="1"/>
          </p:cNvPicPr>
          <p:nvPr/>
        </p:nvPicPr>
        <p:blipFill>
          <a:blip r:embed="rId2"/>
          <a:stretch>
            <a:fillRect/>
          </a:stretch>
        </p:blipFill>
        <p:spPr>
          <a:xfrm>
            <a:off x="3077029" y="1698171"/>
            <a:ext cx="6429828" cy="4588728"/>
          </a:xfrm>
          <a:prstGeom prst="rect">
            <a:avLst/>
          </a:prstGeom>
        </p:spPr>
      </p:pic>
    </p:spTree>
    <p:extLst>
      <p:ext uri="{BB962C8B-B14F-4D97-AF65-F5344CB8AC3E}">
        <p14:creationId xmlns:p14="http://schemas.microsoft.com/office/powerpoint/2010/main" val="406544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8C5888-C02A-97FD-5CE6-FD514D0E9BA9}"/>
              </a:ext>
            </a:extLst>
          </p:cNvPr>
          <p:cNvSpPr txBox="1"/>
          <p:nvPr/>
        </p:nvSpPr>
        <p:spPr>
          <a:xfrm>
            <a:off x="377372" y="972458"/>
            <a:ext cx="3439886" cy="523220"/>
          </a:xfrm>
          <a:prstGeom prst="rect">
            <a:avLst/>
          </a:prstGeom>
          <a:noFill/>
        </p:spPr>
        <p:txBody>
          <a:bodyPr wrap="square" rtlCol="0">
            <a:spAutoFit/>
          </a:bodyPr>
          <a:lstStyle/>
          <a:p>
            <a:r>
              <a:rPr lang="en-IN" sz="2800" b="1" dirty="0"/>
              <a:t>KEY_LOG.TXT FILE</a:t>
            </a:r>
          </a:p>
        </p:txBody>
      </p:sp>
      <p:pic>
        <p:nvPicPr>
          <p:cNvPr id="8" name="Picture 7">
            <a:extLst>
              <a:ext uri="{FF2B5EF4-FFF2-40B4-BE49-F238E27FC236}">
                <a16:creationId xmlns:a16="http://schemas.microsoft.com/office/drawing/2014/main" id="{97B60634-0EF7-F5F5-BA3D-9E9D9C91396A}"/>
              </a:ext>
            </a:extLst>
          </p:cNvPr>
          <p:cNvPicPr>
            <a:picLocks noChangeAspect="1"/>
          </p:cNvPicPr>
          <p:nvPr/>
        </p:nvPicPr>
        <p:blipFill>
          <a:blip r:embed="rId2"/>
          <a:stretch>
            <a:fillRect/>
          </a:stretch>
        </p:blipFill>
        <p:spPr>
          <a:xfrm>
            <a:off x="4038313" y="2409371"/>
            <a:ext cx="4115374" cy="2786743"/>
          </a:xfrm>
          <a:prstGeom prst="rect">
            <a:avLst/>
          </a:prstGeom>
        </p:spPr>
      </p:pic>
    </p:spTree>
    <p:extLst>
      <p:ext uri="{BB962C8B-B14F-4D97-AF65-F5344CB8AC3E}">
        <p14:creationId xmlns:p14="http://schemas.microsoft.com/office/powerpoint/2010/main" val="428475331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974</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Monica</dc:creator>
  <cp:lastModifiedBy>T MONICA</cp:lastModifiedBy>
  <cp:revision>24</cp:revision>
  <dcterms:created xsi:type="dcterms:W3CDTF">2021-05-26T16:50:10Z</dcterms:created>
  <dcterms:modified xsi:type="dcterms:W3CDTF">2024-04-08T08:45:54Z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