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Lst>
  <p:sldSz cx="21945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F1984-86A4-2959-84D2-1777A209AD66}" v="259" dt="2024-05-06T02:16:18.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19" y="-40644"/>
            <a:ext cx="22007530" cy="3299968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713429" y="11541763"/>
            <a:ext cx="13984126" cy="7902250"/>
          </a:xfrm>
        </p:spPr>
        <p:txBody>
          <a:bodyPr anchor="b">
            <a:noAutofit/>
          </a:bodyPr>
          <a:lstStyle>
            <a:lvl1pPr algn="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2713429" y="19444006"/>
            <a:ext cx="13984126" cy="5265115"/>
          </a:xfrm>
        </p:spPr>
        <p:txBody>
          <a:bodyPr anchor="t"/>
          <a:lstStyle>
            <a:lvl1pPr marL="0" indent="0" algn="r">
              <a:buNone/>
              <a:defRPr>
                <a:solidFill>
                  <a:schemeClr val="tx1">
                    <a:lumMod val="50000"/>
                    <a:lumOff val="50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620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0" y="2926080"/>
            <a:ext cx="15234514" cy="16337280"/>
          </a:xfrm>
        </p:spPr>
        <p:txBody>
          <a:bodyPr anchor="ctr">
            <a:normAutofit/>
          </a:bodyPr>
          <a:lstStyle>
            <a:lvl1pPr algn="l">
              <a:defRPr sz="2933" b="0" cap="none"/>
            </a:lvl1pPr>
          </a:lstStyle>
          <a:p>
            <a:r>
              <a:rPr lang="en-US"/>
              <a:t>Click to edit Master title style</a:t>
            </a:r>
          </a:p>
        </p:txBody>
      </p:sp>
      <p:sp>
        <p:nvSpPr>
          <p:cNvPr id="3" name="Text Placeholder 2"/>
          <p:cNvSpPr>
            <a:spLocks noGrp="1"/>
          </p:cNvSpPr>
          <p:nvPr>
            <p:ph type="body" idx="1"/>
          </p:nvPr>
        </p:nvSpPr>
        <p:spPr>
          <a:xfrm>
            <a:off x="1463040" y="21457920"/>
            <a:ext cx="15234514" cy="7540618"/>
          </a:xfrm>
        </p:spPr>
        <p:txBody>
          <a:bodyPr anchor="ctr">
            <a:normAutofit/>
          </a:bodyPr>
          <a:lstStyle>
            <a:lvl1pPr marL="0" indent="0" algn="l">
              <a:buNone/>
              <a:defRPr sz="1200">
                <a:solidFill>
                  <a:schemeClr val="tx1">
                    <a:lumMod val="75000"/>
                    <a:lumOff val="2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5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24" y="2926080"/>
            <a:ext cx="14573237" cy="14508480"/>
          </a:xfrm>
        </p:spPr>
        <p:txBody>
          <a:bodyPr anchor="ctr">
            <a:normAutofit/>
          </a:bodyPr>
          <a:lstStyle>
            <a:lvl1pPr algn="l">
              <a:defRPr sz="2933" b="0" cap="none"/>
            </a:lvl1pPr>
          </a:lstStyle>
          <a:p>
            <a:r>
              <a:rPr lang="en-US"/>
              <a:t>Click to edit Master title style</a:t>
            </a:r>
          </a:p>
        </p:txBody>
      </p:sp>
      <p:sp>
        <p:nvSpPr>
          <p:cNvPr id="23" name="Text Placeholder 9"/>
          <p:cNvSpPr>
            <a:spLocks noGrp="1"/>
          </p:cNvSpPr>
          <p:nvPr>
            <p:ph type="body" sz="quarter" idx="13"/>
          </p:nvPr>
        </p:nvSpPr>
        <p:spPr>
          <a:xfrm>
            <a:off x="2642577" y="17434560"/>
            <a:ext cx="13007530" cy="1828800"/>
          </a:xfrm>
        </p:spPr>
        <p:txBody>
          <a:bodyPr anchor="ctr">
            <a:noAutofit/>
          </a:bodyPr>
          <a:lstStyle>
            <a:lvl1pPr marL="0" indent="0">
              <a:buFontTx/>
              <a:buNone/>
              <a:defRPr sz="1067">
                <a:solidFill>
                  <a:schemeClr val="tx1">
                    <a:lumMod val="50000"/>
                    <a:lumOff val="50000"/>
                  </a:schemeClr>
                </a:solidFill>
              </a:defRPr>
            </a:lvl1pPr>
            <a:lvl2pPr marL="304815" indent="0">
              <a:buFontTx/>
              <a:buNone/>
              <a:defRPr/>
            </a:lvl2pPr>
            <a:lvl3pPr marL="609630" indent="0">
              <a:buFontTx/>
              <a:buNone/>
              <a:defRPr/>
            </a:lvl3pPr>
            <a:lvl4pPr marL="914446" indent="0">
              <a:buFontTx/>
              <a:buNone/>
              <a:defRPr/>
            </a:lvl4pPr>
            <a:lvl5pPr marL="1219261" indent="0">
              <a:buFontTx/>
              <a:buNone/>
              <a:defRPr/>
            </a:lvl5pPr>
          </a:lstStyle>
          <a:p>
            <a:pPr lvl="0"/>
            <a:r>
              <a:rPr lang="en-US"/>
              <a:t>Click to edit Master text styles</a:t>
            </a:r>
          </a:p>
        </p:txBody>
      </p:sp>
      <p:sp>
        <p:nvSpPr>
          <p:cNvPr id="3" name="Text Placeholder 2"/>
          <p:cNvSpPr>
            <a:spLocks noGrp="1"/>
          </p:cNvSpPr>
          <p:nvPr>
            <p:ph type="body" idx="1"/>
          </p:nvPr>
        </p:nvSpPr>
        <p:spPr>
          <a:xfrm>
            <a:off x="1463036" y="21457920"/>
            <a:ext cx="15234516" cy="7540618"/>
          </a:xfrm>
        </p:spPr>
        <p:txBody>
          <a:bodyPr anchor="ctr">
            <a:normAutofit/>
          </a:bodyPr>
          <a:lstStyle>
            <a:lvl1pPr marL="0" indent="0" algn="l">
              <a:buNone/>
              <a:defRPr sz="1200">
                <a:solidFill>
                  <a:schemeClr val="tx1">
                    <a:lumMod val="75000"/>
                    <a:lumOff val="2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1158507" y="3793814"/>
            <a:ext cx="1097566" cy="2806925"/>
          </a:xfrm>
          <a:prstGeom prst="rect">
            <a:avLst/>
          </a:prstGeom>
        </p:spPr>
        <p:txBody>
          <a:bodyPr vert="horz" lIns="60960" tIns="30480" rIns="60960" bIns="30480" rtlCol="0" anchor="ctr">
            <a:noAutofit/>
          </a:bodyPr>
          <a:lstStyle/>
          <a:p>
            <a:pPr lvl="0"/>
            <a:r>
              <a:rPr lang="en-US" sz="5334" baseline="0">
                <a:ln w="3175" cmpd="sng">
                  <a:noFill/>
                </a:ln>
                <a:solidFill>
                  <a:schemeClr val="accent1">
                    <a:lumMod val="60000"/>
                    <a:lumOff val="40000"/>
                  </a:schemeClr>
                </a:solidFill>
                <a:effectLst/>
                <a:latin typeface="Arial"/>
              </a:rPr>
              <a:t>“</a:t>
            </a:r>
          </a:p>
        </p:txBody>
      </p:sp>
      <p:sp>
        <p:nvSpPr>
          <p:cNvPr id="25" name="TextBox 24"/>
          <p:cNvSpPr txBox="1"/>
          <p:nvPr/>
        </p:nvSpPr>
        <p:spPr>
          <a:xfrm>
            <a:off x="16194479" y="13855469"/>
            <a:ext cx="1097566" cy="2806925"/>
          </a:xfrm>
          <a:prstGeom prst="rect">
            <a:avLst/>
          </a:prstGeom>
        </p:spPr>
        <p:txBody>
          <a:bodyPr vert="horz" lIns="60960" tIns="30480" rIns="60960" bIns="30480" rtlCol="0" anchor="ctr">
            <a:noAutofit/>
          </a:bodyPr>
          <a:lstStyle/>
          <a:p>
            <a:pPr lvl="0"/>
            <a:r>
              <a:rPr lang="en-US" sz="5334"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298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63036" y="9273542"/>
            <a:ext cx="15234516" cy="12458208"/>
          </a:xfrm>
        </p:spPr>
        <p:txBody>
          <a:bodyPr anchor="b">
            <a:normAutofit/>
          </a:bodyPr>
          <a:lstStyle>
            <a:lvl1pPr algn="l">
              <a:defRPr sz="2933" b="0" cap="none"/>
            </a:lvl1pPr>
          </a:lstStyle>
          <a:p>
            <a:r>
              <a:rPr lang="en-US"/>
              <a:t>Click to edit Master title style</a:t>
            </a:r>
          </a:p>
        </p:txBody>
      </p:sp>
      <p:sp>
        <p:nvSpPr>
          <p:cNvPr id="3" name="Text Placeholder 2"/>
          <p:cNvSpPr>
            <a:spLocks noGrp="1"/>
          </p:cNvSpPr>
          <p:nvPr>
            <p:ph type="body" idx="1"/>
          </p:nvPr>
        </p:nvSpPr>
        <p:spPr>
          <a:xfrm>
            <a:off x="1463036" y="21731751"/>
            <a:ext cx="15234516" cy="7266787"/>
          </a:xfrm>
        </p:spPr>
        <p:txBody>
          <a:bodyPr anchor="t">
            <a:normAutofit/>
          </a:bodyPr>
          <a:lstStyle>
            <a:lvl1pPr marL="0" indent="0" algn="l">
              <a:buNone/>
              <a:defRPr sz="1200">
                <a:solidFill>
                  <a:schemeClr val="tx1">
                    <a:lumMod val="75000"/>
                    <a:lumOff val="2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5806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59724" y="2926080"/>
            <a:ext cx="14573237" cy="14508480"/>
          </a:xfrm>
        </p:spPr>
        <p:txBody>
          <a:bodyPr anchor="ctr">
            <a:normAutofit/>
          </a:bodyPr>
          <a:lstStyle>
            <a:lvl1pPr algn="l">
              <a:defRPr sz="2933" b="0" cap="none"/>
            </a:lvl1pPr>
          </a:lstStyle>
          <a:p>
            <a:r>
              <a:rPr lang="en-US"/>
              <a:t>Click to edit Master title style</a:t>
            </a:r>
          </a:p>
        </p:txBody>
      </p:sp>
      <p:sp>
        <p:nvSpPr>
          <p:cNvPr id="23" name="Text Placeholder 9"/>
          <p:cNvSpPr>
            <a:spLocks noGrp="1"/>
          </p:cNvSpPr>
          <p:nvPr>
            <p:ph type="body" sz="quarter" idx="13"/>
          </p:nvPr>
        </p:nvSpPr>
        <p:spPr>
          <a:xfrm>
            <a:off x="1463033" y="19263360"/>
            <a:ext cx="15234518" cy="2468390"/>
          </a:xfrm>
        </p:spPr>
        <p:txBody>
          <a:bodyPr anchor="b">
            <a:noAutofit/>
          </a:bodyPr>
          <a:lstStyle>
            <a:lvl1pPr marL="0" indent="0">
              <a:buFontTx/>
              <a:buNone/>
              <a:defRPr sz="1600">
                <a:solidFill>
                  <a:schemeClr val="tx1">
                    <a:lumMod val="75000"/>
                    <a:lumOff val="25000"/>
                  </a:schemeClr>
                </a:solidFill>
              </a:defRPr>
            </a:lvl1pPr>
            <a:lvl2pPr marL="304815" indent="0">
              <a:buFontTx/>
              <a:buNone/>
              <a:defRPr/>
            </a:lvl2pPr>
            <a:lvl3pPr marL="609630" indent="0">
              <a:buFontTx/>
              <a:buNone/>
              <a:defRPr/>
            </a:lvl3pPr>
            <a:lvl4pPr marL="914446" indent="0">
              <a:buFontTx/>
              <a:buNone/>
              <a:defRPr/>
            </a:lvl4pPr>
            <a:lvl5pPr marL="1219261" indent="0">
              <a:buFontTx/>
              <a:buNone/>
              <a:defRPr/>
            </a:lvl5pPr>
          </a:lstStyle>
          <a:p>
            <a:pPr lvl="0"/>
            <a:r>
              <a:rPr lang="en-US"/>
              <a:t>Click to edit Master text styles</a:t>
            </a:r>
          </a:p>
        </p:txBody>
      </p:sp>
      <p:sp>
        <p:nvSpPr>
          <p:cNvPr id="3" name="Text Placeholder 2"/>
          <p:cNvSpPr>
            <a:spLocks noGrp="1"/>
          </p:cNvSpPr>
          <p:nvPr>
            <p:ph type="body" idx="1"/>
          </p:nvPr>
        </p:nvSpPr>
        <p:spPr>
          <a:xfrm>
            <a:off x="1463036" y="21731751"/>
            <a:ext cx="15234516" cy="7266787"/>
          </a:xfrm>
        </p:spPr>
        <p:txBody>
          <a:bodyPr anchor="t">
            <a:normAutofit/>
          </a:bodyPr>
          <a:lstStyle>
            <a:lvl1pPr marL="0" indent="0" algn="l">
              <a:buNone/>
              <a:defRPr sz="1200">
                <a:solidFill>
                  <a:schemeClr val="tx1">
                    <a:lumMod val="50000"/>
                    <a:lumOff val="50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1158507" y="3793814"/>
            <a:ext cx="1097566" cy="2806925"/>
          </a:xfrm>
          <a:prstGeom prst="rect">
            <a:avLst/>
          </a:prstGeom>
        </p:spPr>
        <p:txBody>
          <a:bodyPr vert="horz" lIns="60960" tIns="30480" rIns="60960" bIns="30480" rtlCol="0" anchor="ctr">
            <a:noAutofit/>
          </a:bodyPr>
          <a:lstStyle/>
          <a:p>
            <a:pPr lvl="0"/>
            <a:r>
              <a:rPr lang="en-US" sz="5334" baseline="0">
                <a:ln w="3175" cmpd="sng">
                  <a:noFill/>
                </a:ln>
                <a:solidFill>
                  <a:schemeClr val="accent1">
                    <a:lumMod val="60000"/>
                    <a:lumOff val="40000"/>
                  </a:schemeClr>
                </a:solidFill>
                <a:effectLst/>
                <a:latin typeface="Arial"/>
              </a:rPr>
              <a:t>“</a:t>
            </a:r>
          </a:p>
        </p:txBody>
      </p:sp>
      <p:sp>
        <p:nvSpPr>
          <p:cNvPr id="25" name="TextBox 24"/>
          <p:cNvSpPr txBox="1"/>
          <p:nvPr/>
        </p:nvSpPr>
        <p:spPr>
          <a:xfrm>
            <a:off x="16194479" y="13855469"/>
            <a:ext cx="1097566" cy="2806925"/>
          </a:xfrm>
          <a:prstGeom prst="rect">
            <a:avLst/>
          </a:prstGeom>
        </p:spPr>
        <p:txBody>
          <a:bodyPr vert="horz" lIns="60960" tIns="30480" rIns="60960" bIns="30480" rtlCol="0" anchor="ctr">
            <a:noAutofit/>
          </a:bodyPr>
          <a:lstStyle/>
          <a:p>
            <a:pPr lvl="0"/>
            <a:r>
              <a:rPr lang="en-US" sz="5334"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6903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78036" y="2926080"/>
            <a:ext cx="15219516" cy="14508480"/>
          </a:xfrm>
        </p:spPr>
        <p:txBody>
          <a:bodyPr anchor="ctr">
            <a:normAutofit/>
          </a:bodyPr>
          <a:lstStyle>
            <a:lvl1pPr algn="l">
              <a:defRPr sz="2933" b="0" cap="none"/>
            </a:lvl1pPr>
          </a:lstStyle>
          <a:p>
            <a:r>
              <a:rPr lang="en-US"/>
              <a:t>Click to edit Master title style</a:t>
            </a:r>
          </a:p>
        </p:txBody>
      </p:sp>
      <p:sp>
        <p:nvSpPr>
          <p:cNvPr id="23" name="Text Placeholder 9"/>
          <p:cNvSpPr>
            <a:spLocks noGrp="1"/>
          </p:cNvSpPr>
          <p:nvPr>
            <p:ph type="body" sz="quarter" idx="13"/>
          </p:nvPr>
        </p:nvSpPr>
        <p:spPr>
          <a:xfrm>
            <a:off x="1463033" y="19263360"/>
            <a:ext cx="15234518" cy="2468390"/>
          </a:xfrm>
        </p:spPr>
        <p:txBody>
          <a:bodyPr anchor="b">
            <a:noAutofit/>
          </a:bodyPr>
          <a:lstStyle>
            <a:lvl1pPr marL="0" indent="0">
              <a:buFontTx/>
              <a:buNone/>
              <a:defRPr sz="1600">
                <a:solidFill>
                  <a:schemeClr val="accent1"/>
                </a:solidFill>
              </a:defRPr>
            </a:lvl1pPr>
            <a:lvl2pPr marL="304815" indent="0">
              <a:buFontTx/>
              <a:buNone/>
              <a:defRPr/>
            </a:lvl2pPr>
            <a:lvl3pPr marL="609630" indent="0">
              <a:buFontTx/>
              <a:buNone/>
              <a:defRPr/>
            </a:lvl3pPr>
            <a:lvl4pPr marL="914446" indent="0">
              <a:buFontTx/>
              <a:buNone/>
              <a:defRPr/>
            </a:lvl4pPr>
            <a:lvl5pPr marL="1219261" indent="0">
              <a:buFontTx/>
              <a:buNone/>
              <a:defRPr/>
            </a:lvl5pPr>
          </a:lstStyle>
          <a:p>
            <a:pPr lvl="0"/>
            <a:r>
              <a:rPr lang="en-US"/>
              <a:t>Click to edit Master text styles</a:t>
            </a:r>
          </a:p>
        </p:txBody>
      </p:sp>
      <p:sp>
        <p:nvSpPr>
          <p:cNvPr id="3" name="Text Placeholder 2"/>
          <p:cNvSpPr>
            <a:spLocks noGrp="1"/>
          </p:cNvSpPr>
          <p:nvPr>
            <p:ph type="body" idx="1"/>
          </p:nvPr>
        </p:nvSpPr>
        <p:spPr>
          <a:xfrm>
            <a:off x="1463036" y="21731751"/>
            <a:ext cx="15234516" cy="7266787"/>
          </a:xfrm>
        </p:spPr>
        <p:txBody>
          <a:bodyPr anchor="t">
            <a:normAutofit/>
          </a:bodyPr>
          <a:lstStyle>
            <a:lvl1pPr marL="0" indent="0" algn="l">
              <a:buNone/>
              <a:defRPr sz="1200">
                <a:solidFill>
                  <a:schemeClr val="tx1">
                    <a:lumMod val="50000"/>
                    <a:lumOff val="50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577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182065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45549" y="2926082"/>
            <a:ext cx="2349149" cy="25206965"/>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63038" y="2926082"/>
            <a:ext cx="12468062" cy="25206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284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38042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63036" y="12964169"/>
            <a:ext cx="15234516" cy="8767589"/>
          </a:xfrm>
        </p:spPr>
        <p:txBody>
          <a:bodyPr anchor="b"/>
          <a:lstStyle>
            <a:lvl1pPr algn="l">
              <a:defRPr sz="2667" b="0" cap="none"/>
            </a:lvl1pPr>
          </a:lstStyle>
          <a:p>
            <a:r>
              <a:rPr lang="en-US"/>
              <a:t>Click to edit Master title style</a:t>
            </a:r>
          </a:p>
        </p:txBody>
      </p:sp>
      <p:sp>
        <p:nvSpPr>
          <p:cNvPr id="3" name="Text Placeholder 2"/>
          <p:cNvSpPr>
            <a:spLocks noGrp="1"/>
          </p:cNvSpPr>
          <p:nvPr>
            <p:ph type="body" idx="1"/>
          </p:nvPr>
        </p:nvSpPr>
        <p:spPr>
          <a:xfrm>
            <a:off x="1463036" y="21731750"/>
            <a:ext cx="15234516" cy="4129920"/>
          </a:xfrm>
        </p:spPr>
        <p:txBody>
          <a:bodyPr anchor="t"/>
          <a:lstStyle>
            <a:lvl1pPr marL="0" indent="0" algn="l">
              <a:buNone/>
              <a:defRPr sz="1333">
                <a:solidFill>
                  <a:schemeClr val="tx1">
                    <a:lumMod val="50000"/>
                    <a:lumOff val="50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008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63040" y="2926080"/>
            <a:ext cx="15234514" cy="6339840"/>
          </a:xfrm>
        </p:spPr>
        <p:txBody>
          <a:bodyPr/>
          <a:lstStyle/>
          <a:p>
            <a:r>
              <a:rPr lang="en-US"/>
              <a:t>Click to edit Master title style</a:t>
            </a:r>
          </a:p>
        </p:txBody>
      </p:sp>
      <p:sp>
        <p:nvSpPr>
          <p:cNvPr id="3" name="Content Placeholder 2"/>
          <p:cNvSpPr>
            <a:spLocks noGrp="1"/>
          </p:cNvSpPr>
          <p:nvPr>
            <p:ph sz="half" idx="1"/>
          </p:nvPr>
        </p:nvSpPr>
        <p:spPr>
          <a:xfrm>
            <a:off x="1463041" y="10370827"/>
            <a:ext cx="7411462" cy="18627706"/>
          </a:xfrm>
        </p:spPr>
        <p:txBody>
          <a:bodyPr>
            <a:normAutofit/>
          </a:bodyPr>
          <a:lstStyle>
            <a:lvl1pPr>
              <a:defRPr sz="1200"/>
            </a:lvl1pPr>
            <a:lvl2pPr>
              <a:defRPr sz="1067"/>
            </a:lvl2pPr>
            <a:lvl3pPr>
              <a:defRPr sz="933"/>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86090" y="10370835"/>
            <a:ext cx="7411464" cy="18627710"/>
          </a:xfrm>
        </p:spPr>
        <p:txBody>
          <a:bodyPr>
            <a:normAutofit/>
          </a:bodyPr>
          <a:lstStyle>
            <a:lvl1pPr>
              <a:defRPr sz="1200"/>
            </a:lvl1pPr>
            <a:lvl2pPr>
              <a:defRPr sz="1067"/>
            </a:lvl2pPr>
            <a:lvl3pPr>
              <a:defRPr sz="933"/>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13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39" y="2926080"/>
            <a:ext cx="15234511" cy="63398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38" y="10372718"/>
            <a:ext cx="7417613" cy="2766058"/>
          </a:xfrm>
        </p:spPr>
        <p:txBody>
          <a:bodyPr anchor="b">
            <a:noAutofit/>
          </a:bodyPr>
          <a:lstStyle>
            <a:lvl1pPr marL="0" indent="0">
              <a:buNone/>
              <a:defRPr sz="1600" b="0"/>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463038" y="13138783"/>
            <a:ext cx="7417613" cy="158597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79936" y="10372718"/>
            <a:ext cx="7417613" cy="2766058"/>
          </a:xfrm>
        </p:spPr>
        <p:txBody>
          <a:bodyPr anchor="b">
            <a:noAutofit/>
          </a:bodyPr>
          <a:lstStyle>
            <a:lvl1pPr marL="0" indent="0">
              <a:buNone/>
              <a:defRPr sz="1600" b="0"/>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9279936" y="13138783"/>
            <a:ext cx="7417613" cy="158597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600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63037" y="2926080"/>
            <a:ext cx="15234514" cy="633984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935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61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38" y="7193299"/>
            <a:ext cx="6696437" cy="6136637"/>
          </a:xfrm>
        </p:spPr>
        <p:txBody>
          <a:bodyPr anchor="b">
            <a:normAutofit/>
          </a:bodyPr>
          <a:lstStyle>
            <a:lvl1pPr>
              <a:defRPr sz="1333"/>
            </a:lvl1pPr>
          </a:lstStyle>
          <a:p>
            <a:r>
              <a:rPr lang="en-US"/>
              <a:t>Click to edit Master title style</a:t>
            </a:r>
          </a:p>
        </p:txBody>
      </p:sp>
      <p:sp>
        <p:nvSpPr>
          <p:cNvPr id="3" name="Content Placeholder 2"/>
          <p:cNvSpPr>
            <a:spLocks noGrp="1"/>
          </p:cNvSpPr>
          <p:nvPr>
            <p:ph idx="1"/>
          </p:nvPr>
        </p:nvSpPr>
        <p:spPr>
          <a:xfrm>
            <a:off x="8571061" y="2471642"/>
            <a:ext cx="8126489" cy="2652689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38" y="13329934"/>
            <a:ext cx="6696437" cy="12405355"/>
          </a:xfrm>
        </p:spPr>
        <p:txBody>
          <a:bodyPr>
            <a:normAutofit/>
          </a:bodyPr>
          <a:lstStyle>
            <a:lvl1pPr marL="0" indent="0">
              <a:buNone/>
              <a:defRPr sz="933"/>
            </a:lvl1pPr>
            <a:lvl2pPr marL="228611" indent="0">
              <a:buNone/>
              <a:defRPr sz="700"/>
            </a:lvl2pPr>
            <a:lvl3pPr marL="457223" indent="0">
              <a:buNone/>
              <a:defRPr sz="600"/>
            </a:lvl3pPr>
            <a:lvl4pPr marL="685834" indent="0">
              <a:buNone/>
              <a:defRPr sz="500"/>
            </a:lvl4pPr>
            <a:lvl5pPr marL="914446" indent="0">
              <a:buNone/>
              <a:defRPr sz="500"/>
            </a:lvl5pPr>
            <a:lvl6pPr marL="1143057" indent="0">
              <a:buNone/>
              <a:defRPr sz="500"/>
            </a:lvl6pPr>
            <a:lvl7pPr marL="1371669" indent="0">
              <a:buNone/>
              <a:defRPr sz="500"/>
            </a:lvl7pPr>
            <a:lvl8pPr marL="1600280" indent="0">
              <a:buNone/>
              <a:defRPr sz="500"/>
            </a:lvl8pPr>
            <a:lvl9pPr marL="1828891" indent="0">
              <a:buNone/>
              <a:defRPr sz="50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336575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37" y="23042880"/>
            <a:ext cx="15234514" cy="2720342"/>
          </a:xfrm>
        </p:spPr>
        <p:txBody>
          <a:bodyPr anchor="b">
            <a:normAutofit/>
          </a:bodyPr>
          <a:lstStyle>
            <a:lvl1pPr algn="l">
              <a:defRPr sz="1600" b="0"/>
            </a:lvl1pPr>
          </a:lstStyle>
          <a:p>
            <a:r>
              <a:rPr lang="en-US"/>
              <a:t>Click to edit Master title style</a:t>
            </a:r>
          </a:p>
        </p:txBody>
      </p:sp>
      <p:sp>
        <p:nvSpPr>
          <p:cNvPr id="3" name="Picture Placeholder 2"/>
          <p:cNvSpPr>
            <a:spLocks noGrp="1" noChangeAspect="1"/>
          </p:cNvSpPr>
          <p:nvPr>
            <p:ph type="pic" idx="1"/>
          </p:nvPr>
        </p:nvSpPr>
        <p:spPr>
          <a:xfrm>
            <a:off x="1463037" y="2926080"/>
            <a:ext cx="15234514" cy="18459446"/>
          </a:xfrm>
        </p:spPr>
        <p:txBody>
          <a:bodyPr anchor="t">
            <a:normAutofit/>
          </a:bodyPr>
          <a:lstStyle>
            <a:lvl1pPr marL="0" indent="0" algn="ctr">
              <a:buNone/>
              <a:defRPr sz="1067"/>
            </a:lvl1pPr>
            <a:lvl2pPr marL="304815" indent="0">
              <a:buNone/>
              <a:defRPr sz="1067"/>
            </a:lvl2pPr>
            <a:lvl3pPr marL="609630" indent="0">
              <a:buNone/>
              <a:defRPr sz="1067"/>
            </a:lvl3pPr>
            <a:lvl4pPr marL="914446" indent="0">
              <a:buNone/>
              <a:defRPr sz="1067"/>
            </a:lvl4pPr>
            <a:lvl5pPr marL="1219261" indent="0">
              <a:buNone/>
              <a:defRPr sz="1067"/>
            </a:lvl5pPr>
            <a:lvl6pPr marL="1524076" indent="0">
              <a:buNone/>
              <a:defRPr sz="1067"/>
            </a:lvl6pPr>
            <a:lvl7pPr marL="1828891" indent="0">
              <a:buNone/>
              <a:defRPr sz="1067"/>
            </a:lvl7pPr>
            <a:lvl8pPr marL="2133707" indent="0">
              <a:buNone/>
              <a:defRPr sz="1067"/>
            </a:lvl8pPr>
            <a:lvl9pPr marL="2438522" indent="0">
              <a:buNone/>
              <a:defRPr sz="1067"/>
            </a:lvl9pPr>
          </a:lstStyle>
          <a:p>
            <a:endParaRPr lang="en-US"/>
          </a:p>
        </p:txBody>
      </p:sp>
      <p:sp>
        <p:nvSpPr>
          <p:cNvPr id="4" name="Text Placeholder 3"/>
          <p:cNvSpPr>
            <a:spLocks noGrp="1"/>
          </p:cNvSpPr>
          <p:nvPr>
            <p:ph type="body" sz="half" idx="2"/>
          </p:nvPr>
        </p:nvSpPr>
        <p:spPr>
          <a:xfrm>
            <a:off x="1463037" y="25763223"/>
            <a:ext cx="15234514" cy="3235315"/>
          </a:xfrm>
        </p:spPr>
        <p:txBody>
          <a:bodyPr>
            <a:normAutofit/>
          </a:bodyPr>
          <a:lstStyle>
            <a:lvl1pPr marL="0" indent="0">
              <a:buNone/>
              <a:defRPr sz="800"/>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191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0320" y="-40644"/>
            <a:ext cx="22007532" cy="3299968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463039" y="2926080"/>
            <a:ext cx="15234511" cy="63398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63037" y="10370835"/>
            <a:ext cx="15234514" cy="186277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972619" y="28998545"/>
            <a:ext cx="1641917" cy="1752600"/>
          </a:xfrm>
          <a:prstGeom prst="rect">
            <a:avLst/>
          </a:prstGeom>
        </p:spPr>
        <p:txBody>
          <a:bodyPr vert="horz" lIns="91440" tIns="45720" rIns="91440" bIns="45720" rtlCol="0" anchor="ctr"/>
          <a:lstStyle>
            <a:lvl1pPr algn="r">
              <a:defRPr sz="600">
                <a:solidFill>
                  <a:schemeClr val="tx1">
                    <a:tint val="75000"/>
                  </a:schemeClr>
                </a:solidFill>
              </a:defRPr>
            </a:lvl1pPr>
          </a:lstStyle>
          <a:p>
            <a:fld id="{B61BEF0D-F0BB-DE4B-95CE-6DB70DBA9567}" type="datetimeFigureOut">
              <a:rPr lang="en-US" dirty="0"/>
              <a:pPr/>
              <a:t>5/7/2024</a:t>
            </a:fld>
            <a:endParaRPr lang="en-US"/>
          </a:p>
        </p:txBody>
      </p:sp>
      <p:sp>
        <p:nvSpPr>
          <p:cNvPr id="5" name="Footer Placeholder 4"/>
          <p:cNvSpPr>
            <a:spLocks noGrp="1"/>
          </p:cNvSpPr>
          <p:nvPr>
            <p:ph type="ftr" sz="quarter" idx="3"/>
          </p:nvPr>
        </p:nvSpPr>
        <p:spPr>
          <a:xfrm>
            <a:off x="1463039" y="28998545"/>
            <a:ext cx="11095135" cy="1752600"/>
          </a:xfrm>
          <a:prstGeom prst="rect">
            <a:avLst/>
          </a:prstGeom>
        </p:spPr>
        <p:txBody>
          <a:bodyPr vert="horz" lIns="91440" tIns="45720" rIns="91440" bIns="45720" rtlCol="0" anchor="ctr"/>
          <a:lstStyle>
            <a:lvl1pPr algn="l">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67223" y="28998545"/>
            <a:ext cx="1230331" cy="1752600"/>
          </a:xfrm>
          <a:prstGeom prst="rect">
            <a:avLst/>
          </a:prstGeom>
        </p:spPr>
        <p:txBody>
          <a:bodyPr vert="horz" lIns="91440" tIns="45720" rIns="91440" bIns="45720" rtlCol="0" anchor="ctr"/>
          <a:lstStyle>
            <a:lvl1pPr algn="r">
              <a:defRPr sz="6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060728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3F1AA-EFBD-CEAB-1FF6-2336C5E587AC}"/>
              </a:ext>
            </a:extLst>
          </p:cNvPr>
          <p:cNvSpPr txBox="1"/>
          <p:nvPr/>
        </p:nvSpPr>
        <p:spPr>
          <a:xfrm>
            <a:off x="2484766" y="671337"/>
            <a:ext cx="14457867" cy="1785104"/>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ctr"/>
            <a:r>
              <a:rPr lang="en-US" sz="7200" b="1" dirty="0"/>
              <a:t>Product Price Analysis App</a:t>
            </a:r>
          </a:p>
          <a:p>
            <a:pPr algn="ctr"/>
            <a:r>
              <a:rPr lang="en-US" sz="4000" dirty="0"/>
              <a:t>Christopher Calixte, Liam Daly, Tyler Martin, Alexis Nunez</a:t>
            </a:r>
          </a:p>
        </p:txBody>
      </p:sp>
      <p:pic>
        <p:nvPicPr>
          <p:cNvPr id="9" name="Graphic 8" descr="Python Vector SVG Icon (13) - SVG Repo">
            <a:extLst>
              <a:ext uri="{FF2B5EF4-FFF2-40B4-BE49-F238E27FC236}">
                <a16:creationId xmlns:a16="http://schemas.microsoft.com/office/drawing/2014/main" id="{C512E608-967B-4609-D5FB-8C894EF5AA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8532" y="2575280"/>
            <a:ext cx="3401121" cy="3401121"/>
          </a:xfrm>
          <a:prstGeom prst="rect">
            <a:avLst/>
          </a:prstGeom>
        </p:spPr>
      </p:pic>
      <p:pic>
        <p:nvPicPr>
          <p:cNvPr id="15" name="Picture 14" descr="A blue whale with a blue tail and a blue box on it&#10;&#10;Description automatically generated">
            <a:extLst>
              <a:ext uri="{FF2B5EF4-FFF2-40B4-BE49-F238E27FC236}">
                <a16:creationId xmlns:a16="http://schemas.microsoft.com/office/drawing/2014/main" id="{2AE453F1-9B78-79BF-B222-A358BCAF0B22}"/>
              </a:ext>
            </a:extLst>
          </p:cNvPr>
          <p:cNvPicPr>
            <a:picLocks noChangeAspect="1"/>
          </p:cNvPicPr>
          <p:nvPr/>
        </p:nvPicPr>
        <p:blipFill>
          <a:blip r:embed="rId4"/>
          <a:stretch>
            <a:fillRect/>
          </a:stretch>
        </p:blipFill>
        <p:spPr>
          <a:xfrm>
            <a:off x="3626717" y="5296647"/>
            <a:ext cx="3026820" cy="3026697"/>
          </a:xfrm>
          <a:prstGeom prst="rect">
            <a:avLst/>
          </a:prstGeom>
        </p:spPr>
      </p:pic>
      <p:pic>
        <p:nvPicPr>
          <p:cNvPr id="17" name="Picture 16" descr="A blue hexagon with a white wheel and black text&#10;&#10;Description automatically generated">
            <a:extLst>
              <a:ext uri="{FF2B5EF4-FFF2-40B4-BE49-F238E27FC236}">
                <a16:creationId xmlns:a16="http://schemas.microsoft.com/office/drawing/2014/main" id="{4CAEA4EF-CB64-3363-E843-A163946B5CF9}"/>
              </a:ext>
            </a:extLst>
          </p:cNvPr>
          <p:cNvPicPr>
            <a:picLocks noChangeAspect="1"/>
          </p:cNvPicPr>
          <p:nvPr/>
        </p:nvPicPr>
        <p:blipFill>
          <a:blip r:embed="rId5"/>
          <a:stretch>
            <a:fillRect/>
          </a:stretch>
        </p:blipFill>
        <p:spPr>
          <a:xfrm>
            <a:off x="7204509" y="5800016"/>
            <a:ext cx="3543106" cy="2003502"/>
          </a:xfrm>
          <a:prstGeom prst="rect">
            <a:avLst/>
          </a:prstGeom>
        </p:spPr>
      </p:pic>
      <p:sp>
        <p:nvSpPr>
          <p:cNvPr id="18" name="TextBox 17">
            <a:extLst>
              <a:ext uri="{FF2B5EF4-FFF2-40B4-BE49-F238E27FC236}">
                <a16:creationId xmlns:a16="http://schemas.microsoft.com/office/drawing/2014/main" id="{B9BF6234-BBC0-D6FA-1F14-76B8CC2BE977}"/>
              </a:ext>
            </a:extLst>
          </p:cNvPr>
          <p:cNvSpPr txBox="1"/>
          <p:nvPr/>
        </p:nvSpPr>
        <p:spPr>
          <a:xfrm>
            <a:off x="1458306" y="17879803"/>
            <a:ext cx="5783629" cy="61555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3600"/>
              <a:t>Architectural Design</a:t>
            </a:r>
          </a:p>
        </p:txBody>
      </p:sp>
      <p:sp>
        <p:nvSpPr>
          <p:cNvPr id="19" name="TextBox 18">
            <a:extLst>
              <a:ext uri="{FF2B5EF4-FFF2-40B4-BE49-F238E27FC236}">
                <a16:creationId xmlns:a16="http://schemas.microsoft.com/office/drawing/2014/main" id="{27BFCE10-1A9F-33C6-5C20-8BA88ECA8624}"/>
              </a:ext>
            </a:extLst>
          </p:cNvPr>
          <p:cNvSpPr txBox="1"/>
          <p:nvPr/>
        </p:nvSpPr>
        <p:spPr>
          <a:xfrm>
            <a:off x="2474900" y="8015515"/>
            <a:ext cx="1828799" cy="61555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l"/>
            <a:r>
              <a:rPr lang="en-US" sz="3600"/>
              <a:t>Purpose</a:t>
            </a:r>
          </a:p>
        </p:txBody>
      </p:sp>
      <p:sp>
        <p:nvSpPr>
          <p:cNvPr id="20" name="TextBox 19">
            <a:extLst>
              <a:ext uri="{FF2B5EF4-FFF2-40B4-BE49-F238E27FC236}">
                <a16:creationId xmlns:a16="http://schemas.microsoft.com/office/drawing/2014/main" id="{EDE2A083-41CE-3BF5-0AF7-8A4CD38F47FE}"/>
              </a:ext>
            </a:extLst>
          </p:cNvPr>
          <p:cNvSpPr txBox="1"/>
          <p:nvPr/>
        </p:nvSpPr>
        <p:spPr>
          <a:xfrm>
            <a:off x="625900" y="28060550"/>
            <a:ext cx="3730550" cy="61555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3600"/>
              <a:t>Deployment</a:t>
            </a:r>
          </a:p>
        </p:txBody>
      </p:sp>
      <p:sp>
        <p:nvSpPr>
          <p:cNvPr id="22" name="TextBox 21">
            <a:extLst>
              <a:ext uri="{FF2B5EF4-FFF2-40B4-BE49-F238E27FC236}">
                <a16:creationId xmlns:a16="http://schemas.microsoft.com/office/drawing/2014/main" id="{C76ACE06-97D9-0557-7936-EC3FE2E32CF4}"/>
              </a:ext>
            </a:extLst>
          </p:cNvPr>
          <p:cNvSpPr txBox="1"/>
          <p:nvPr/>
        </p:nvSpPr>
        <p:spPr>
          <a:xfrm>
            <a:off x="2478467" y="8628643"/>
            <a:ext cx="6406032" cy="652486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2800" dirty="0">
                <a:latin typeface="-apple-system"/>
                <a:ea typeface="-apple-system"/>
                <a:cs typeface="-apple-system"/>
              </a:rPr>
              <a:t>Our team will achieve this product through a Kubernetes cluster to handle the web scraping, data cleansing and saving to a database, and the presentation of the data through an interactive UI. Containers using a combination of Linux and Python will be utilized for web scraping and cleaning, while a lightweight Linux distribution node will handle the database management; Another node will handle the web server for the UI. By using Kubernetes, we can readily deploy containers and build web scraping nodes to scale to scale and increase speed by each container performing its own data cleansing.</a:t>
            </a:r>
          </a:p>
        </p:txBody>
      </p:sp>
      <p:pic>
        <p:nvPicPr>
          <p:cNvPr id="23" name="Picture 22">
            <a:extLst>
              <a:ext uri="{FF2B5EF4-FFF2-40B4-BE49-F238E27FC236}">
                <a16:creationId xmlns:a16="http://schemas.microsoft.com/office/drawing/2014/main" id="{E129E601-E501-E683-49CB-5204CC50036E}"/>
              </a:ext>
            </a:extLst>
          </p:cNvPr>
          <p:cNvPicPr>
            <a:picLocks noChangeAspect="1"/>
          </p:cNvPicPr>
          <p:nvPr/>
        </p:nvPicPr>
        <p:blipFill>
          <a:blip r:embed="rId6"/>
          <a:stretch>
            <a:fillRect/>
          </a:stretch>
        </p:blipFill>
        <p:spPr>
          <a:xfrm>
            <a:off x="570263" y="28694862"/>
            <a:ext cx="3069588" cy="1714320"/>
          </a:xfrm>
          <a:prstGeom prst="rect">
            <a:avLst/>
          </a:prstGeom>
        </p:spPr>
      </p:pic>
      <p:pic>
        <p:nvPicPr>
          <p:cNvPr id="24" name="Picture 23" descr="A blue hexagon with a white wheel and black text&#10;&#10;Description automatically generated">
            <a:extLst>
              <a:ext uri="{FF2B5EF4-FFF2-40B4-BE49-F238E27FC236}">
                <a16:creationId xmlns:a16="http://schemas.microsoft.com/office/drawing/2014/main" id="{2D967897-CAE5-7A3F-3BB5-1D32F0EC0DA4}"/>
              </a:ext>
            </a:extLst>
          </p:cNvPr>
          <p:cNvPicPr>
            <a:picLocks noChangeAspect="1"/>
          </p:cNvPicPr>
          <p:nvPr/>
        </p:nvPicPr>
        <p:blipFill>
          <a:blip r:embed="rId5"/>
          <a:stretch>
            <a:fillRect/>
          </a:stretch>
        </p:blipFill>
        <p:spPr>
          <a:xfrm>
            <a:off x="5043654" y="29197629"/>
            <a:ext cx="4093570" cy="2381587"/>
          </a:xfrm>
          <a:prstGeom prst="rect">
            <a:avLst/>
          </a:prstGeom>
        </p:spPr>
      </p:pic>
      <p:pic>
        <p:nvPicPr>
          <p:cNvPr id="28" name="Picture 27" descr="A blue whale with a blue tail and a blue box on it&#10;&#10;Description automatically generated">
            <a:extLst>
              <a:ext uri="{FF2B5EF4-FFF2-40B4-BE49-F238E27FC236}">
                <a16:creationId xmlns:a16="http://schemas.microsoft.com/office/drawing/2014/main" id="{22990260-92D6-ED45-F822-16F3C115BB69}"/>
              </a:ext>
            </a:extLst>
          </p:cNvPr>
          <p:cNvPicPr>
            <a:picLocks noChangeAspect="1"/>
          </p:cNvPicPr>
          <p:nvPr/>
        </p:nvPicPr>
        <p:blipFill>
          <a:blip r:embed="rId4"/>
          <a:stretch>
            <a:fillRect/>
          </a:stretch>
        </p:blipFill>
        <p:spPr>
          <a:xfrm>
            <a:off x="10964528" y="28684777"/>
            <a:ext cx="3276202" cy="3179911"/>
          </a:xfrm>
          <a:prstGeom prst="rect">
            <a:avLst/>
          </a:prstGeom>
        </p:spPr>
      </p:pic>
      <p:sp>
        <p:nvSpPr>
          <p:cNvPr id="32" name="Arrow: Right 31">
            <a:extLst>
              <a:ext uri="{FF2B5EF4-FFF2-40B4-BE49-F238E27FC236}">
                <a16:creationId xmlns:a16="http://schemas.microsoft.com/office/drawing/2014/main" id="{A5031B4D-D709-F9E5-535D-8CBC6303C64B}"/>
              </a:ext>
            </a:extLst>
          </p:cNvPr>
          <p:cNvSpPr/>
          <p:nvPr/>
        </p:nvSpPr>
        <p:spPr>
          <a:xfrm>
            <a:off x="3454698" y="29823427"/>
            <a:ext cx="1378003" cy="56753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Arrow: Right 32">
            <a:extLst>
              <a:ext uri="{FF2B5EF4-FFF2-40B4-BE49-F238E27FC236}">
                <a16:creationId xmlns:a16="http://schemas.microsoft.com/office/drawing/2014/main" id="{EEB7F4DD-E281-128C-A2E1-0AD1E3690436}"/>
              </a:ext>
            </a:extLst>
          </p:cNvPr>
          <p:cNvSpPr/>
          <p:nvPr/>
        </p:nvSpPr>
        <p:spPr>
          <a:xfrm>
            <a:off x="9304486" y="29969515"/>
            <a:ext cx="1426662" cy="56753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TextBox 33">
            <a:extLst>
              <a:ext uri="{FF2B5EF4-FFF2-40B4-BE49-F238E27FC236}">
                <a16:creationId xmlns:a16="http://schemas.microsoft.com/office/drawing/2014/main" id="{7496D476-5F15-E4DF-8B2B-FBE918931DE8}"/>
              </a:ext>
            </a:extLst>
          </p:cNvPr>
          <p:cNvSpPr txBox="1"/>
          <p:nvPr/>
        </p:nvSpPr>
        <p:spPr>
          <a:xfrm>
            <a:off x="1726422" y="18714215"/>
            <a:ext cx="14487226" cy="4801314"/>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marL="190500" indent="-190500">
              <a:buFont typeface="Arial"/>
              <a:buChar char="•"/>
            </a:pPr>
            <a:r>
              <a:rPr lang="en-US" sz="2800" dirty="0">
                <a:ea typeface="+mn-lt"/>
                <a:cs typeface="+mn-lt"/>
              </a:rPr>
              <a:t>Alpine Linux </a:t>
            </a:r>
            <a:r>
              <a:rPr lang="en-US" sz="2800" dirty="0" err="1">
                <a:ea typeface="+mn-lt"/>
                <a:cs typeface="+mn-lt"/>
              </a:rPr>
              <a:t>webscraper</a:t>
            </a:r>
            <a:r>
              <a:rPr lang="en-US" sz="2800" dirty="0">
                <a:ea typeface="+mn-lt"/>
                <a:cs typeface="+mn-lt"/>
              </a:rPr>
              <a:t> node detects price change or pulls price at irregular intervals. </a:t>
            </a:r>
            <a:endParaRPr lang="en-US" dirty="0"/>
          </a:p>
          <a:p>
            <a:pPr marL="190500" indent="-190500">
              <a:buFont typeface="Arial"/>
              <a:buChar char="•"/>
            </a:pPr>
            <a:r>
              <a:rPr lang="en-US" sz="2800" dirty="0">
                <a:ea typeface="+mn-lt"/>
                <a:cs typeface="+mn-lt"/>
              </a:rPr>
              <a:t>Data is pulled down to worker node. This will be performed using a Python script which utilizes the </a:t>
            </a:r>
            <a:r>
              <a:rPr lang="en-US" sz="2800" dirty="0" err="1">
                <a:ea typeface="+mn-lt"/>
                <a:cs typeface="+mn-lt"/>
              </a:rPr>
              <a:t>BeautfiulSoup</a:t>
            </a:r>
            <a:r>
              <a:rPr lang="en-US" sz="2800" dirty="0">
                <a:ea typeface="+mn-lt"/>
                <a:cs typeface="+mn-lt"/>
              </a:rPr>
              <a:t> web scraping library.</a:t>
            </a:r>
            <a:endParaRPr lang="en-US"/>
          </a:p>
          <a:p>
            <a:pPr marL="190500" indent="-190500">
              <a:buFont typeface="Arial"/>
              <a:buChar char="•"/>
            </a:pPr>
            <a:r>
              <a:rPr lang="en-US" sz="2800" dirty="0">
                <a:ea typeface="+mn-lt"/>
                <a:cs typeface="+mn-lt"/>
              </a:rPr>
              <a:t>Data is parsed for price and time. Parsing will be done with a Python script to pull the price from the data, depending on the storefront.</a:t>
            </a:r>
            <a:endParaRPr lang="en-US" dirty="0"/>
          </a:p>
          <a:p>
            <a:pPr marL="190500" indent="-190500">
              <a:buFont typeface="Arial"/>
              <a:buChar char="•"/>
            </a:pPr>
            <a:r>
              <a:rPr lang="en-US" sz="2800" dirty="0">
                <a:ea typeface="+mn-lt"/>
                <a:cs typeface="+mn-lt"/>
              </a:rPr>
              <a:t>Worker node sends POST with cleaned information to MongoDB database server</a:t>
            </a:r>
            <a:endParaRPr lang="en-US" dirty="0"/>
          </a:p>
          <a:p>
            <a:pPr marL="190500" indent="-190500">
              <a:buFont typeface="Arial"/>
              <a:buChar char="•"/>
            </a:pPr>
            <a:r>
              <a:rPr lang="en-US" sz="2800" dirty="0">
                <a:ea typeface="+mn-lt"/>
                <a:cs typeface="+mn-lt"/>
              </a:rPr>
              <a:t>MongoDB writes data to database taking into account product name, product price, and time of capture.</a:t>
            </a:r>
            <a:endParaRPr lang="en-US" dirty="0"/>
          </a:p>
          <a:p>
            <a:pPr marL="190500" indent="-190500">
              <a:buFont typeface="Arial"/>
              <a:buChar char="•"/>
            </a:pPr>
            <a:r>
              <a:rPr lang="en-US" sz="2800">
                <a:ea typeface="+mn-lt"/>
                <a:cs typeface="+mn-lt"/>
              </a:rPr>
              <a:t>User opens nginx web server UI to see MongoDB Atlas chart</a:t>
            </a:r>
            <a:endParaRPr lang="en-US"/>
          </a:p>
          <a:p>
            <a:pPr marL="190500" indent="-190500">
              <a:buFont typeface="Arial"/>
              <a:buChar char="•"/>
            </a:pPr>
            <a:r>
              <a:rPr lang="en-US" sz="2800" dirty="0">
                <a:ea typeface="+mn-lt"/>
                <a:cs typeface="+mn-lt"/>
              </a:rPr>
              <a:t>Data is loaded into UI with information for user. This frontend will provide all needed information with a visually pleasing UI</a:t>
            </a:r>
            <a:endParaRPr lang="en-US" sz="2800" dirty="0"/>
          </a:p>
        </p:txBody>
      </p:sp>
      <p:sp>
        <p:nvSpPr>
          <p:cNvPr id="38" name="TextBox 37">
            <a:extLst>
              <a:ext uri="{FF2B5EF4-FFF2-40B4-BE49-F238E27FC236}">
                <a16:creationId xmlns:a16="http://schemas.microsoft.com/office/drawing/2014/main" id="{2B614F0A-783F-D6DE-A2F3-4F1E148AE06C}"/>
              </a:ext>
            </a:extLst>
          </p:cNvPr>
          <p:cNvSpPr txBox="1"/>
          <p:nvPr/>
        </p:nvSpPr>
        <p:spPr>
          <a:xfrm>
            <a:off x="10485810" y="8061884"/>
            <a:ext cx="6131294" cy="61555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3600"/>
              <a:t>User Interface</a:t>
            </a:r>
          </a:p>
        </p:txBody>
      </p:sp>
      <p:pic>
        <p:nvPicPr>
          <p:cNvPr id="5" name="Picture 4" descr="A black and white logo&#10;&#10;Description automatically generated">
            <a:extLst>
              <a:ext uri="{FF2B5EF4-FFF2-40B4-BE49-F238E27FC236}">
                <a16:creationId xmlns:a16="http://schemas.microsoft.com/office/drawing/2014/main" id="{9CFEF6D5-5178-4825-6EE1-33E8B6C7988E}"/>
              </a:ext>
            </a:extLst>
          </p:cNvPr>
          <p:cNvPicPr>
            <a:picLocks noChangeAspect="1"/>
          </p:cNvPicPr>
          <p:nvPr/>
        </p:nvPicPr>
        <p:blipFill>
          <a:blip r:embed="rId7"/>
          <a:stretch>
            <a:fillRect/>
          </a:stretch>
        </p:blipFill>
        <p:spPr>
          <a:xfrm>
            <a:off x="9114600" y="3093499"/>
            <a:ext cx="4738255" cy="2714036"/>
          </a:xfrm>
          <a:prstGeom prst="rect">
            <a:avLst/>
          </a:prstGeom>
        </p:spPr>
      </p:pic>
      <p:pic>
        <p:nvPicPr>
          <p:cNvPr id="6" name="Picture 5" descr="What is Nginx?. In this article, we're learning about… | by Kasun  Dissanayake | Geek Culture | Medium">
            <a:extLst>
              <a:ext uri="{FF2B5EF4-FFF2-40B4-BE49-F238E27FC236}">
                <a16:creationId xmlns:a16="http://schemas.microsoft.com/office/drawing/2014/main" id="{F8611B58-7325-BB5D-4C17-E6EF98B554DA}"/>
              </a:ext>
            </a:extLst>
          </p:cNvPr>
          <p:cNvPicPr>
            <a:picLocks noChangeAspect="1"/>
          </p:cNvPicPr>
          <p:nvPr/>
        </p:nvPicPr>
        <p:blipFill>
          <a:blip r:embed="rId8"/>
          <a:stretch>
            <a:fillRect/>
          </a:stretch>
        </p:blipFill>
        <p:spPr>
          <a:xfrm>
            <a:off x="11481309" y="6213921"/>
            <a:ext cx="3568222" cy="1198618"/>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657861A6-5569-0987-F251-985D3F2CD713}"/>
              </a:ext>
            </a:extLst>
          </p:cNvPr>
          <p:cNvPicPr>
            <a:picLocks noChangeAspect="1"/>
          </p:cNvPicPr>
          <p:nvPr/>
        </p:nvPicPr>
        <p:blipFill>
          <a:blip r:embed="rId9"/>
          <a:stretch>
            <a:fillRect/>
          </a:stretch>
        </p:blipFill>
        <p:spPr>
          <a:xfrm>
            <a:off x="1000305" y="30400710"/>
            <a:ext cx="2174576" cy="2434626"/>
          </a:xfrm>
          <a:prstGeom prst="rect">
            <a:avLst/>
          </a:prstGeom>
        </p:spPr>
      </p:pic>
      <p:pic>
        <p:nvPicPr>
          <p:cNvPr id="8" name="Picture 7" descr="A graph with numbers and a green line&#10;&#10;Description automatically generated">
            <a:extLst>
              <a:ext uri="{FF2B5EF4-FFF2-40B4-BE49-F238E27FC236}">
                <a16:creationId xmlns:a16="http://schemas.microsoft.com/office/drawing/2014/main" id="{2FE8F402-F7F5-12BF-83F6-4A2273623867}"/>
              </a:ext>
            </a:extLst>
          </p:cNvPr>
          <p:cNvPicPr>
            <a:picLocks noChangeAspect="1"/>
          </p:cNvPicPr>
          <p:nvPr/>
        </p:nvPicPr>
        <p:blipFill>
          <a:blip r:embed="rId10"/>
          <a:stretch>
            <a:fillRect/>
          </a:stretch>
        </p:blipFill>
        <p:spPr>
          <a:xfrm>
            <a:off x="10416263" y="8759534"/>
            <a:ext cx="6124971" cy="6730258"/>
          </a:xfrm>
          <a:prstGeom prst="rect">
            <a:avLst/>
          </a:prstGeom>
        </p:spPr>
      </p:pic>
      <p:sp>
        <p:nvSpPr>
          <p:cNvPr id="13" name="TextBox 13">
            <a:extLst>
              <a:ext uri="{FF2B5EF4-FFF2-40B4-BE49-F238E27FC236}">
                <a16:creationId xmlns:a16="http://schemas.microsoft.com/office/drawing/2014/main" id="{12AC8D0D-1E75-25F1-FC6C-ABF356F622ED}"/>
              </a:ext>
            </a:extLst>
          </p:cNvPr>
          <p:cNvSpPr txBox="1"/>
          <p:nvPr/>
        </p:nvSpPr>
        <p:spPr>
          <a:xfrm>
            <a:off x="9901500" y="15832753"/>
            <a:ext cx="5823825" cy="615553"/>
          </a:xfrm>
          <a:prstGeom prst="rect">
            <a:avLst/>
          </a:prstGeom>
          <a:noFill/>
        </p:spPr>
        <p:txBody>
          <a:bodyPr rot="0" spcFirstLastPara="0" vert="horz" wrap="square" lIns="60960" tIns="30480" rIns="60960" bIns="3048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t>Database Schema</a:t>
            </a:r>
            <a:endParaRPr lang="en-US"/>
          </a:p>
        </p:txBody>
      </p:sp>
      <p:pic>
        <p:nvPicPr>
          <p:cNvPr id="21" name="Picture 20" descr="graph_overview.jpg">
            <a:extLst>
              <a:ext uri="{FF2B5EF4-FFF2-40B4-BE49-F238E27FC236}">
                <a16:creationId xmlns:a16="http://schemas.microsoft.com/office/drawing/2014/main" id="{DF370492-3D33-B25E-CA52-388CC5B0F1F0}"/>
              </a:ext>
            </a:extLst>
          </p:cNvPr>
          <p:cNvPicPr>
            <a:picLocks noChangeAspect="1"/>
          </p:cNvPicPr>
          <p:nvPr/>
        </p:nvPicPr>
        <p:blipFill>
          <a:blip r:embed="rId11"/>
          <a:stretch>
            <a:fillRect/>
          </a:stretch>
        </p:blipFill>
        <p:spPr>
          <a:xfrm>
            <a:off x="2919258" y="23968204"/>
            <a:ext cx="12111020" cy="3536787"/>
          </a:xfrm>
          <a:prstGeom prst="rect">
            <a:avLst/>
          </a:prstGeom>
        </p:spPr>
      </p:pic>
      <p:pic>
        <p:nvPicPr>
          <p:cNvPr id="26" name="Picture 25">
            <a:extLst>
              <a:ext uri="{FF2B5EF4-FFF2-40B4-BE49-F238E27FC236}">
                <a16:creationId xmlns:a16="http://schemas.microsoft.com/office/drawing/2014/main" id="{612969EA-21E5-A210-C0E5-B0D30CABEC12}"/>
              </a:ext>
            </a:extLst>
          </p:cNvPr>
          <p:cNvPicPr>
            <a:picLocks noChangeAspect="1"/>
          </p:cNvPicPr>
          <p:nvPr/>
        </p:nvPicPr>
        <p:blipFill>
          <a:blip r:embed="rId12"/>
          <a:stretch>
            <a:fillRect/>
          </a:stretch>
        </p:blipFill>
        <p:spPr>
          <a:xfrm>
            <a:off x="9810535" y="16548982"/>
            <a:ext cx="8499343" cy="767178"/>
          </a:xfrm>
          <a:prstGeom prst="rect">
            <a:avLst/>
          </a:prstGeom>
        </p:spPr>
      </p:pic>
      <p:sp>
        <p:nvSpPr>
          <p:cNvPr id="27" name="TextBox 26">
            <a:extLst>
              <a:ext uri="{FF2B5EF4-FFF2-40B4-BE49-F238E27FC236}">
                <a16:creationId xmlns:a16="http://schemas.microsoft.com/office/drawing/2014/main" id="{3DE08D21-C90D-B112-1310-7A8168BDAC75}"/>
              </a:ext>
            </a:extLst>
          </p:cNvPr>
          <p:cNvSpPr txBox="1"/>
          <p:nvPr/>
        </p:nvSpPr>
        <p:spPr>
          <a:xfrm>
            <a:off x="2322828" y="16387847"/>
            <a:ext cx="70450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Segoe UI"/>
                <a:cs typeface="Segoe UI"/>
              </a:rPr>
              <a:t>Save users time and money and gain insights to price fluctuations.</a:t>
            </a:r>
            <a:endParaRPr lang="en-US" dirty="0"/>
          </a:p>
        </p:txBody>
      </p:sp>
      <p:sp>
        <p:nvSpPr>
          <p:cNvPr id="29" name="TextBox 28">
            <a:extLst>
              <a:ext uri="{FF2B5EF4-FFF2-40B4-BE49-F238E27FC236}">
                <a16:creationId xmlns:a16="http://schemas.microsoft.com/office/drawing/2014/main" id="{BC5C6157-A4B3-0271-CB72-EE2339930CEC}"/>
              </a:ext>
            </a:extLst>
          </p:cNvPr>
          <p:cNvSpPr txBox="1"/>
          <p:nvPr/>
        </p:nvSpPr>
        <p:spPr>
          <a:xfrm>
            <a:off x="2322105" y="15794040"/>
            <a:ext cx="5734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Stakeholder</a:t>
            </a:r>
            <a:r>
              <a:rPr lang="en-US" sz="2800" dirty="0">
                <a:latin typeface="Segoe UI"/>
                <a:cs typeface="Segoe UI"/>
              </a:rPr>
              <a:t> </a:t>
            </a:r>
            <a:r>
              <a:rPr lang="en-US" sz="3600" dirty="0"/>
              <a:t>Value</a:t>
            </a:r>
            <a:r>
              <a:rPr lang="en-US" sz="2800" dirty="0">
                <a:latin typeface="Segoe UI"/>
                <a:cs typeface="Segoe UI"/>
              </a:rPr>
              <a:t>:</a:t>
            </a:r>
          </a:p>
          <a:p>
            <a:pPr algn="l"/>
            <a:endParaRPr lang="en-US" dirty="0"/>
          </a:p>
        </p:txBody>
      </p:sp>
    </p:spTree>
    <p:extLst>
      <p:ext uri="{BB962C8B-B14F-4D97-AF65-F5344CB8AC3E}">
        <p14:creationId xmlns:p14="http://schemas.microsoft.com/office/powerpoint/2010/main" val="13745202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140</cp:revision>
  <dcterms:created xsi:type="dcterms:W3CDTF">2024-04-01T20:20:29Z</dcterms:created>
  <dcterms:modified xsi:type="dcterms:W3CDTF">2024-05-07T21:03:51Z</dcterms:modified>
</cp:coreProperties>
</file>