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9" r:id="rId23"/>
    <p:sldId id="277" r:id="rId24"/>
    <p:sldId id="278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393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613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7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50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303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96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732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326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480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35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567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986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TA@mgym.dk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Fysik C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Marselisborg Gymnasium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969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2. Bølger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3401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lære om bølger?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Grundlæggende egenskaber: bølgelængde, frekvens, udbredelsesfart</a:t>
            </a:r>
          </a:p>
          <a:p>
            <a:r>
              <a:rPr lang="da-DK" dirty="0" smtClean="0"/>
              <a:t>Det elektromagnetiske spektrum og fotoner</a:t>
            </a:r>
          </a:p>
          <a:p>
            <a:r>
              <a:rPr lang="da-DK" dirty="0" smtClean="0"/>
              <a:t>Eksperimentel bestemmelse af bølgelængde</a:t>
            </a:r>
          </a:p>
          <a:p>
            <a:r>
              <a:rPr lang="da-DK" dirty="0" smtClean="0"/>
              <a:t>Fysiske egenskaber ved lyd og lys samt forbindelse til sanseindtryk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4814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3. Verdensbilleder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98" y="1825625"/>
            <a:ext cx="9156004" cy="4351338"/>
          </a:xfrm>
        </p:spPr>
      </p:pic>
    </p:spTree>
    <p:extLst>
      <p:ext uri="{BB962C8B-B14F-4D97-AF65-F5344CB8AC3E}">
        <p14:creationId xmlns:p14="http://schemas.microsoft.com/office/powerpoint/2010/main" val="161266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lære om verdensbilleder?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Udviklingen af det verdensbillede vi kender i dag.</a:t>
            </a:r>
          </a:p>
          <a:p>
            <a:r>
              <a:rPr lang="da-DK" dirty="0" smtClean="0"/>
              <a:t>Ned dyk i væsentlige begivenheder som medførte ny viden.</a:t>
            </a:r>
          </a:p>
          <a:p>
            <a:r>
              <a:rPr lang="da-DK" dirty="0" smtClean="0"/>
              <a:t>Beskrivelse af vigtige personer i verdenshistorien samt hvordan det påvirkede vores opfattelse af verden.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598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4 Astronomi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51" y="1825625"/>
            <a:ext cx="6539298" cy="4351338"/>
          </a:xfrm>
        </p:spPr>
      </p:pic>
    </p:spTree>
    <p:extLst>
      <p:ext uri="{BB962C8B-B14F-4D97-AF65-F5344CB8AC3E}">
        <p14:creationId xmlns:p14="http://schemas.microsoft.com/office/powerpoint/2010/main" val="96984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lære om astronomi?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Grundtræk af den nuværende fysiske beskrivelse af universet og det udviklingshistorie, herunder Det kosmologiske princip og universets udvidelse.</a:t>
            </a:r>
          </a:p>
          <a:p>
            <a:r>
              <a:rPr lang="da-DK" dirty="0" smtClean="0"/>
              <a:t>Jorden som planet i solsystemet som grundlag for forklaring af umiddelbart observerbare naturfænomener.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491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5 Atomfysik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88" y="1825625"/>
            <a:ext cx="5972424" cy="4351338"/>
          </a:xfrm>
        </p:spPr>
      </p:pic>
    </p:spTree>
    <p:extLst>
      <p:ext uri="{BB962C8B-B14F-4D97-AF65-F5344CB8AC3E}">
        <p14:creationId xmlns:p14="http://schemas.microsoft.com/office/powerpoint/2010/main" val="239035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lære om atomfysik?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Atomer som grundlag for forklaring af makroskopiske egenskaber ved stof.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806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6</a:t>
            </a:r>
            <a:r>
              <a:rPr lang="da-DK" dirty="0" smtClean="0"/>
              <a:t> Supplerende stof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83655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lære </a:t>
            </a:r>
            <a:r>
              <a:rPr lang="da-DK" dirty="0" smtClean="0"/>
              <a:t>om, i det supplerende stof?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Eleverne vil ikke kunne opfylde de faglige mål alene ved hjælp af kernestoffet. Det supplerende stof, der udfylder </a:t>
            </a:r>
            <a:r>
              <a:rPr lang="da-DK" dirty="0">
                <a:solidFill>
                  <a:srgbClr val="FF0000"/>
                </a:solidFill>
              </a:rPr>
              <a:t>ca. 30 pct</a:t>
            </a:r>
            <a:r>
              <a:rPr lang="da-DK" dirty="0"/>
              <a:t>. af uddannelsestiden, skal vælges, så det tilgodeser såvel fagets overordnede mål som de faglige mål. </a:t>
            </a:r>
            <a:r>
              <a:rPr lang="da-DK" dirty="0">
                <a:solidFill>
                  <a:srgbClr val="FF0000"/>
                </a:solidFill>
              </a:rPr>
              <a:t>Eleverne skal have en væsentlig indflydelse på valg af supplerende stof</a:t>
            </a:r>
            <a:r>
              <a:rPr lang="da-DK" dirty="0"/>
              <a:t>. I det supplerende stof skal indgå aktuelle eller samfundsrelevante problemstillinger, herunder en belysning af fysiske eller teknologiske aspekter af bæredygtig udvikling.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587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Underviser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Thomas Mellergaard Amby</a:t>
            </a:r>
          </a:p>
          <a:p>
            <a:pPr marL="0" indent="0">
              <a:buNone/>
            </a:pPr>
            <a:r>
              <a:rPr lang="da-DK" dirty="0" smtClean="0"/>
              <a:t>Dueslag: 41</a:t>
            </a:r>
          </a:p>
          <a:p>
            <a:pPr marL="0" indent="0">
              <a:buNone/>
            </a:pPr>
            <a:r>
              <a:rPr lang="da-DK" dirty="0" smtClean="0"/>
              <a:t>Mailadresse: </a:t>
            </a:r>
            <a:r>
              <a:rPr lang="da-DK" dirty="0" smtClean="0">
                <a:hlinkClick r:id="rId2"/>
              </a:rPr>
              <a:t>TA@mgym.dk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Fag: Astronomi, Fysik og NV.</a:t>
            </a:r>
            <a:endParaRPr lang="da-DK" dirty="0"/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04" y="2044700"/>
            <a:ext cx="2256896" cy="3385344"/>
          </a:xfrm>
        </p:spPr>
      </p:pic>
    </p:spTree>
    <p:extLst>
      <p:ext uri="{BB962C8B-B14F-4D97-AF65-F5344CB8AC3E}">
        <p14:creationId xmlns:p14="http://schemas.microsoft.com/office/powerpoint/2010/main" val="364696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Afleveringer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634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Afleveringer i fysik C: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Der er til fysik C </a:t>
            </a:r>
            <a:r>
              <a:rPr lang="da-DK" dirty="0" smtClean="0"/>
              <a:t>afsat ca. </a:t>
            </a:r>
            <a:r>
              <a:rPr lang="da-DK" dirty="0" smtClean="0">
                <a:solidFill>
                  <a:srgbClr val="FF0000"/>
                </a:solidFill>
              </a:rPr>
              <a:t>15 elevtimer</a:t>
            </a:r>
          </a:p>
          <a:p>
            <a:r>
              <a:rPr lang="da-DK" dirty="0" smtClean="0"/>
              <a:t>Hvilket betyder at der skal laves ca. </a:t>
            </a:r>
            <a:r>
              <a:rPr lang="da-DK" dirty="0" smtClean="0">
                <a:solidFill>
                  <a:srgbClr val="FF0000"/>
                </a:solidFill>
              </a:rPr>
              <a:t>5 afleveringer af 3 </a:t>
            </a:r>
            <a:r>
              <a:rPr lang="da-DK" dirty="0" smtClean="0">
                <a:solidFill>
                  <a:srgbClr val="FF0000"/>
                </a:solidFill>
              </a:rPr>
              <a:t>elevtimer.</a:t>
            </a:r>
          </a:p>
          <a:p>
            <a:r>
              <a:rPr lang="da-DK" dirty="0" smtClean="0"/>
              <a:t>Afleveringerne laves i grupper af 3 – 5 elever</a:t>
            </a:r>
          </a:p>
          <a:p>
            <a:r>
              <a:rPr lang="da-DK" dirty="0" smtClean="0"/>
              <a:t>Hovedparten af afleveringerne laves som en poster. Hvorefter Grupperne ved en mundtlig gennemgang får mundtlig feedback på deres afleveringer.</a:t>
            </a:r>
          </a:p>
          <a:p>
            <a:r>
              <a:rPr lang="da-DK" dirty="0" smtClean="0"/>
              <a:t>Afleveringer afleveres på </a:t>
            </a:r>
            <a:r>
              <a:rPr lang="da-DK" dirty="0" err="1" smtClean="0"/>
              <a:t>Lectio</a:t>
            </a:r>
            <a:r>
              <a:rPr lang="da-DK" dirty="0" smtClean="0"/>
              <a:t>. 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451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Og nu…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91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1. Energi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Eller …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7306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Til kamp mod drivhus effekten.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36" y="1825625"/>
            <a:ext cx="6346527" cy="4351338"/>
          </a:xfrm>
        </p:spPr>
      </p:pic>
    </p:spTree>
    <p:extLst>
      <p:ext uri="{BB962C8B-B14F-4D97-AF65-F5344CB8AC3E}">
        <p14:creationId xmlns:p14="http://schemas.microsoft.com/office/powerpoint/2010/main" val="94258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fysik?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231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Fysik er læren om naturen…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37" y="1825625"/>
            <a:ext cx="9589725" cy="4351338"/>
          </a:xfrm>
        </p:spPr>
      </p:pic>
    </p:spTree>
    <p:extLst>
      <p:ext uri="{BB962C8B-B14F-4D97-AF65-F5344CB8AC3E}">
        <p14:creationId xmlns:p14="http://schemas.microsoft.com/office/powerpoint/2010/main" val="200315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lave i år?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91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Emner i fysik undervisningen: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0.   Introduktion </a:t>
            </a:r>
            <a:r>
              <a:rPr lang="da-DK" dirty="0" smtClean="0"/>
              <a:t>til fysik i </a:t>
            </a:r>
            <a:r>
              <a:rPr lang="da-DK" dirty="0" smtClean="0"/>
              <a:t>gymnasiet</a:t>
            </a:r>
          </a:p>
          <a:p>
            <a:pPr marL="0" indent="0">
              <a:buNone/>
            </a:pPr>
            <a:r>
              <a:rPr lang="da-DK" dirty="0" smtClean="0"/>
              <a:t>1.   </a:t>
            </a:r>
            <a:r>
              <a:rPr lang="da-DK" dirty="0" smtClean="0"/>
              <a:t>Energi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2.   Bølger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3.   Verdensbilleder</a:t>
            </a:r>
            <a:endParaRPr lang="da-DK" dirty="0" smtClean="0"/>
          </a:p>
          <a:p>
            <a:pPr marL="514350" indent="-514350">
              <a:buAutoNum type="arabicPeriod" startAt="4"/>
            </a:pPr>
            <a:r>
              <a:rPr lang="da-DK" dirty="0" smtClean="0"/>
              <a:t>Astronomi</a:t>
            </a:r>
            <a:endParaRPr lang="da-DK" dirty="0"/>
          </a:p>
          <a:p>
            <a:pPr marL="514350" indent="-514350">
              <a:buAutoNum type="arabicPeriod" startAt="4"/>
            </a:pPr>
            <a:r>
              <a:rPr lang="da-DK" dirty="0" smtClean="0"/>
              <a:t>Atomfysik</a:t>
            </a:r>
            <a:endParaRPr lang="da-DK" dirty="0"/>
          </a:p>
          <a:p>
            <a:pPr marL="514350" indent="-514350">
              <a:buAutoNum type="arabicPeriod" startAt="4"/>
            </a:pPr>
            <a:r>
              <a:rPr lang="da-DK" dirty="0" smtClean="0"/>
              <a:t>Afslutning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5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0. Introduktion til faget fysik: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1692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1. Energi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8420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lære om energi?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Beskrive energi og energiomsætning</a:t>
            </a:r>
          </a:p>
          <a:p>
            <a:pPr lvl="1"/>
            <a:r>
              <a:rPr lang="da-DK" dirty="0" smtClean="0"/>
              <a:t>Effekt</a:t>
            </a:r>
          </a:p>
          <a:p>
            <a:pPr lvl="1"/>
            <a:r>
              <a:rPr lang="da-DK" dirty="0" smtClean="0"/>
              <a:t>Nyttevirkning</a:t>
            </a:r>
          </a:p>
          <a:p>
            <a:r>
              <a:rPr lang="da-DK" dirty="0" smtClean="0"/>
              <a:t>Eksempler på energiformer og kvalitativ behandling af omsætningen mellem mindst to energi former.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159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415</Words>
  <Application>Microsoft Office PowerPoint</Application>
  <PresentationFormat>Widescreen</PresentationFormat>
  <Paragraphs>59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Office-tema</vt:lpstr>
      <vt:lpstr>Fysik C</vt:lpstr>
      <vt:lpstr>Underviser</vt:lpstr>
      <vt:lpstr>Hvad er fysik?</vt:lpstr>
      <vt:lpstr>Fysik er læren om naturen…</vt:lpstr>
      <vt:lpstr>Hvad skal vi lave i år?</vt:lpstr>
      <vt:lpstr>Emner i fysik undervisningen:</vt:lpstr>
      <vt:lpstr>0. Introduktion til faget fysik:</vt:lpstr>
      <vt:lpstr>1. Energi</vt:lpstr>
      <vt:lpstr>Hvad skal vi lære om energi?</vt:lpstr>
      <vt:lpstr>2. Bølger</vt:lpstr>
      <vt:lpstr>Hvad skal vi lære om bølger?</vt:lpstr>
      <vt:lpstr>3. Verdensbilleder</vt:lpstr>
      <vt:lpstr>Hvad skal vi lære om verdensbilleder?</vt:lpstr>
      <vt:lpstr>4 Astronomi</vt:lpstr>
      <vt:lpstr>Hvad skal vi lære om astronomi?</vt:lpstr>
      <vt:lpstr>5 Atomfysik</vt:lpstr>
      <vt:lpstr>Hvad skal vi lære om atomfysik?</vt:lpstr>
      <vt:lpstr>6 Supplerende stof</vt:lpstr>
      <vt:lpstr>Hvad skal vi lære om, i det supplerende stof?</vt:lpstr>
      <vt:lpstr>Afleveringer</vt:lpstr>
      <vt:lpstr>Afleveringer i fysik C:</vt:lpstr>
      <vt:lpstr>Og nu…</vt:lpstr>
      <vt:lpstr>1. Energi</vt:lpstr>
      <vt:lpstr>Til kamp mod drivhus effekten.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Fysik C</dc:title>
  <dc:creator>Thomas Mellergaard Amby (TA | MG)</dc:creator>
  <cp:lastModifiedBy>Thomas Mellergaard Amby</cp:lastModifiedBy>
  <cp:revision>8</cp:revision>
  <dcterms:created xsi:type="dcterms:W3CDTF">2015-02-23T08:13:40Z</dcterms:created>
  <dcterms:modified xsi:type="dcterms:W3CDTF">2015-02-23T12:23:52Z</dcterms:modified>
</cp:coreProperties>
</file>