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65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F8429-DDAC-154F-9533-42CE4854A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E2A4F0-E2A0-024C-A1EB-DBCD71B53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8A73A-479E-CC40-B159-41A0DE3CF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C7D0-822F-AF40-9ECD-250D71ABADFA}" type="datetimeFigureOut">
              <a:rPr lang="en-US" smtClean="0"/>
              <a:t>4/20/19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540A4-55D2-6E4D-A67B-151C51C74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F3954-99D1-FE47-A0BE-9B380D5A6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9BC6-0A7F-454C-AF47-FC1A40268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7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E7EF1-A08D-2F45-9738-4E209799D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8A6DC-0101-1C43-82BE-C1D21C6A7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2540C-ADE4-D141-9F0D-2BD7BA912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C7D0-822F-AF40-9ECD-250D71ABADFA}" type="datetimeFigureOut">
              <a:rPr lang="en-US" smtClean="0"/>
              <a:t>4/20/19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EAB73-1D81-0C4E-9B88-7BCA74A70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6F7A6-BD9E-5343-B2AA-1E9F43E78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9BC6-0A7F-454C-AF47-FC1A40268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06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DF069A-FEFA-F34A-9567-7A1DCA5C22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8BFCCC-2143-8F47-9524-DAE896425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EE84-3314-3A4A-9A0E-8B32A7526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C7D0-822F-AF40-9ECD-250D71ABADFA}" type="datetimeFigureOut">
              <a:rPr lang="en-US" smtClean="0"/>
              <a:t>4/20/19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670D6-708D-C646-B63B-A2DAE8395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77359-AA61-A64F-BCB0-95440C96E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9BC6-0A7F-454C-AF47-FC1A40268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15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8FFEB-A97F-9544-B1E4-E52A19619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C926C-574F-D644-9B37-0CE011A6D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A4BFC-9D7F-C049-AEB4-48335282F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C7D0-822F-AF40-9ECD-250D71ABADFA}" type="datetimeFigureOut">
              <a:rPr lang="en-US" smtClean="0"/>
              <a:t>4/20/19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E7108-DFC7-3349-817C-E0F81BABA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1A882-D55C-364B-876D-DCB53B611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9BC6-0A7F-454C-AF47-FC1A40268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23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DF941-DC41-A148-91C7-BB03658BF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207A9-6485-B543-ADF1-5E4A74BCF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16D94-61B0-6B46-8D2C-8A967B6D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C7D0-822F-AF40-9ECD-250D71ABADFA}" type="datetimeFigureOut">
              <a:rPr lang="en-US" smtClean="0"/>
              <a:t>4/20/19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DE41E-6694-7741-8FFF-EA8C42E9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A9ABE-2D92-6841-9776-D51F79EA2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9BC6-0A7F-454C-AF47-FC1A40268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72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0B096-EC34-A94B-A548-931E7ED1E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B7BB8-5194-8B4E-B6C3-CF831D94C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B43B5-8927-8D4F-AF74-F00A687C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34C95-F6E8-B340-888A-77F27FC66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C7D0-822F-AF40-9ECD-250D71ABADFA}" type="datetimeFigureOut">
              <a:rPr lang="en-US" smtClean="0"/>
              <a:t>4/20/19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7DDC5-69A3-2448-A2A0-7924D6AD4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CEB07-1176-614C-8211-48FB4D027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9BC6-0A7F-454C-AF47-FC1A40268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26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94696-21AB-DE44-920B-32F825B34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9399F-E1C9-3B4F-8ED6-2343B5F8C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37407D-8791-574C-BC09-177A74BF8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1EC40B-CDA9-924E-A62E-157942484C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9868A5-3114-9F47-A7A9-F8439AABC4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4CC7A5-707D-8344-B705-E4EB0DAA7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C7D0-822F-AF40-9ECD-250D71ABADFA}" type="datetimeFigureOut">
              <a:rPr lang="en-US" smtClean="0"/>
              <a:t>4/20/19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71A690-1CBD-BB42-8660-A40A98481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5F9607-149A-8C44-993E-C7DF99619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9BC6-0A7F-454C-AF47-FC1A40268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1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2348D-51D2-4244-94CB-03F4ADCC6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F58F8-FC1A-1848-AE0B-BC89398BE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C7D0-822F-AF40-9ECD-250D71ABADFA}" type="datetimeFigureOut">
              <a:rPr lang="en-US" smtClean="0"/>
              <a:t>4/20/19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750F5-3D68-574C-86B9-269E90966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BD98D7-52FD-FB41-8DE8-E4AAC886E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9BC6-0A7F-454C-AF47-FC1A40268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27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5AC65-9602-8545-B518-62689CC6D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C7D0-822F-AF40-9ECD-250D71ABADFA}" type="datetimeFigureOut">
              <a:rPr lang="en-US" smtClean="0"/>
              <a:t>4/20/19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F2D491-A06F-D34F-BC11-B428A28D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11551-0185-454B-B9E5-7DD85C42B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9BC6-0A7F-454C-AF47-FC1A40268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37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D3B31-0D98-4944-8F0E-6AF133FA0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0AC31-B1CD-FC47-BF8E-3FED56831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3AEB9-7790-6740-950D-F08520012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816A9-8C4A-1644-BDE3-33D3228E7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C7D0-822F-AF40-9ECD-250D71ABADFA}" type="datetimeFigureOut">
              <a:rPr lang="en-US" smtClean="0"/>
              <a:t>4/20/19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CDCEAF-BAE0-3B48-B3B1-CA6F18D49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2E1F0-1C35-E440-A14A-7A0C01211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9BC6-0A7F-454C-AF47-FC1A40268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61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AD5A8-C1E9-D34A-A49B-804B5A38E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509B08-3B41-7C4C-85B5-C8B89A1371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C224C-4589-9446-9D83-8579817E1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48568-9E47-DF42-BA66-8A2B284C0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C7D0-822F-AF40-9ECD-250D71ABADFA}" type="datetimeFigureOut">
              <a:rPr lang="en-US" smtClean="0"/>
              <a:t>4/20/19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583CF-83A6-F94F-B082-19FEBE052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3CAE4-6FB8-994E-AC98-A21533BAC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9BC6-0A7F-454C-AF47-FC1A40268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8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EA4E99-77DF-0043-B10E-F2A92324C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F8077-7A39-D442-9083-31DCF157A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56179-6EBD-9644-BD69-870DCD5DF1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BC7D0-822F-AF40-9ECD-250D71ABADFA}" type="datetimeFigureOut">
              <a:rPr lang="en-US" smtClean="0"/>
              <a:t>4/20/19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63E79-248B-404C-96A8-F6AD84586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A9564-B265-134F-8843-B87451D47B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09BC6-0A7F-454C-AF47-FC1A40268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7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introduction-to-word-embedding-and-word2vec-652d0c2060fa" TargetMode="External"/><Relationship Id="rId2" Type="http://schemas.openxmlformats.org/officeDocument/2006/relationships/hyperlink" Target="https://en.wikipedia.org/wiki/Edit_distanc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Embedding" TargetMode="External"/><Relationship Id="rId4" Type="http://schemas.openxmlformats.org/officeDocument/2006/relationships/hyperlink" Target="https://skymind.ai/wiki/word2ve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CBFCA-06E3-EE45-B80C-1868608B29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Preparation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Lesson-04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34D156-6037-6949-9D92-754FD0A8A5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856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F9458-2A08-6044-A28B-8C1583F0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Preview</a:t>
            </a:r>
            <a:r>
              <a:rPr lang="zh-CN" altLang="en-US" dirty="0"/>
              <a:t> </a:t>
            </a:r>
            <a:r>
              <a:rPr lang="en-US" altLang="zh-CN" dirty="0"/>
              <a:t>Materials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85666-9C98-2245-89D2-E56664CD5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i="1" dirty="0" err="1"/>
              <a:t>Introduction.to.Algorithms</a:t>
            </a:r>
            <a:r>
              <a:rPr lang="en-US" altLang="zh-CN" i="1" dirty="0"/>
              <a:t>,</a:t>
            </a:r>
            <a:r>
              <a:rPr lang="zh-CN" altLang="en-US" i="1" dirty="0"/>
              <a:t> </a:t>
            </a:r>
            <a:r>
              <a:rPr lang="en-US" altLang="zh-CN" i="1" dirty="0"/>
              <a:t>Page</a:t>
            </a:r>
            <a:r>
              <a:rPr lang="zh-CN" altLang="en-US" i="1" dirty="0"/>
              <a:t> </a:t>
            </a:r>
            <a:r>
              <a:rPr lang="en-US" altLang="zh-CN" i="1" dirty="0"/>
              <a:t>359,</a:t>
            </a:r>
            <a:r>
              <a:rPr lang="zh-CN" altLang="en-US" i="1" dirty="0"/>
              <a:t> </a:t>
            </a:r>
            <a:r>
              <a:rPr lang="en-US" altLang="zh-CN" i="1" dirty="0"/>
              <a:t>Dynamic</a:t>
            </a:r>
            <a:r>
              <a:rPr lang="zh-CN" altLang="en-US" i="1" dirty="0"/>
              <a:t> </a:t>
            </a:r>
            <a:r>
              <a:rPr lang="en-US" altLang="zh-CN" i="1" dirty="0"/>
              <a:t>Programming</a:t>
            </a:r>
          </a:p>
          <a:p>
            <a:pPr>
              <a:lnSpc>
                <a:spcPct val="150000"/>
              </a:lnSpc>
            </a:pPr>
            <a:r>
              <a:rPr lang="en-US" altLang="zh-CN" i="1" dirty="0"/>
              <a:t>2.</a:t>
            </a:r>
            <a:r>
              <a:rPr lang="zh-CN" altLang="en-US" i="1" dirty="0"/>
              <a:t> </a:t>
            </a:r>
            <a:r>
              <a:rPr lang="en-US" altLang="zh-CN" i="1" dirty="0"/>
              <a:t>Edit</a:t>
            </a:r>
            <a:r>
              <a:rPr lang="zh-CN" altLang="en-US" i="1" dirty="0"/>
              <a:t> </a:t>
            </a:r>
            <a:r>
              <a:rPr lang="en-US" altLang="zh-CN" i="1" dirty="0"/>
              <a:t>Distance,</a:t>
            </a:r>
            <a:r>
              <a:rPr lang="zh-CN" altLang="en-US" i="1" dirty="0"/>
              <a:t> </a:t>
            </a:r>
            <a:r>
              <a:rPr lang="en-US" dirty="0">
                <a:hlinkClick r:id="rId2"/>
              </a:rPr>
              <a:t>https://en.wikipedia.org/wiki/Edit_distance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altLang="zh-CN" i="1" dirty="0"/>
              <a:t>3.</a:t>
            </a:r>
            <a:r>
              <a:rPr lang="zh-CN" altLang="en-US" i="1" dirty="0"/>
              <a:t> </a:t>
            </a:r>
            <a:r>
              <a:rPr lang="en-US" altLang="zh-CN" i="1" dirty="0"/>
              <a:t>Word</a:t>
            </a:r>
            <a:r>
              <a:rPr lang="zh-CN" altLang="en-US" i="1" dirty="0"/>
              <a:t> </a:t>
            </a:r>
            <a:r>
              <a:rPr lang="en-US" altLang="zh-CN" i="1" dirty="0"/>
              <a:t>Embedding</a:t>
            </a:r>
          </a:p>
          <a:p>
            <a:pPr lvl="1">
              <a:lnSpc>
                <a:spcPct val="150000"/>
              </a:lnSpc>
            </a:pPr>
            <a:r>
              <a:rPr lang="zh-CN" altLang="en-US" i="1" dirty="0"/>
              <a:t> </a:t>
            </a:r>
            <a:r>
              <a:rPr lang="en-US" dirty="0">
                <a:hlinkClick r:id="rId3"/>
              </a:rPr>
              <a:t>https://towardsdatascience.com/introduction-to-word-embedding-and-word2vec-652d0c2060fa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>
                <a:hlinkClick r:id="rId4"/>
              </a:rPr>
              <a:t>https://skymind.ai/wiki/word2vec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altLang="zh-CN" i="1" dirty="0"/>
              <a:t>4.</a:t>
            </a:r>
            <a:r>
              <a:rPr lang="zh-CN" altLang="en-US" i="1" dirty="0"/>
              <a:t> </a:t>
            </a:r>
            <a:r>
              <a:rPr lang="en-US" altLang="zh-CN" i="1" dirty="0"/>
              <a:t>Embedding,</a:t>
            </a:r>
            <a:r>
              <a:rPr lang="zh-CN" altLang="en-US" i="1" dirty="0"/>
              <a:t> </a:t>
            </a:r>
            <a:r>
              <a:rPr lang="en-US" dirty="0">
                <a:hlinkClick r:id="rId5"/>
              </a:rPr>
              <a:t>https://en.wikipedia.org/wiki/Embedding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210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73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Course Preparation For Lesson-04 </vt:lpstr>
      <vt:lpstr>Preview Materials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Preparation For Lesson-04 </dc:title>
  <dc:creator>Min Quan Gao</dc:creator>
  <cp:lastModifiedBy>Min Quan Gao</cp:lastModifiedBy>
  <cp:revision>1</cp:revision>
  <dcterms:created xsi:type="dcterms:W3CDTF">2019-04-20T06:09:11Z</dcterms:created>
  <dcterms:modified xsi:type="dcterms:W3CDTF">2019-04-20T06:14:19Z</dcterms:modified>
</cp:coreProperties>
</file>