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>
        <p:scale>
          <a:sx n="120" d="100"/>
          <a:sy n="120" d="100"/>
        </p:scale>
        <p:origin x="25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3576-3250-1647-8CDE-3FE6275B4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FBD4-B07D-8A4F-B7C6-65A6CB062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7ED2-2326-6E41-A0A6-E866305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799F-8CF8-7541-9DF6-F3370005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F9FD-8920-CC44-ADC6-ED83C76D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D4F6-02D3-C344-832D-E56ECBDD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2522B-DAE3-7A42-BBB7-AC5821A7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A3E0-0D72-5B45-B1E2-28D293DD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332C-0484-4B44-96DA-C5B5464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0F9A-5AD1-8F4D-A573-FBE2DB2A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F85F5-B092-6F47-9805-237ED6928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9426-DCC5-9B4D-A240-CB0A0142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6933-64EC-C346-8AE8-B6C14F42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B401-DD4D-B04E-9D71-1F3215BF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D508-2280-944A-998A-135F204F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D4B2-B22A-324E-A01E-23E4095B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B5BE-0090-494C-A2DF-E2B01120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6496-118A-B045-83BF-E666AD6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ED02-66D1-0A4A-B58F-F57E2401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E82A-83E2-AB4B-8160-25009275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F684-D37A-394A-B28C-1C435A8B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A98C-5D25-4641-8780-26BE29BC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4FBC-806D-824C-BF37-F6342AAD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77A-B3CE-C543-BEBA-EF58E0CB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B1AC-881D-9C49-B7DB-4EE7015F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1C59-2513-0F48-8317-EC814B9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D819-6D52-9943-AD85-DB3FFC08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16878-83C6-D64C-A8AD-4DEF4F3E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8B3F-8B18-9E40-AD1E-070469AC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620F-5321-B44B-AE34-014F6F96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76BC-FD98-6E49-B266-69077D9D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EEB4-F274-5345-B27D-FA794D22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18C5-F699-3849-92D7-732D47A4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913B7-8796-E64C-A22C-45626AC6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2E8A1-6796-BF43-9A0F-19F72E2D4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74D4B-58FB-C14D-8412-9308AB7F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872E-9486-DF49-9E20-E98B361D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D49B3-16DD-8348-9FA7-24F6997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55FC5-3EFA-5240-AD9B-00CFCE9F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640D-6283-AA48-8AF8-444D718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0C830-4DB9-8645-AACB-CE961E65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DE076-8788-AD46-9D0D-F69F312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43D6-8452-B045-82E4-2DB8ECE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095B1-0994-3F4F-8BA2-06F4B91C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44BDE-1962-3E47-86D1-40EE46B2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B12C-EE64-EC48-B40F-C9B84C1D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05F8-E96A-784E-B4EB-E599B8D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5BD1-22BA-9A4D-B847-023684C3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1434-E999-1C4F-A155-FCEC9EDA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BDF5-D565-2E42-A344-566325D1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FAD34-BD36-2344-B873-45290CD2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C8AB-D6AE-0A49-B17E-24A515B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4F2-9C70-BE48-BA2C-12C38C76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94944-D1B7-4C48-B49D-C7963312C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8C253-17AC-C740-928A-2DF1F8D5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3BFCC-E39B-6847-8352-5C3269EF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F7FB-FB72-5146-AAF1-83B3E1F5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3D64-2110-224C-9277-BB476FB7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38A39-7BB7-9445-A43D-C69C66F1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C1F5-01AF-F648-B242-230B1E90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0BCD-C259-6349-8A72-094B13DA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80F8-E7E2-B247-891D-FDAFB6B2660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3740-5F1C-474E-BB14-5C1C488A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92B8-FD15-4843-A2E6-794DBCD64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A522-CB6C-8E4F-94BD-A05B62F8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atagrip/" TargetMode="External"/><Relationship Id="rId2" Type="http://schemas.openxmlformats.org/officeDocument/2006/relationships/hyperlink" Target="https://www.w3schools.com/sql/sql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bottlepy.org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3E9A-3342-454A-8A8B-2580B045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altLang="zh-CN" dirty="0"/>
              <a:t>-01-Preperation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2A1E-18E8-B745-AF21-AF023735E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E864-F6DA-554A-803C-971E13DC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8905-D260-D546-A4B9-A5A3E6DC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1DAEB-978E-A545-A8FE-AA5EF444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26" y="2238134"/>
            <a:ext cx="4131861" cy="332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0E0AC-601C-E647-8017-60307F26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7" y="2014296"/>
            <a:ext cx="5779687" cy="3553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2BCA6-232C-8E47-B436-28C759823FFF}"/>
              </a:ext>
            </a:extLst>
          </p:cNvPr>
          <p:cNvSpPr/>
          <p:nvPr/>
        </p:nvSpPr>
        <p:spPr>
          <a:xfrm>
            <a:off x="3623553" y="2462090"/>
            <a:ext cx="1346508" cy="150482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D2C84-546C-404A-9072-FD0DD9717B09}"/>
              </a:ext>
            </a:extLst>
          </p:cNvPr>
          <p:cNvSpPr/>
          <p:nvPr/>
        </p:nvSpPr>
        <p:spPr>
          <a:xfrm>
            <a:off x="2851674" y="2462090"/>
            <a:ext cx="309816" cy="150482"/>
          </a:xfrm>
          <a:prstGeom prst="rect">
            <a:avLst/>
          </a:prstGeom>
          <a:solidFill>
            <a:schemeClr val="accent4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2DC15-9D90-5A4A-820C-FA33192F24B9}"/>
              </a:ext>
            </a:extLst>
          </p:cNvPr>
          <p:cNvSpPr/>
          <p:nvPr/>
        </p:nvSpPr>
        <p:spPr>
          <a:xfrm>
            <a:off x="1501845" y="4269119"/>
            <a:ext cx="309816" cy="150482"/>
          </a:xfrm>
          <a:prstGeom prst="rect">
            <a:avLst/>
          </a:prstGeom>
          <a:solidFill>
            <a:schemeClr val="accent4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684A2-8D0B-F248-BA0D-F810F22F583D}"/>
              </a:ext>
            </a:extLst>
          </p:cNvPr>
          <p:cNvSpPr/>
          <p:nvPr/>
        </p:nvSpPr>
        <p:spPr>
          <a:xfrm>
            <a:off x="2026982" y="4269119"/>
            <a:ext cx="2128966" cy="150482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AAAB2-D761-F149-B2E0-71D238FB3EB5}"/>
              </a:ext>
            </a:extLst>
          </p:cNvPr>
          <p:cNvSpPr/>
          <p:nvPr/>
        </p:nvSpPr>
        <p:spPr>
          <a:xfrm>
            <a:off x="1501845" y="4958652"/>
            <a:ext cx="309816" cy="150482"/>
          </a:xfrm>
          <a:prstGeom prst="rect">
            <a:avLst/>
          </a:prstGeom>
          <a:solidFill>
            <a:schemeClr val="accent4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89541-D10D-2E43-A375-50383965EDAC}"/>
              </a:ext>
            </a:extLst>
          </p:cNvPr>
          <p:cNvSpPr/>
          <p:nvPr/>
        </p:nvSpPr>
        <p:spPr>
          <a:xfrm>
            <a:off x="2026982" y="4974925"/>
            <a:ext cx="3004560" cy="150482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7F10B-C69F-134C-A010-430D623EE119}"/>
              </a:ext>
            </a:extLst>
          </p:cNvPr>
          <p:cNvSpPr/>
          <p:nvPr/>
        </p:nvSpPr>
        <p:spPr>
          <a:xfrm>
            <a:off x="1292246" y="5168830"/>
            <a:ext cx="3806401" cy="150482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75710-F63B-B845-B1E9-2A4592A686A4}"/>
              </a:ext>
            </a:extLst>
          </p:cNvPr>
          <p:cNvSpPr/>
          <p:nvPr/>
        </p:nvSpPr>
        <p:spPr>
          <a:xfrm>
            <a:off x="1292245" y="5362735"/>
            <a:ext cx="692813" cy="150482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470F7-A871-7A4F-A7BD-DA618A841619}"/>
              </a:ext>
            </a:extLst>
          </p:cNvPr>
          <p:cNvSpPr/>
          <p:nvPr/>
        </p:nvSpPr>
        <p:spPr>
          <a:xfrm>
            <a:off x="6445009" y="4269119"/>
            <a:ext cx="657540" cy="150482"/>
          </a:xfrm>
          <a:prstGeom prst="rect">
            <a:avLst/>
          </a:prstGeom>
          <a:solidFill>
            <a:schemeClr val="accent4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1915C7-67C1-4643-9283-8BE31FC912A7}"/>
              </a:ext>
            </a:extLst>
          </p:cNvPr>
          <p:cNvSpPr/>
          <p:nvPr/>
        </p:nvSpPr>
        <p:spPr>
          <a:xfrm>
            <a:off x="7525351" y="4240211"/>
            <a:ext cx="3319857" cy="179390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1EC84-58CC-854E-8518-3F7278543EAB}"/>
              </a:ext>
            </a:extLst>
          </p:cNvPr>
          <p:cNvSpPr/>
          <p:nvPr/>
        </p:nvSpPr>
        <p:spPr>
          <a:xfrm>
            <a:off x="5445527" y="4554538"/>
            <a:ext cx="5399681" cy="179390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A98F45-8649-ED49-BE14-103E9AE6B4C6}"/>
              </a:ext>
            </a:extLst>
          </p:cNvPr>
          <p:cNvSpPr/>
          <p:nvPr/>
        </p:nvSpPr>
        <p:spPr>
          <a:xfrm>
            <a:off x="5445526" y="4809420"/>
            <a:ext cx="5399681" cy="179390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8604A-5270-2B4F-8455-EF62F0E89A30}"/>
              </a:ext>
            </a:extLst>
          </p:cNvPr>
          <p:cNvSpPr/>
          <p:nvPr/>
        </p:nvSpPr>
        <p:spPr>
          <a:xfrm>
            <a:off x="5447638" y="5098696"/>
            <a:ext cx="1654911" cy="179390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11A3-4A84-3345-9F0A-7DD6BCD5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 </a:t>
            </a:r>
            <a:r>
              <a:rPr lang="en-US" altLang="zh-CN" sz="1400" dirty="0"/>
              <a:t>How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SQL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2"/>
              </a:rPr>
              <a:t>https://www.w3schools.com/sql/sql_intro.asp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 </a:t>
            </a:r>
            <a:r>
              <a:rPr lang="en-US" altLang="zh-CN" sz="1400" dirty="0"/>
              <a:t>Download</a:t>
            </a:r>
            <a:r>
              <a:rPr lang="zh-CN" altLang="en-US" sz="1400" dirty="0"/>
              <a:t> </a:t>
            </a:r>
            <a:r>
              <a:rPr lang="en-US" altLang="zh-CN" sz="1400" dirty="0" err="1"/>
              <a:t>DataGrip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MySQL</a:t>
            </a:r>
            <a:r>
              <a:rPr lang="zh-CN" altLang="en-US" sz="1400" dirty="0"/>
              <a:t> </a:t>
            </a:r>
            <a:r>
              <a:rPr lang="en-US" altLang="zh-CN" sz="1400" dirty="0"/>
              <a:t>Workbench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3"/>
              </a:rPr>
              <a:t>https://www.jetbrains.com/datagrip/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</a:t>
            </a:r>
            <a:r>
              <a:rPr lang="zh-CN" altLang="en-US" sz="1400" dirty="0"/>
              <a:t> </a:t>
            </a:r>
            <a:r>
              <a:rPr lang="en-US" altLang="zh-CN" sz="1400" dirty="0"/>
              <a:t>Learn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Git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4"/>
              </a:rPr>
              <a:t>https://product.hubspot.com/blog/git-and-github-tutorial-for-beginners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Word-Embedding,</a:t>
            </a:r>
            <a:r>
              <a:rPr lang="zh-CN" altLang="en-US" sz="1400" dirty="0"/>
              <a:t> </a:t>
            </a:r>
            <a:r>
              <a:rPr lang="en-US" altLang="zh-CN" sz="1400" dirty="0"/>
              <a:t>BFS,</a:t>
            </a:r>
            <a:r>
              <a:rPr lang="zh-CN" altLang="en-US" sz="1400" dirty="0"/>
              <a:t> </a:t>
            </a:r>
            <a:r>
              <a:rPr lang="en-US" altLang="zh-CN" sz="1400" dirty="0"/>
              <a:t>Dependency</a:t>
            </a:r>
            <a:r>
              <a:rPr lang="zh-CN" altLang="en-US" sz="1400" dirty="0"/>
              <a:t> </a:t>
            </a:r>
            <a:r>
              <a:rPr lang="en-US" altLang="zh-CN" sz="1400" dirty="0"/>
              <a:t>Parsing,</a:t>
            </a:r>
            <a:r>
              <a:rPr lang="zh-CN" altLang="en-US" sz="1400" dirty="0"/>
              <a:t> </a:t>
            </a:r>
            <a:r>
              <a:rPr lang="en-US" altLang="zh-CN" sz="1400" dirty="0"/>
              <a:t>NER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We</a:t>
            </a:r>
            <a:r>
              <a:rPr lang="zh-CN" altLang="en-US" sz="1200" dirty="0"/>
              <a:t> </a:t>
            </a:r>
            <a:r>
              <a:rPr lang="en-US" altLang="zh-CN" sz="1200" dirty="0"/>
              <a:t>will</a:t>
            </a:r>
            <a:r>
              <a:rPr lang="zh-CN" altLang="en-US" sz="1200" dirty="0"/>
              <a:t> </a:t>
            </a:r>
            <a:r>
              <a:rPr lang="en-US" altLang="zh-CN" sz="1200" dirty="0"/>
              <a:t>learn</a:t>
            </a:r>
            <a:r>
              <a:rPr lang="zh-CN" altLang="en-US" sz="1200" dirty="0"/>
              <a:t> </a:t>
            </a:r>
            <a:r>
              <a:rPr lang="en-US" altLang="zh-CN" sz="1200" dirty="0"/>
              <a:t>these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course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5.</a:t>
            </a:r>
            <a:r>
              <a:rPr lang="zh-CN" altLang="en-US" sz="1400" dirty="0"/>
              <a:t> </a:t>
            </a:r>
            <a:r>
              <a:rPr lang="en-US" altLang="zh-CN" sz="1400" dirty="0"/>
              <a:t>Python</a:t>
            </a:r>
            <a:r>
              <a:rPr lang="zh-CN" altLang="en-US" sz="1400" dirty="0"/>
              <a:t> </a:t>
            </a:r>
            <a:r>
              <a:rPr lang="en-US" altLang="zh-CN" sz="1400" dirty="0"/>
              <a:t>Backend</a:t>
            </a:r>
            <a:r>
              <a:rPr lang="zh-CN" altLang="en-US" sz="1400" dirty="0"/>
              <a:t> </a:t>
            </a:r>
            <a:r>
              <a:rPr lang="en-US" altLang="zh-CN" sz="1400" dirty="0"/>
              <a:t>Development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5"/>
              </a:rPr>
              <a:t>https://bottlepy.org/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6.</a:t>
            </a:r>
            <a:r>
              <a:rPr lang="zh-CN" altLang="en-US" sz="1400" dirty="0"/>
              <a:t> </a:t>
            </a:r>
            <a:r>
              <a:rPr lang="en-US" altLang="zh-CN" sz="1400" dirty="0"/>
              <a:t>Simple</a:t>
            </a:r>
            <a:r>
              <a:rPr lang="zh-CN" altLang="en-US" sz="1400" dirty="0"/>
              <a:t> </a:t>
            </a:r>
            <a:r>
              <a:rPr lang="en-US" altLang="zh-CN" sz="1400" dirty="0"/>
              <a:t>HTML</a:t>
            </a:r>
            <a:r>
              <a:rPr lang="zh-CN" altLang="en-US" sz="1400" dirty="0"/>
              <a:t> </a:t>
            </a:r>
            <a:r>
              <a:rPr lang="en-US" altLang="zh-CN" sz="1400" dirty="0"/>
              <a:t>Build</a:t>
            </a:r>
            <a:r>
              <a:rPr lang="zh-CN" altLang="en-US" sz="1400" dirty="0"/>
              <a:t> </a:t>
            </a:r>
            <a:r>
              <a:rPr lang="en-US" altLang="zh-CN" sz="1400" dirty="0"/>
              <a:t>(HTML,</a:t>
            </a:r>
            <a:r>
              <a:rPr lang="zh-CN" altLang="en-US" sz="1400" dirty="0"/>
              <a:t> </a:t>
            </a:r>
            <a:r>
              <a:rPr lang="en-US" altLang="zh-CN" sz="1400" dirty="0"/>
              <a:t>CSS)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hlinkClick r:id="rId6"/>
              </a:rPr>
              <a:t>https://getbootstrap.com/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215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Project-01-Preperation</vt:lpstr>
      <vt:lpstr>Our Target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Project-01-Preperation</dc:title>
  <dc:creator>Min Quan Gao</dc:creator>
  <cp:lastModifiedBy>Min Quan Gao</cp:lastModifiedBy>
  <cp:revision>2</cp:revision>
  <dcterms:created xsi:type="dcterms:W3CDTF">2019-04-20T06:14:26Z</dcterms:created>
  <dcterms:modified xsi:type="dcterms:W3CDTF">2019-04-20T06:25:42Z</dcterms:modified>
</cp:coreProperties>
</file>