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63B60-0713-4837-A69C-A0F8121D56C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9E5E-CCAB-4038-8528-9C1CBAAA5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srw_sim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0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More likely to fail when process and observation errors not equal</a:t>
            </a:r>
          </a:p>
          <a:p>
            <a:pPr lvl="1"/>
            <a:r>
              <a:rPr lang="en-US" dirty="0" smtClean="0"/>
              <a:t>Process error more likely to go to zero</a:t>
            </a:r>
          </a:p>
          <a:p>
            <a:r>
              <a:rPr lang="en-US" dirty="0" smtClean="0"/>
              <a:t>Generally good ability to estimate both error types (within CI)</a:t>
            </a:r>
          </a:p>
          <a:p>
            <a:pPr lvl="1"/>
            <a:r>
              <a:rPr lang="en-US" dirty="0" smtClean="0"/>
              <a:t>but even some fails are within due to large CI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524375"/>
            <a:ext cx="67151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07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swr.cpp to estimate process and observation error for 35 year time series</a:t>
            </a:r>
          </a:p>
          <a:p>
            <a:r>
              <a:rPr lang="en-US" dirty="0" smtClean="0"/>
              <a:t>Both process and observation error could be 0.1, 0.3, or 0.5 (3X3 factorial)</a:t>
            </a:r>
          </a:p>
          <a:p>
            <a:r>
              <a:rPr lang="en-US" dirty="0" smtClean="0"/>
              <a:t>100 datasets created for each combination</a:t>
            </a:r>
          </a:p>
          <a:p>
            <a:r>
              <a:rPr lang="en-US" dirty="0" smtClean="0"/>
              <a:t>Examined: </a:t>
            </a:r>
          </a:p>
          <a:p>
            <a:pPr lvl="1"/>
            <a:r>
              <a:rPr lang="en-US" dirty="0" smtClean="0"/>
              <a:t>How many times error CIs contained true values</a:t>
            </a:r>
          </a:p>
          <a:p>
            <a:pPr lvl="1"/>
            <a:r>
              <a:rPr lang="en-US" dirty="0" smtClean="0"/>
              <a:t>How many times error estimates &lt; 0.001 (failed)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0" y="21336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 and vertical dashed lines show true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95600" y="53340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7400" y="4800600"/>
            <a:ext cx="381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599" y="5715000"/>
            <a:ext cx="16957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Failed estimates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 &lt; 0.001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1076460" y="4991100"/>
            <a:ext cx="980940" cy="72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24320" y="5524500"/>
            <a:ext cx="971280" cy="552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5329" y="43934"/>
            <a:ext cx="613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Both errors need to have true within CI, but either error can fail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42579" y="2779931"/>
            <a:ext cx="0" cy="22111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95600" y="2456765"/>
            <a:ext cx="914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40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8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9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1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srw_sim</vt:lpstr>
      <vt:lpstr>What was done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SRW_Sim</dc:title>
  <dc:creator>Chris.Legault</dc:creator>
  <cp:lastModifiedBy>Chris.Legault</cp:lastModifiedBy>
  <cp:revision>4</cp:revision>
  <dcterms:created xsi:type="dcterms:W3CDTF">2016-02-11T21:08:03Z</dcterms:created>
  <dcterms:modified xsi:type="dcterms:W3CDTF">2016-02-11T21:29:31Z</dcterms:modified>
</cp:coreProperties>
</file>