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sldIdLst>
    <p:sldId id="256" r:id="rId2"/>
    <p:sldId id="257" r:id="rId3"/>
    <p:sldId id="258" r:id="rId4"/>
    <p:sldId id="293" r:id="rId5"/>
    <p:sldId id="259" r:id="rId6"/>
    <p:sldId id="260" r:id="rId7"/>
    <p:sldId id="326" r:id="rId8"/>
    <p:sldId id="262" r:id="rId9"/>
    <p:sldId id="264" r:id="rId10"/>
    <p:sldId id="269" r:id="rId11"/>
    <p:sldId id="270" r:id="rId12"/>
    <p:sldId id="327" r:id="rId13"/>
    <p:sldId id="294" r:id="rId14"/>
    <p:sldId id="328" r:id="rId15"/>
    <p:sldId id="329" r:id="rId16"/>
    <p:sldId id="330" r:id="rId17"/>
    <p:sldId id="331" r:id="rId18"/>
    <p:sldId id="296" r:id="rId19"/>
    <p:sldId id="297" r:id="rId20"/>
    <p:sldId id="300" r:id="rId21"/>
    <p:sldId id="301" r:id="rId22"/>
    <p:sldId id="302" r:id="rId23"/>
    <p:sldId id="303" r:id="rId24"/>
    <p:sldId id="332" r:id="rId25"/>
    <p:sldId id="333" r:id="rId26"/>
    <p:sldId id="334" r:id="rId27"/>
    <p:sldId id="335" r:id="rId28"/>
    <p:sldId id="336" r:id="rId29"/>
    <p:sldId id="337" r:id="rId30"/>
    <p:sldId id="338" r:id="rId31"/>
    <p:sldId id="339" r:id="rId32"/>
    <p:sldId id="340" r:id="rId33"/>
    <p:sldId id="355" r:id="rId34"/>
    <p:sldId id="341" r:id="rId35"/>
    <p:sldId id="342" r:id="rId36"/>
    <p:sldId id="343" r:id="rId37"/>
    <p:sldId id="304" r:id="rId38"/>
    <p:sldId id="344" r:id="rId39"/>
    <p:sldId id="345" r:id="rId40"/>
    <p:sldId id="346" r:id="rId41"/>
    <p:sldId id="347" r:id="rId42"/>
    <p:sldId id="348" r:id="rId43"/>
    <p:sldId id="349" r:id="rId44"/>
    <p:sldId id="350" r:id="rId45"/>
    <p:sldId id="351" r:id="rId46"/>
    <p:sldId id="352" r:id="rId47"/>
    <p:sldId id="353" r:id="rId48"/>
    <p:sldId id="354" r:id="rId49"/>
    <p:sldId id="271" r:id="rId50"/>
  </p:sldIdLst>
  <p:sldSz cx="9144000" cy="5143500" type="screen16x9"/>
  <p:notesSz cx="6858000" cy="9144000"/>
  <p:embeddedFontLst>
    <p:embeddedFont>
      <p:font typeface="Bebas Neue" panose="020B0604020202020204" charset="0"/>
      <p:regular r:id="rId52"/>
    </p:embeddedFont>
    <p:embeddedFont>
      <p:font typeface="Mukta" panose="020B0604020202020204"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3153">
          <p15:clr>
            <a:srgbClr val="A4A3A4"/>
          </p15:clr>
        </p15:guide>
        <p15:guide id="2" pos="434">
          <p15:clr>
            <a:srgbClr val="A4A3A4"/>
          </p15:clr>
        </p15:guide>
        <p15:guide id="3" pos="5303">
          <p15:clr>
            <a:srgbClr val="A4A3A4"/>
          </p15:clr>
        </p15:guide>
        <p15:guide id="4" orient="horz" pos="368">
          <p15:clr>
            <a:srgbClr val="A4A3A4"/>
          </p15:clr>
        </p15:guide>
        <p15:guide id="5" orient="horz" pos="2854">
          <p15:clr>
            <a:srgbClr val="A4A3A4"/>
          </p15:clr>
        </p15:guide>
        <p15:guide id="6" pos="2784">
          <p15:clr>
            <a:srgbClr val="A4A3A4"/>
          </p15:clr>
        </p15:guide>
        <p15:guide id="7" orient="horz" pos="99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5196" autoAdjust="0"/>
  </p:normalViewPr>
  <p:slideViewPr>
    <p:cSldViewPr snapToGrid="0">
      <p:cViewPr varScale="1">
        <p:scale>
          <a:sx n="126" d="100"/>
          <a:sy n="126" d="100"/>
        </p:scale>
        <p:origin x="125" y="91"/>
      </p:cViewPr>
      <p:guideLst>
        <p:guide pos="3153"/>
        <p:guide pos="434"/>
        <p:guide pos="5303"/>
        <p:guide orient="horz" pos="368"/>
        <p:guide orient="horz" pos="2854"/>
        <p:guide pos="2784"/>
        <p:guide orient="horz" pos="9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042760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4ca28baaca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4ca28baaca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996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4cedb199af_3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4cedb199af_3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157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4cedb199af_3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4cedb199af_3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541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4cedb199af_3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4cedb199af_3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75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4cedb199af_3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4cedb199af_3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74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4cedb199af_3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4cedb199af_3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347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4cedb199af_3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4cedb199af_3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552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4cedb199af_3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4cedb199af_3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279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4cedb199af_3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4cedb199af_3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594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4cedb199af_3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4cedb199af_3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283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4cedb199af_3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4cedb199af_3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697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ca28baaca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4ca28baaca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1617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4cedb199af_3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4cedb199af_3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614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955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4cedb199af_3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4cedb199af_3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099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034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478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438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273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039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857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4cedb199af_3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4cedb199af_3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868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4ca28baaca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4ca28baaca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270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34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815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520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089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472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332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723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4cedb199af_3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4cedb199af_3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884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9467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85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4ca28baaca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4ca28baaca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47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9184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8399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8948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598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4871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123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2074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6943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1247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4cedb199af_3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4cedb199af_3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4ca28baaca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4ca28baac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673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4cedb199af_3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4cedb199af_3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49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4cedb199af_3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4cedb199af_3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022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4cedb199af_3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4cedb199af_3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755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517bd261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517bd261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946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87750" y="1209825"/>
            <a:ext cx="5968500" cy="25713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7000" b="1">
                <a:latin typeface="Mukta" panose="020B0000000000000000"/>
                <a:ea typeface="Mukta" panose="020B0000000000000000"/>
                <a:cs typeface="Mukta" panose="020B0000000000000000"/>
                <a:sym typeface="Mukta" panose="020B0000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0" name="Google Shape;10;p2"/>
          <p:cNvGrpSpPr/>
          <p:nvPr/>
        </p:nvGrpSpPr>
        <p:grpSpPr>
          <a:xfrm rot="2700000">
            <a:off x="8293992" y="2516052"/>
            <a:ext cx="1089205" cy="1625536"/>
            <a:chOff x="5396125" y="1714925"/>
            <a:chExt cx="334950" cy="499925"/>
          </a:xfrm>
        </p:grpSpPr>
        <p:sp>
          <p:nvSpPr>
            <p:cNvPr id="11" name="Google Shape;11;p2"/>
            <p:cNvSpPr/>
            <p:nvPr/>
          </p:nvSpPr>
          <p:spPr>
            <a:xfrm>
              <a:off x="5410400" y="1743675"/>
              <a:ext cx="320675" cy="471175"/>
            </a:xfrm>
            <a:custGeom>
              <a:avLst/>
              <a:gdLst/>
              <a:ahLst/>
              <a:cxnLst/>
              <a:rect l="l" t="t" r="r" b="b"/>
              <a:pathLst>
                <a:path w="12827" h="18847" extrusionOk="0">
                  <a:moveTo>
                    <a:pt x="9152" y="4222"/>
                  </a:moveTo>
                  <a:lnTo>
                    <a:pt x="5921" y="13169"/>
                  </a:lnTo>
                  <a:lnTo>
                    <a:pt x="3063" y="7080"/>
                  </a:lnTo>
                  <a:lnTo>
                    <a:pt x="9152" y="4222"/>
                  </a:lnTo>
                  <a:close/>
                  <a:moveTo>
                    <a:pt x="12826" y="0"/>
                  </a:moveTo>
                  <a:lnTo>
                    <a:pt x="0" y="6022"/>
                  </a:lnTo>
                  <a:lnTo>
                    <a:pt x="6020" y="18846"/>
                  </a:lnTo>
                  <a:lnTo>
                    <a:pt x="128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396125" y="1714925"/>
              <a:ext cx="332950" cy="489275"/>
            </a:xfrm>
            <a:custGeom>
              <a:avLst/>
              <a:gdLst/>
              <a:ahLst/>
              <a:cxnLst/>
              <a:rect l="l" t="t" r="r" b="b"/>
              <a:pathLst>
                <a:path w="13318" h="19571" extrusionOk="0">
                  <a:moveTo>
                    <a:pt x="12757" y="617"/>
                  </a:moveTo>
                  <a:lnTo>
                    <a:pt x="6213" y="18739"/>
                  </a:lnTo>
                  <a:lnTo>
                    <a:pt x="423" y="6405"/>
                  </a:lnTo>
                  <a:lnTo>
                    <a:pt x="12757" y="617"/>
                  </a:lnTo>
                  <a:close/>
                  <a:moveTo>
                    <a:pt x="13318" y="1"/>
                  </a:moveTo>
                  <a:lnTo>
                    <a:pt x="0" y="6252"/>
                  </a:lnTo>
                  <a:lnTo>
                    <a:pt x="6252" y="19570"/>
                  </a:lnTo>
                  <a:lnTo>
                    <a:pt x="133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72700" y="1820475"/>
              <a:ext cx="164525" cy="241750"/>
            </a:xfrm>
            <a:custGeom>
              <a:avLst/>
              <a:gdLst/>
              <a:ahLst/>
              <a:cxnLst/>
              <a:rect l="l" t="t" r="r" b="b"/>
              <a:pathLst>
                <a:path w="6581" h="9670" extrusionOk="0">
                  <a:moveTo>
                    <a:pt x="6020" y="615"/>
                  </a:moveTo>
                  <a:lnTo>
                    <a:pt x="3051" y="8838"/>
                  </a:lnTo>
                  <a:lnTo>
                    <a:pt x="423" y="3241"/>
                  </a:lnTo>
                  <a:lnTo>
                    <a:pt x="6020" y="615"/>
                  </a:lnTo>
                  <a:close/>
                  <a:moveTo>
                    <a:pt x="6581" y="0"/>
                  </a:moveTo>
                  <a:lnTo>
                    <a:pt x="0" y="3089"/>
                  </a:lnTo>
                  <a:lnTo>
                    <a:pt x="3089" y="9669"/>
                  </a:lnTo>
                  <a:lnTo>
                    <a:pt x="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17425" y="1896000"/>
              <a:ext cx="27400" cy="18475"/>
            </a:xfrm>
            <a:custGeom>
              <a:avLst/>
              <a:gdLst/>
              <a:ahLst/>
              <a:cxnLst/>
              <a:rect l="l" t="t" r="r" b="b"/>
              <a:pathLst>
                <a:path w="1096" h="739" extrusionOk="0">
                  <a:moveTo>
                    <a:pt x="960" y="0"/>
                  </a:moveTo>
                  <a:lnTo>
                    <a:pt x="0" y="450"/>
                  </a:lnTo>
                  <a:lnTo>
                    <a:pt x="135" y="739"/>
                  </a:lnTo>
                  <a:lnTo>
                    <a:pt x="1096" y="289"/>
                  </a:lnTo>
                  <a:lnTo>
                    <a:pt x="9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36225" y="1936050"/>
              <a:ext cx="27400" cy="18500"/>
            </a:xfrm>
            <a:custGeom>
              <a:avLst/>
              <a:gdLst/>
              <a:ahLst/>
              <a:cxnLst/>
              <a:rect l="l" t="t" r="r" b="b"/>
              <a:pathLst>
                <a:path w="1096" h="740" extrusionOk="0">
                  <a:moveTo>
                    <a:pt x="960" y="1"/>
                  </a:moveTo>
                  <a:lnTo>
                    <a:pt x="0" y="451"/>
                  </a:lnTo>
                  <a:lnTo>
                    <a:pt x="135" y="739"/>
                  </a:lnTo>
                  <a:lnTo>
                    <a:pt x="1096" y="289"/>
                  </a:lnTo>
                  <a:lnTo>
                    <a:pt x="9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55025" y="1976125"/>
              <a:ext cx="27400" cy="18475"/>
            </a:xfrm>
            <a:custGeom>
              <a:avLst/>
              <a:gdLst/>
              <a:ahLst/>
              <a:cxnLst/>
              <a:rect l="l" t="t" r="r" b="b"/>
              <a:pathLst>
                <a:path w="1096" h="739" extrusionOk="0">
                  <a:moveTo>
                    <a:pt x="960" y="0"/>
                  </a:moveTo>
                  <a:lnTo>
                    <a:pt x="0" y="450"/>
                  </a:lnTo>
                  <a:lnTo>
                    <a:pt x="135" y="739"/>
                  </a:lnTo>
                  <a:lnTo>
                    <a:pt x="1096" y="289"/>
                  </a:lnTo>
                  <a:lnTo>
                    <a:pt x="9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473825" y="2016175"/>
              <a:ext cx="27400" cy="18500"/>
            </a:xfrm>
            <a:custGeom>
              <a:avLst/>
              <a:gdLst/>
              <a:ahLst/>
              <a:cxnLst/>
              <a:rect l="l" t="t" r="r" b="b"/>
              <a:pathLst>
                <a:path w="1096" h="740" extrusionOk="0">
                  <a:moveTo>
                    <a:pt x="961" y="1"/>
                  </a:moveTo>
                  <a:lnTo>
                    <a:pt x="0" y="451"/>
                  </a:lnTo>
                  <a:lnTo>
                    <a:pt x="135" y="739"/>
                  </a:lnTo>
                  <a:lnTo>
                    <a:pt x="1096" y="289"/>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492600" y="2056250"/>
              <a:ext cx="27425" cy="18475"/>
            </a:xfrm>
            <a:custGeom>
              <a:avLst/>
              <a:gdLst/>
              <a:ahLst/>
              <a:cxnLst/>
              <a:rect l="l" t="t" r="r" b="b"/>
              <a:pathLst>
                <a:path w="1097" h="739" extrusionOk="0">
                  <a:moveTo>
                    <a:pt x="962" y="0"/>
                  </a:moveTo>
                  <a:lnTo>
                    <a:pt x="1" y="450"/>
                  </a:lnTo>
                  <a:lnTo>
                    <a:pt x="135" y="739"/>
                  </a:lnTo>
                  <a:lnTo>
                    <a:pt x="1097" y="287"/>
                  </a:lnTo>
                  <a:lnTo>
                    <a:pt x="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511400" y="2096300"/>
              <a:ext cx="27425" cy="18500"/>
            </a:xfrm>
            <a:custGeom>
              <a:avLst/>
              <a:gdLst/>
              <a:ahLst/>
              <a:cxnLst/>
              <a:rect l="l" t="t" r="r" b="b"/>
              <a:pathLst>
                <a:path w="1097" h="740" extrusionOk="0">
                  <a:moveTo>
                    <a:pt x="962" y="1"/>
                  </a:moveTo>
                  <a:lnTo>
                    <a:pt x="1" y="451"/>
                  </a:lnTo>
                  <a:lnTo>
                    <a:pt x="135" y="739"/>
                  </a:lnTo>
                  <a:lnTo>
                    <a:pt x="1097" y="288"/>
                  </a:lnTo>
                  <a:lnTo>
                    <a:pt x="9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1799969">
            <a:off x="7054697" y="4310044"/>
            <a:ext cx="721992" cy="500006"/>
            <a:chOff x="5646125" y="2287125"/>
            <a:chExt cx="222025" cy="153775"/>
          </a:xfrm>
        </p:grpSpPr>
        <p:sp>
          <p:nvSpPr>
            <p:cNvPr id="21" name="Google Shape;21;p2"/>
            <p:cNvSpPr/>
            <p:nvPr/>
          </p:nvSpPr>
          <p:spPr>
            <a:xfrm>
              <a:off x="5729275" y="2320475"/>
              <a:ext cx="138875" cy="120425"/>
            </a:xfrm>
            <a:custGeom>
              <a:avLst/>
              <a:gdLst/>
              <a:ahLst/>
              <a:cxnLst/>
              <a:rect l="l" t="t" r="r" b="b"/>
              <a:pathLst>
                <a:path w="5555" h="4817" extrusionOk="0">
                  <a:moveTo>
                    <a:pt x="953" y="0"/>
                  </a:moveTo>
                  <a:lnTo>
                    <a:pt x="953" y="2"/>
                  </a:lnTo>
                  <a:lnTo>
                    <a:pt x="1" y="3616"/>
                  </a:lnTo>
                  <a:lnTo>
                    <a:pt x="4556" y="4815"/>
                  </a:lnTo>
                  <a:cubicBezTo>
                    <a:pt x="4560" y="4816"/>
                    <a:pt x="4565" y="4817"/>
                    <a:pt x="4569" y="4817"/>
                  </a:cubicBezTo>
                  <a:cubicBezTo>
                    <a:pt x="4594" y="4817"/>
                    <a:pt x="4617" y="4800"/>
                    <a:pt x="4623" y="4775"/>
                  </a:cubicBezTo>
                  <a:lnTo>
                    <a:pt x="5547" y="1268"/>
                  </a:lnTo>
                  <a:cubicBezTo>
                    <a:pt x="5554" y="1238"/>
                    <a:pt x="5536" y="1208"/>
                    <a:pt x="5507" y="1200"/>
                  </a:cubicBezTo>
                  <a:lnTo>
                    <a:pt x="9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46125" y="2287125"/>
              <a:ext cx="214275" cy="138900"/>
            </a:xfrm>
            <a:custGeom>
              <a:avLst/>
              <a:gdLst/>
              <a:ahLst/>
              <a:cxnLst/>
              <a:rect l="l" t="t" r="r" b="b"/>
              <a:pathLst>
                <a:path w="8571" h="5556" extrusionOk="0">
                  <a:moveTo>
                    <a:pt x="1839" y="318"/>
                  </a:moveTo>
                  <a:cubicBezTo>
                    <a:pt x="1944" y="318"/>
                    <a:pt x="2049" y="332"/>
                    <a:pt x="2152" y="359"/>
                  </a:cubicBezTo>
                  <a:lnTo>
                    <a:pt x="8093" y="1923"/>
                  </a:lnTo>
                  <a:cubicBezTo>
                    <a:pt x="8142" y="1937"/>
                    <a:pt x="8182" y="1968"/>
                    <a:pt x="8209" y="2011"/>
                  </a:cubicBezTo>
                  <a:cubicBezTo>
                    <a:pt x="8235" y="2056"/>
                    <a:pt x="8242" y="2107"/>
                    <a:pt x="8229" y="2158"/>
                  </a:cubicBezTo>
                  <a:lnTo>
                    <a:pt x="7456" y="5094"/>
                  </a:lnTo>
                  <a:cubicBezTo>
                    <a:pt x="7433" y="5179"/>
                    <a:pt x="7355" y="5236"/>
                    <a:pt x="7270" y="5236"/>
                  </a:cubicBezTo>
                  <a:cubicBezTo>
                    <a:pt x="7254" y="5236"/>
                    <a:pt x="7237" y="5234"/>
                    <a:pt x="7221" y="5230"/>
                  </a:cubicBezTo>
                  <a:lnTo>
                    <a:pt x="1282" y="3666"/>
                  </a:lnTo>
                  <a:cubicBezTo>
                    <a:pt x="967" y="3584"/>
                    <a:pt x="703" y="3384"/>
                    <a:pt x="539" y="3103"/>
                  </a:cubicBezTo>
                  <a:cubicBezTo>
                    <a:pt x="375" y="2820"/>
                    <a:pt x="330" y="2493"/>
                    <a:pt x="413" y="2177"/>
                  </a:cubicBezTo>
                  <a:lnTo>
                    <a:pt x="663" y="1228"/>
                  </a:lnTo>
                  <a:cubicBezTo>
                    <a:pt x="747" y="913"/>
                    <a:pt x="947" y="649"/>
                    <a:pt x="1228" y="485"/>
                  </a:cubicBezTo>
                  <a:cubicBezTo>
                    <a:pt x="1417" y="375"/>
                    <a:pt x="1627" y="318"/>
                    <a:pt x="1839" y="318"/>
                  </a:cubicBezTo>
                  <a:close/>
                  <a:moveTo>
                    <a:pt x="1840" y="0"/>
                  </a:moveTo>
                  <a:cubicBezTo>
                    <a:pt x="1571" y="0"/>
                    <a:pt x="1306" y="71"/>
                    <a:pt x="1068" y="210"/>
                  </a:cubicBezTo>
                  <a:cubicBezTo>
                    <a:pt x="714" y="416"/>
                    <a:pt x="460" y="750"/>
                    <a:pt x="355" y="1146"/>
                  </a:cubicBezTo>
                  <a:lnTo>
                    <a:pt x="106" y="2096"/>
                  </a:lnTo>
                  <a:cubicBezTo>
                    <a:pt x="1" y="2493"/>
                    <a:pt x="58" y="2907"/>
                    <a:pt x="264" y="3262"/>
                  </a:cubicBezTo>
                  <a:cubicBezTo>
                    <a:pt x="472" y="3617"/>
                    <a:pt x="804" y="3869"/>
                    <a:pt x="1201" y="3974"/>
                  </a:cubicBezTo>
                  <a:lnTo>
                    <a:pt x="7140" y="5538"/>
                  </a:lnTo>
                  <a:cubicBezTo>
                    <a:pt x="7184" y="5550"/>
                    <a:pt x="7227" y="5556"/>
                    <a:pt x="7270" y="5556"/>
                  </a:cubicBezTo>
                  <a:cubicBezTo>
                    <a:pt x="7496" y="5556"/>
                    <a:pt x="7702" y="5403"/>
                    <a:pt x="7764" y="5174"/>
                  </a:cubicBezTo>
                  <a:lnTo>
                    <a:pt x="8537" y="2238"/>
                  </a:lnTo>
                  <a:cubicBezTo>
                    <a:pt x="8571" y="2107"/>
                    <a:pt x="8552" y="1969"/>
                    <a:pt x="8484" y="1851"/>
                  </a:cubicBezTo>
                  <a:cubicBezTo>
                    <a:pt x="8415" y="1735"/>
                    <a:pt x="8305" y="1651"/>
                    <a:pt x="8173" y="1615"/>
                  </a:cubicBezTo>
                  <a:lnTo>
                    <a:pt x="2234" y="51"/>
                  </a:lnTo>
                  <a:cubicBezTo>
                    <a:pt x="2104" y="17"/>
                    <a:pt x="1972" y="0"/>
                    <a:pt x="1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717600" y="2312575"/>
              <a:ext cx="25975" cy="71525"/>
            </a:xfrm>
            <a:custGeom>
              <a:avLst/>
              <a:gdLst/>
              <a:ahLst/>
              <a:cxnLst/>
              <a:rect l="l" t="t" r="r" b="b"/>
              <a:pathLst>
                <a:path w="1039" h="2861" extrusionOk="0">
                  <a:moveTo>
                    <a:pt x="731" y="1"/>
                  </a:moveTo>
                  <a:lnTo>
                    <a:pt x="0" y="2780"/>
                  </a:lnTo>
                  <a:lnTo>
                    <a:pt x="308" y="2860"/>
                  </a:lnTo>
                  <a:lnTo>
                    <a:pt x="1039" y="83"/>
                  </a:lnTo>
                  <a:lnTo>
                    <a:pt x="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7751312" y="2923125"/>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65262" y="4498554"/>
            <a:ext cx="219900" cy="219900"/>
          </a:xfrm>
          <a:prstGeom prst="donut">
            <a:avLst>
              <a:gd name="adj" fmla="val 1488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585011" y="1604660"/>
            <a:ext cx="187474" cy="183369"/>
            <a:chOff x="1115663" y="1586275"/>
            <a:chExt cx="73075" cy="71475"/>
          </a:xfrm>
        </p:grpSpPr>
        <p:sp>
          <p:nvSpPr>
            <p:cNvPr id="27" name="Google Shape;27;p2"/>
            <p:cNvSpPr/>
            <p:nvPr/>
          </p:nvSpPr>
          <p:spPr>
            <a:xfrm>
              <a:off x="1115663" y="1586950"/>
              <a:ext cx="71425" cy="70200"/>
            </a:xfrm>
            <a:custGeom>
              <a:avLst/>
              <a:gdLst/>
              <a:ahLst/>
              <a:cxnLst/>
              <a:rect l="l" t="t" r="r" b="b"/>
              <a:pathLst>
                <a:path w="2857" h="2808" extrusionOk="0">
                  <a:moveTo>
                    <a:pt x="2395" y="314"/>
                  </a:moveTo>
                  <a:cubicBezTo>
                    <a:pt x="2434" y="314"/>
                    <a:pt x="2470" y="329"/>
                    <a:pt x="2497" y="356"/>
                  </a:cubicBezTo>
                  <a:cubicBezTo>
                    <a:pt x="2524" y="383"/>
                    <a:pt x="2539" y="419"/>
                    <a:pt x="2539" y="457"/>
                  </a:cubicBezTo>
                  <a:cubicBezTo>
                    <a:pt x="2539" y="495"/>
                    <a:pt x="2524" y="531"/>
                    <a:pt x="2497" y="558"/>
                  </a:cubicBezTo>
                  <a:lnTo>
                    <a:pt x="606" y="2447"/>
                  </a:lnTo>
                  <a:cubicBezTo>
                    <a:pt x="578" y="2475"/>
                    <a:pt x="541" y="2489"/>
                    <a:pt x="505" y="2489"/>
                  </a:cubicBezTo>
                  <a:cubicBezTo>
                    <a:pt x="468" y="2489"/>
                    <a:pt x="432" y="2475"/>
                    <a:pt x="404" y="2447"/>
                  </a:cubicBezTo>
                  <a:cubicBezTo>
                    <a:pt x="349" y="2392"/>
                    <a:pt x="349" y="2301"/>
                    <a:pt x="404" y="2245"/>
                  </a:cubicBezTo>
                  <a:lnTo>
                    <a:pt x="2295" y="356"/>
                  </a:lnTo>
                  <a:cubicBezTo>
                    <a:pt x="2322" y="329"/>
                    <a:pt x="2358" y="314"/>
                    <a:pt x="2395" y="314"/>
                  </a:cubicBezTo>
                  <a:close/>
                  <a:moveTo>
                    <a:pt x="2395" y="0"/>
                  </a:moveTo>
                  <a:cubicBezTo>
                    <a:pt x="2275" y="0"/>
                    <a:pt x="2156" y="44"/>
                    <a:pt x="2069" y="132"/>
                  </a:cubicBezTo>
                  <a:lnTo>
                    <a:pt x="180" y="2021"/>
                  </a:lnTo>
                  <a:cubicBezTo>
                    <a:pt x="0" y="2200"/>
                    <a:pt x="0" y="2493"/>
                    <a:pt x="180" y="2673"/>
                  </a:cubicBezTo>
                  <a:cubicBezTo>
                    <a:pt x="269" y="2762"/>
                    <a:pt x="387" y="2807"/>
                    <a:pt x="506" y="2807"/>
                  </a:cubicBezTo>
                  <a:cubicBezTo>
                    <a:pt x="624" y="2807"/>
                    <a:pt x="742" y="2762"/>
                    <a:pt x="831" y="2673"/>
                  </a:cubicBezTo>
                  <a:lnTo>
                    <a:pt x="2721" y="783"/>
                  </a:lnTo>
                  <a:cubicBezTo>
                    <a:pt x="2808" y="697"/>
                    <a:pt x="2857" y="580"/>
                    <a:pt x="2857" y="457"/>
                  </a:cubicBezTo>
                  <a:cubicBezTo>
                    <a:pt x="2857" y="333"/>
                    <a:pt x="2808" y="218"/>
                    <a:pt x="2721" y="132"/>
                  </a:cubicBezTo>
                  <a:cubicBezTo>
                    <a:pt x="2634" y="44"/>
                    <a:pt x="2515"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59763" y="1628750"/>
              <a:ext cx="28975" cy="29000"/>
            </a:xfrm>
            <a:custGeom>
              <a:avLst/>
              <a:gdLst/>
              <a:ahLst/>
              <a:cxnLst/>
              <a:rect l="l" t="t" r="r" b="b"/>
              <a:pathLst>
                <a:path w="1159" h="1160" extrusionOk="0">
                  <a:moveTo>
                    <a:pt x="579" y="319"/>
                  </a:moveTo>
                  <a:cubicBezTo>
                    <a:pt x="724" y="319"/>
                    <a:pt x="840" y="436"/>
                    <a:pt x="840" y="581"/>
                  </a:cubicBezTo>
                  <a:cubicBezTo>
                    <a:pt x="840" y="724"/>
                    <a:pt x="724" y="841"/>
                    <a:pt x="579" y="841"/>
                  </a:cubicBezTo>
                  <a:cubicBezTo>
                    <a:pt x="435" y="841"/>
                    <a:pt x="319" y="724"/>
                    <a:pt x="319" y="581"/>
                  </a:cubicBezTo>
                  <a:cubicBezTo>
                    <a:pt x="319" y="436"/>
                    <a:pt x="435" y="319"/>
                    <a:pt x="579" y="319"/>
                  </a:cubicBezTo>
                  <a:close/>
                  <a:moveTo>
                    <a:pt x="579" y="1"/>
                  </a:moveTo>
                  <a:cubicBezTo>
                    <a:pt x="260" y="1"/>
                    <a:pt x="0" y="261"/>
                    <a:pt x="0" y="581"/>
                  </a:cubicBezTo>
                  <a:cubicBezTo>
                    <a:pt x="0" y="899"/>
                    <a:pt x="260" y="1159"/>
                    <a:pt x="579" y="1159"/>
                  </a:cubicBezTo>
                  <a:cubicBezTo>
                    <a:pt x="899" y="1159"/>
                    <a:pt x="1159" y="899"/>
                    <a:pt x="1159" y="581"/>
                  </a:cubicBezTo>
                  <a:cubicBezTo>
                    <a:pt x="1159" y="261"/>
                    <a:pt x="899" y="1"/>
                    <a:pt x="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16138" y="1586275"/>
              <a:ext cx="29000" cy="28975"/>
            </a:xfrm>
            <a:custGeom>
              <a:avLst/>
              <a:gdLst/>
              <a:ahLst/>
              <a:cxnLst/>
              <a:rect l="l" t="t" r="r" b="b"/>
              <a:pathLst>
                <a:path w="1160" h="1159" extrusionOk="0">
                  <a:moveTo>
                    <a:pt x="579" y="317"/>
                  </a:moveTo>
                  <a:cubicBezTo>
                    <a:pt x="724" y="317"/>
                    <a:pt x="841" y="435"/>
                    <a:pt x="841" y="579"/>
                  </a:cubicBezTo>
                  <a:cubicBezTo>
                    <a:pt x="841" y="724"/>
                    <a:pt x="724" y="840"/>
                    <a:pt x="579" y="840"/>
                  </a:cubicBezTo>
                  <a:cubicBezTo>
                    <a:pt x="436" y="840"/>
                    <a:pt x="319" y="724"/>
                    <a:pt x="319" y="579"/>
                  </a:cubicBezTo>
                  <a:cubicBezTo>
                    <a:pt x="319" y="435"/>
                    <a:pt x="436" y="317"/>
                    <a:pt x="579" y="317"/>
                  </a:cubicBezTo>
                  <a:close/>
                  <a:moveTo>
                    <a:pt x="579" y="0"/>
                  </a:moveTo>
                  <a:cubicBezTo>
                    <a:pt x="261" y="0"/>
                    <a:pt x="1" y="259"/>
                    <a:pt x="1" y="579"/>
                  </a:cubicBezTo>
                  <a:cubicBezTo>
                    <a:pt x="1" y="898"/>
                    <a:pt x="261" y="1159"/>
                    <a:pt x="579" y="1159"/>
                  </a:cubicBezTo>
                  <a:cubicBezTo>
                    <a:pt x="899" y="1159"/>
                    <a:pt x="1159" y="898"/>
                    <a:pt x="1159" y="579"/>
                  </a:cubicBezTo>
                  <a:cubicBezTo>
                    <a:pt x="1159" y="259"/>
                    <a:pt x="899"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rot="899991">
            <a:off x="696788" y="-356000"/>
            <a:ext cx="1615192" cy="1782002"/>
            <a:chOff x="2973525" y="1825950"/>
            <a:chExt cx="533825" cy="588975"/>
          </a:xfrm>
        </p:grpSpPr>
        <p:sp>
          <p:nvSpPr>
            <p:cNvPr id="31" name="Google Shape;31;p2"/>
            <p:cNvSpPr/>
            <p:nvPr/>
          </p:nvSpPr>
          <p:spPr>
            <a:xfrm>
              <a:off x="2988075" y="1852625"/>
              <a:ext cx="519275" cy="562300"/>
            </a:xfrm>
            <a:custGeom>
              <a:avLst/>
              <a:gdLst/>
              <a:ahLst/>
              <a:cxnLst/>
              <a:rect l="l" t="t" r="r" b="b"/>
              <a:pathLst>
                <a:path w="20771" h="22492" extrusionOk="0">
                  <a:moveTo>
                    <a:pt x="7850" y="0"/>
                  </a:moveTo>
                  <a:cubicBezTo>
                    <a:pt x="7834" y="0"/>
                    <a:pt x="7820" y="9"/>
                    <a:pt x="7813" y="24"/>
                  </a:cubicBezTo>
                  <a:lnTo>
                    <a:pt x="11" y="16258"/>
                  </a:lnTo>
                  <a:cubicBezTo>
                    <a:pt x="0" y="16279"/>
                    <a:pt x="9" y="16303"/>
                    <a:pt x="30" y="16313"/>
                  </a:cubicBezTo>
                  <a:lnTo>
                    <a:pt x="12868" y="22483"/>
                  </a:lnTo>
                  <a:cubicBezTo>
                    <a:pt x="12881" y="22489"/>
                    <a:pt x="12894" y="22492"/>
                    <a:pt x="12908" y="22492"/>
                  </a:cubicBezTo>
                  <a:cubicBezTo>
                    <a:pt x="12942" y="22492"/>
                    <a:pt x="12974" y="22473"/>
                    <a:pt x="12989" y="22441"/>
                  </a:cubicBezTo>
                  <a:lnTo>
                    <a:pt x="20749" y="6296"/>
                  </a:lnTo>
                  <a:cubicBezTo>
                    <a:pt x="20770" y="6251"/>
                    <a:pt x="20752" y="6196"/>
                    <a:pt x="20706" y="6175"/>
                  </a:cubicBezTo>
                  <a:lnTo>
                    <a:pt x="7868" y="4"/>
                  </a:lnTo>
                  <a:cubicBezTo>
                    <a:pt x="7862" y="1"/>
                    <a:pt x="7856" y="0"/>
                    <a:pt x="7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74500" y="1825950"/>
              <a:ext cx="523425" cy="563875"/>
            </a:xfrm>
            <a:custGeom>
              <a:avLst/>
              <a:gdLst/>
              <a:ahLst/>
              <a:cxnLst/>
              <a:rect l="l" t="t" r="r" b="b"/>
              <a:pathLst>
                <a:path w="20937" h="22555" extrusionOk="0">
                  <a:moveTo>
                    <a:pt x="8051" y="319"/>
                  </a:moveTo>
                  <a:cubicBezTo>
                    <a:pt x="8069" y="319"/>
                    <a:pt x="8086" y="322"/>
                    <a:pt x="8104" y="331"/>
                  </a:cubicBezTo>
                  <a:lnTo>
                    <a:pt x="20249" y="6169"/>
                  </a:lnTo>
                  <a:cubicBezTo>
                    <a:pt x="20477" y="6279"/>
                    <a:pt x="20575" y="6555"/>
                    <a:pt x="20464" y="6783"/>
                  </a:cubicBezTo>
                  <a:lnTo>
                    <a:pt x="13162" y="21974"/>
                  </a:lnTo>
                  <a:cubicBezTo>
                    <a:pt x="13109" y="22085"/>
                    <a:pt x="13015" y="22168"/>
                    <a:pt x="12898" y="22210"/>
                  </a:cubicBezTo>
                  <a:cubicBezTo>
                    <a:pt x="12849" y="22227"/>
                    <a:pt x="12798" y="22236"/>
                    <a:pt x="12747" y="22236"/>
                  </a:cubicBezTo>
                  <a:cubicBezTo>
                    <a:pt x="12679" y="22236"/>
                    <a:pt x="12610" y="22221"/>
                    <a:pt x="12547" y="22191"/>
                  </a:cubicBezTo>
                  <a:lnTo>
                    <a:pt x="403" y="16352"/>
                  </a:lnTo>
                  <a:cubicBezTo>
                    <a:pt x="373" y="16338"/>
                    <a:pt x="351" y="16313"/>
                    <a:pt x="340" y="16282"/>
                  </a:cubicBezTo>
                  <a:cubicBezTo>
                    <a:pt x="330" y="16252"/>
                    <a:pt x="331" y="16219"/>
                    <a:pt x="346" y="16189"/>
                  </a:cubicBezTo>
                  <a:lnTo>
                    <a:pt x="7941" y="388"/>
                  </a:lnTo>
                  <a:cubicBezTo>
                    <a:pt x="7962" y="345"/>
                    <a:pt x="8006" y="319"/>
                    <a:pt x="8051" y="319"/>
                  </a:cubicBezTo>
                  <a:close/>
                  <a:moveTo>
                    <a:pt x="8051" y="0"/>
                  </a:moveTo>
                  <a:cubicBezTo>
                    <a:pt x="7888" y="0"/>
                    <a:pt x="7730" y="93"/>
                    <a:pt x="7654" y="251"/>
                  </a:cubicBezTo>
                  <a:lnTo>
                    <a:pt x="59" y="16051"/>
                  </a:lnTo>
                  <a:cubicBezTo>
                    <a:pt x="7" y="16158"/>
                    <a:pt x="1" y="16277"/>
                    <a:pt x="40" y="16388"/>
                  </a:cubicBezTo>
                  <a:cubicBezTo>
                    <a:pt x="78" y="16498"/>
                    <a:pt x="159" y="16588"/>
                    <a:pt x="264" y="16639"/>
                  </a:cubicBezTo>
                  <a:lnTo>
                    <a:pt x="12410" y="22476"/>
                  </a:lnTo>
                  <a:cubicBezTo>
                    <a:pt x="12516" y="22529"/>
                    <a:pt x="12631" y="22554"/>
                    <a:pt x="12746" y="22554"/>
                  </a:cubicBezTo>
                  <a:cubicBezTo>
                    <a:pt x="12833" y="22554"/>
                    <a:pt x="12919" y="22539"/>
                    <a:pt x="13005" y="22509"/>
                  </a:cubicBezTo>
                  <a:cubicBezTo>
                    <a:pt x="13200" y="22440"/>
                    <a:pt x="13359" y="22300"/>
                    <a:pt x="13449" y="22112"/>
                  </a:cubicBezTo>
                  <a:lnTo>
                    <a:pt x="20751" y="6922"/>
                  </a:lnTo>
                  <a:cubicBezTo>
                    <a:pt x="20936" y="6535"/>
                    <a:pt x="20773" y="6069"/>
                    <a:pt x="20386" y="5882"/>
                  </a:cubicBezTo>
                  <a:lnTo>
                    <a:pt x="8242" y="44"/>
                  </a:lnTo>
                  <a:cubicBezTo>
                    <a:pt x="8181" y="15"/>
                    <a:pt x="8116" y="0"/>
                    <a:pt x="8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49050" y="1917625"/>
              <a:ext cx="135175" cy="269475"/>
            </a:xfrm>
            <a:custGeom>
              <a:avLst/>
              <a:gdLst/>
              <a:ahLst/>
              <a:cxnLst/>
              <a:rect l="l" t="t" r="r" b="b"/>
              <a:pathLst>
                <a:path w="5407" h="10779" extrusionOk="0">
                  <a:moveTo>
                    <a:pt x="5119" y="1"/>
                  </a:moveTo>
                  <a:lnTo>
                    <a:pt x="1" y="10641"/>
                  </a:lnTo>
                  <a:lnTo>
                    <a:pt x="288" y="10779"/>
                  </a:lnTo>
                  <a:lnTo>
                    <a:pt x="5406" y="138"/>
                  </a:lnTo>
                  <a:lnTo>
                    <a:pt x="5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173725" y="1992625"/>
              <a:ext cx="216450" cy="185075"/>
            </a:xfrm>
            <a:custGeom>
              <a:avLst/>
              <a:gdLst/>
              <a:ahLst/>
              <a:cxnLst/>
              <a:rect l="l" t="t" r="r" b="b"/>
              <a:pathLst>
                <a:path w="8658" h="7403" extrusionOk="0">
                  <a:moveTo>
                    <a:pt x="2048" y="0"/>
                  </a:moveTo>
                  <a:cubicBezTo>
                    <a:pt x="2034" y="0"/>
                    <a:pt x="2021" y="8"/>
                    <a:pt x="2014" y="22"/>
                  </a:cubicBezTo>
                  <a:lnTo>
                    <a:pt x="10" y="4193"/>
                  </a:lnTo>
                  <a:cubicBezTo>
                    <a:pt x="1" y="4211"/>
                    <a:pt x="8" y="4233"/>
                    <a:pt x="28" y="4242"/>
                  </a:cubicBezTo>
                  <a:lnTo>
                    <a:pt x="6593" y="7398"/>
                  </a:lnTo>
                  <a:cubicBezTo>
                    <a:pt x="6599" y="7401"/>
                    <a:pt x="6605" y="7402"/>
                    <a:pt x="6611" y="7402"/>
                  </a:cubicBezTo>
                  <a:cubicBezTo>
                    <a:pt x="6625" y="7402"/>
                    <a:pt x="6638" y="7394"/>
                    <a:pt x="6644" y="7381"/>
                  </a:cubicBezTo>
                  <a:lnTo>
                    <a:pt x="8649" y="3211"/>
                  </a:lnTo>
                  <a:cubicBezTo>
                    <a:pt x="8658" y="3191"/>
                    <a:pt x="8649" y="3169"/>
                    <a:pt x="8631" y="3160"/>
                  </a:cubicBezTo>
                  <a:lnTo>
                    <a:pt x="2064" y="4"/>
                  </a:lnTo>
                  <a:cubicBezTo>
                    <a:pt x="2059" y="2"/>
                    <a:pt x="2053" y="0"/>
                    <a:pt x="2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167975" y="1975300"/>
              <a:ext cx="222275" cy="189400"/>
            </a:xfrm>
            <a:custGeom>
              <a:avLst/>
              <a:gdLst/>
              <a:ahLst/>
              <a:cxnLst/>
              <a:rect l="l" t="t" r="r" b="b"/>
              <a:pathLst>
                <a:path w="8891" h="7576" extrusionOk="0">
                  <a:moveTo>
                    <a:pt x="2244" y="319"/>
                  </a:moveTo>
                  <a:cubicBezTo>
                    <a:pt x="2259" y="319"/>
                    <a:pt x="2273" y="322"/>
                    <a:pt x="2286" y="328"/>
                  </a:cubicBezTo>
                  <a:lnTo>
                    <a:pt x="8460" y="3295"/>
                  </a:lnTo>
                  <a:cubicBezTo>
                    <a:pt x="8508" y="3319"/>
                    <a:pt x="8527" y="3376"/>
                    <a:pt x="8505" y="3424"/>
                  </a:cubicBezTo>
                  <a:lnTo>
                    <a:pt x="6689" y="7201"/>
                  </a:lnTo>
                  <a:cubicBezTo>
                    <a:pt x="6672" y="7236"/>
                    <a:pt x="6637" y="7257"/>
                    <a:pt x="6601" y="7257"/>
                  </a:cubicBezTo>
                  <a:cubicBezTo>
                    <a:pt x="6587" y="7257"/>
                    <a:pt x="6573" y="7254"/>
                    <a:pt x="6560" y="7248"/>
                  </a:cubicBezTo>
                  <a:lnTo>
                    <a:pt x="6560" y="7246"/>
                  </a:lnTo>
                  <a:lnTo>
                    <a:pt x="388" y="4279"/>
                  </a:lnTo>
                  <a:cubicBezTo>
                    <a:pt x="364" y="4268"/>
                    <a:pt x="346" y="4249"/>
                    <a:pt x="339" y="4225"/>
                  </a:cubicBezTo>
                  <a:cubicBezTo>
                    <a:pt x="330" y="4200"/>
                    <a:pt x="331" y="4174"/>
                    <a:pt x="341" y="4150"/>
                  </a:cubicBezTo>
                  <a:lnTo>
                    <a:pt x="2158" y="373"/>
                  </a:lnTo>
                  <a:cubicBezTo>
                    <a:pt x="2170" y="350"/>
                    <a:pt x="2189" y="332"/>
                    <a:pt x="2213" y="323"/>
                  </a:cubicBezTo>
                  <a:cubicBezTo>
                    <a:pt x="2223" y="320"/>
                    <a:pt x="2234" y="319"/>
                    <a:pt x="2244" y="319"/>
                  </a:cubicBezTo>
                  <a:close/>
                  <a:moveTo>
                    <a:pt x="2246" y="0"/>
                  </a:moveTo>
                  <a:cubicBezTo>
                    <a:pt x="2092" y="0"/>
                    <a:pt x="1943" y="87"/>
                    <a:pt x="1871" y="235"/>
                  </a:cubicBezTo>
                  <a:lnTo>
                    <a:pt x="56" y="4013"/>
                  </a:lnTo>
                  <a:cubicBezTo>
                    <a:pt x="7" y="4113"/>
                    <a:pt x="1" y="4225"/>
                    <a:pt x="38" y="4330"/>
                  </a:cubicBezTo>
                  <a:cubicBezTo>
                    <a:pt x="74" y="4434"/>
                    <a:pt x="150" y="4518"/>
                    <a:pt x="249" y="4567"/>
                  </a:cubicBezTo>
                  <a:lnTo>
                    <a:pt x="6423" y="7535"/>
                  </a:lnTo>
                  <a:cubicBezTo>
                    <a:pt x="6481" y="7562"/>
                    <a:pt x="6541" y="7575"/>
                    <a:pt x="6602" y="7575"/>
                  </a:cubicBezTo>
                  <a:cubicBezTo>
                    <a:pt x="6756" y="7575"/>
                    <a:pt x="6904" y="7488"/>
                    <a:pt x="6976" y="7340"/>
                  </a:cubicBezTo>
                  <a:lnTo>
                    <a:pt x="8792" y="3563"/>
                  </a:lnTo>
                  <a:cubicBezTo>
                    <a:pt x="8891" y="3357"/>
                    <a:pt x="8804" y="3108"/>
                    <a:pt x="8598" y="3010"/>
                  </a:cubicBezTo>
                  <a:lnTo>
                    <a:pt x="2425" y="41"/>
                  </a:lnTo>
                  <a:cubicBezTo>
                    <a:pt x="2368" y="13"/>
                    <a:pt x="2307"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128975" y="1859800"/>
              <a:ext cx="42850" cy="27525"/>
            </a:xfrm>
            <a:custGeom>
              <a:avLst/>
              <a:gdLst/>
              <a:ahLst/>
              <a:cxnLst/>
              <a:rect l="l" t="t" r="r" b="b"/>
              <a:pathLst>
                <a:path w="1714" h="1101" extrusionOk="0">
                  <a:moveTo>
                    <a:pt x="349" y="0"/>
                  </a:moveTo>
                  <a:cubicBezTo>
                    <a:pt x="235" y="0"/>
                    <a:pt x="126" y="64"/>
                    <a:pt x="73" y="175"/>
                  </a:cubicBezTo>
                  <a:cubicBezTo>
                    <a:pt x="0" y="327"/>
                    <a:pt x="64" y="510"/>
                    <a:pt x="217" y="583"/>
                  </a:cubicBezTo>
                  <a:lnTo>
                    <a:pt x="1230" y="1070"/>
                  </a:lnTo>
                  <a:cubicBezTo>
                    <a:pt x="1273" y="1091"/>
                    <a:pt x="1318" y="1101"/>
                    <a:pt x="1363" y="1101"/>
                  </a:cubicBezTo>
                  <a:cubicBezTo>
                    <a:pt x="1477" y="1101"/>
                    <a:pt x="1587" y="1036"/>
                    <a:pt x="1640" y="927"/>
                  </a:cubicBezTo>
                  <a:cubicBezTo>
                    <a:pt x="1713" y="774"/>
                    <a:pt x="1649" y="592"/>
                    <a:pt x="1496" y="519"/>
                  </a:cubicBezTo>
                  <a:lnTo>
                    <a:pt x="483" y="31"/>
                  </a:lnTo>
                  <a:cubicBezTo>
                    <a:pt x="440" y="10"/>
                    <a:pt x="394" y="0"/>
                    <a:pt x="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25350" y="1856600"/>
              <a:ext cx="48925" cy="33925"/>
            </a:xfrm>
            <a:custGeom>
              <a:avLst/>
              <a:gdLst/>
              <a:ahLst/>
              <a:cxnLst/>
              <a:rect l="l" t="t" r="r" b="b"/>
              <a:pathLst>
                <a:path w="1957" h="1357" extrusionOk="0">
                  <a:moveTo>
                    <a:pt x="494" y="256"/>
                  </a:moveTo>
                  <a:cubicBezTo>
                    <a:pt x="520" y="256"/>
                    <a:pt x="547" y="262"/>
                    <a:pt x="573" y="274"/>
                  </a:cubicBezTo>
                  <a:lnTo>
                    <a:pt x="1586" y="762"/>
                  </a:lnTo>
                  <a:cubicBezTo>
                    <a:pt x="1629" y="783"/>
                    <a:pt x="1661" y="819"/>
                    <a:pt x="1677" y="863"/>
                  </a:cubicBezTo>
                  <a:cubicBezTo>
                    <a:pt x="1692" y="908"/>
                    <a:pt x="1691" y="958"/>
                    <a:pt x="1670" y="999"/>
                  </a:cubicBezTo>
                  <a:cubicBezTo>
                    <a:pt x="1639" y="1064"/>
                    <a:pt x="1575" y="1101"/>
                    <a:pt x="1509" y="1101"/>
                  </a:cubicBezTo>
                  <a:cubicBezTo>
                    <a:pt x="1483" y="1101"/>
                    <a:pt x="1456" y="1095"/>
                    <a:pt x="1431" y="1083"/>
                  </a:cubicBezTo>
                  <a:lnTo>
                    <a:pt x="417" y="596"/>
                  </a:lnTo>
                  <a:cubicBezTo>
                    <a:pt x="327" y="554"/>
                    <a:pt x="290" y="446"/>
                    <a:pt x="333" y="358"/>
                  </a:cubicBezTo>
                  <a:cubicBezTo>
                    <a:pt x="363" y="294"/>
                    <a:pt x="427" y="256"/>
                    <a:pt x="494" y="256"/>
                  </a:cubicBezTo>
                  <a:close/>
                  <a:moveTo>
                    <a:pt x="496" y="0"/>
                  </a:moveTo>
                  <a:cubicBezTo>
                    <a:pt x="333" y="0"/>
                    <a:pt x="177" y="91"/>
                    <a:pt x="103" y="246"/>
                  </a:cubicBezTo>
                  <a:cubicBezTo>
                    <a:pt x="0" y="463"/>
                    <a:pt x="91" y="723"/>
                    <a:pt x="306" y="826"/>
                  </a:cubicBezTo>
                  <a:lnTo>
                    <a:pt x="1320" y="1313"/>
                  </a:lnTo>
                  <a:cubicBezTo>
                    <a:pt x="1381" y="1343"/>
                    <a:pt x="1444" y="1357"/>
                    <a:pt x="1508" y="1357"/>
                  </a:cubicBezTo>
                  <a:cubicBezTo>
                    <a:pt x="1670" y="1357"/>
                    <a:pt x="1825" y="1266"/>
                    <a:pt x="1900" y="1110"/>
                  </a:cubicBezTo>
                  <a:cubicBezTo>
                    <a:pt x="1951" y="1005"/>
                    <a:pt x="1957" y="887"/>
                    <a:pt x="1918" y="778"/>
                  </a:cubicBezTo>
                  <a:cubicBezTo>
                    <a:pt x="1881" y="669"/>
                    <a:pt x="1801" y="581"/>
                    <a:pt x="1697" y="530"/>
                  </a:cubicBezTo>
                  <a:lnTo>
                    <a:pt x="683" y="43"/>
                  </a:lnTo>
                  <a:cubicBezTo>
                    <a:pt x="623" y="14"/>
                    <a:pt x="559" y="0"/>
                    <a:pt x="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03650" y="1912425"/>
              <a:ext cx="42875" cy="27550"/>
            </a:xfrm>
            <a:custGeom>
              <a:avLst/>
              <a:gdLst/>
              <a:ahLst/>
              <a:cxnLst/>
              <a:rect l="l" t="t" r="r" b="b"/>
              <a:pathLst>
                <a:path w="1715" h="1102" extrusionOk="0">
                  <a:moveTo>
                    <a:pt x="350" y="0"/>
                  </a:moveTo>
                  <a:cubicBezTo>
                    <a:pt x="236" y="0"/>
                    <a:pt x="127" y="65"/>
                    <a:pt x="74" y="175"/>
                  </a:cubicBezTo>
                  <a:cubicBezTo>
                    <a:pt x="1" y="327"/>
                    <a:pt x="65" y="509"/>
                    <a:pt x="218" y="583"/>
                  </a:cubicBezTo>
                  <a:lnTo>
                    <a:pt x="1231" y="1070"/>
                  </a:lnTo>
                  <a:cubicBezTo>
                    <a:pt x="1274" y="1091"/>
                    <a:pt x="1320" y="1101"/>
                    <a:pt x="1365" y="1101"/>
                  </a:cubicBezTo>
                  <a:cubicBezTo>
                    <a:pt x="1479" y="1101"/>
                    <a:pt x="1588" y="1037"/>
                    <a:pt x="1641" y="927"/>
                  </a:cubicBezTo>
                  <a:cubicBezTo>
                    <a:pt x="1714" y="774"/>
                    <a:pt x="1650" y="592"/>
                    <a:pt x="1497" y="518"/>
                  </a:cubicBezTo>
                  <a:lnTo>
                    <a:pt x="484" y="31"/>
                  </a:lnTo>
                  <a:cubicBezTo>
                    <a:pt x="441" y="10"/>
                    <a:pt x="395" y="0"/>
                    <a:pt x="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00000" y="1909225"/>
              <a:ext cx="48975" cy="33925"/>
            </a:xfrm>
            <a:custGeom>
              <a:avLst/>
              <a:gdLst/>
              <a:ahLst/>
              <a:cxnLst/>
              <a:rect l="l" t="t" r="r" b="b"/>
              <a:pathLst>
                <a:path w="1959" h="1357" extrusionOk="0">
                  <a:moveTo>
                    <a:pt x="496" y="256"/>
                  </a:moveTo>
                  <a:cubicBezTo>
                    <a:pt x="523" y="256"/>
                    <a:pt x="549" y="262"/>
                    <a:pt x="575" y="274"/>
                  </a:cubicBezTo>
                  <a:lnTo>
                    <a:pt x="1588" y="762"/>
                  </a:lnTo>
                  <a:cubicBezTo>
                    <a:pt x="1631" y="782"/>
                    <a:pt x="1663" y="818"/>
                    <a:pt x="1679" y="863"/>
                  </a:cubicBezTo>
                  <a:cubicBezTo>
                    <a:pt x="1696" y="908"/>
                    <a:pt x="1693" y="957"/>
                    <a:pt x="1672" y="1001"/>
                  </a:cubicBezTo>
                  <a:cubicBezTo>
                    <a:pt x="1651" y="1043"/>
                    <a:pt x="1615" y="1075"/>
                    <a:pt x="1570" y="1092"/>
                  </a:cubicBezTo>
                  <a:cubicBezTo>
                    <a:pt x="1551" y="1098"/>
                    <a:pt x="1531" y="1101"/>
                    <a:pt x="1512" y="1101"/>
                  </a:cubicBezTo>
                  <a:cubicBezTo>
                    <a:pt x="1485" y="1101"/>
                    <a:pt x="1458" y="1095"/>
                    <a:pt x="1433" y="1083"/>
                  </a:cubicBezTo>
                  <a:lnTo>
                    <a:pt x="419" y="596"/>
                  </a:lnTo>
                  <a:cubicBezTo>
                    <a:pt x="331" y="554"/>
                    <a:pt x="292" y="446"/>
                    <a:pt x="335" y="358"/>
                  </a:cubicBezTo>
                  <a:cubicBezTo>
                    <a:pt x="366" y="294"/>
                    <a:pt x="430" y="256"/>
                    <a:pt x="496" y="256"/>
                  </a:cubicBezTo>
                  <a:close/>
                  <a:moveTo>
                    <a:pt x="496" y="1"/>
                  </a:moveTo>
                  <a:cubicBezTo>
                    <a:pt x="334" y="1"/>
                    <a:pt x="179" y="92"/>
                    <a:pt x="105" y="247"/>
                  </a:cubicBezTo>
                  <a:cubicBezTo>
                    <a:pt x="1" y="463"/>
                    <a:pt x="92" y="723"/>
                    <a:pt x="308" y="826"/>
                  </a:cubicBezTo>
                  <a:lnTo>
                    <a:pt x="1322" y="1313"/>
                  </a:lnTo>
                  <a:cubicBezTo>
                    <a:pt x="1382" y="1343"/>
                    <a:pt x="1446" y="1356"/>
                    <a:pt x="1510" y="1356"/>
                  </a:cubicBezTo>
                  <a:cubicBezTo>
                    <a:pt x="1558" y="1356"/>
                    <a:pt x="1607" y="1349"/>
                    <a:pt x="1654" y="1333"/>
                  </a:cubicBezTo>
                  <a:cubicBezTo>
                    <a:pt x="1763" y="1294"/>
                    <a:pt x="1851" y="1214"/>
                    <a:pt x="1902" y="1110"/>
                  </a:cubicBezTo>
                  <a:cubicBezTo>
                    <a:pt x="1953" y="1005"/>
                    <a:pt x="1959" y="889"/>
                    <a:pt x="1920" y="778"/>
                  </a:cubicBezTo>
                  <a:cubicBezTo>
                    <a:pt x="1881" y="669"/>
                    <a:pt x="1803" y="581"/>
                    <a:pt x="1699" y="531"/>
                  </a:cubicBezTo>
                  <a:lnTo>
                    <a:pt x="685" y="44"/>
                  </a:lnTo>
                  <a:cubicBezTo>
                    <a:pt x="624" y="15"/>
                    <a:pt x="560"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078350" y="1965050"/>
              <a:ext cx="42875" cy="27550"/>
            </a:xfrm>
            <a:custGeom>
              <a:avLst/>
              <a:gdLst/>
              <a:ahLst/>
              <a:cxnLst/>
              <a:rect l="l" t="t" r="r" b="b"/>
              <a:pathLst>
                <a:path w="1715" h="1102" extrusionOk="0">
                  <a:moveTo>
                    <a:pt x="351" y="1"/>
                  </a:moveTo>
                  <a:cubicBezTo>
                    <a:pt x="237" y="1"/>
                    <a:pt x="127" y="65"/>
                    <a:pt x="74" y="174"/>
                  </a:cubicBezTo>
                  <a:cubicBezTo>
                    <a:pt x="1" y="327"/>
                    <a:pt x="65" y="511"/>
                    <a:pt x="218" y="584"/>
                  </a:cubicBezTo>
                  <a:lnTo>
                    <a:pt x="1231" y="1071"/>
                  </a:lnTo>
                  <a:cubicBezTo>
                    <a:pt x="1274" y="1092"/>
                    <a:pt x="1320" y="1102"/>
                    <a:pt x="1364" y="1102"/>
                  </a:cubicBezTo>
                  <a:cubicBezTo>
                    <a:pt x="1479" y="1102"/>
                    <a:pt x="1588" y="1037"/>
                    <a:pt x="1641" y="928"/>
                  </a:cubicBezTo>
                  <a:cubicBezTo>
                    <a:pt x="1714" y="775"/>
                    <a:pt x="1650" y="591"/>
                    <a:pt x="1497" y="518"/>
                  </a:cubicBezTo>
                  <a:lnTo>
                    <a:pt x="484" y="31"/>
                  </a:lnTo>
                  <a:cubicBezTo>
                    <a:pt x="441" y="10"/>
                    <a:pt x="396"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74725" y="1961850"/>
              <a:ext cx="48950" cy="33925"/>
            </a:xfrm>
            <a:custGeom>
              <a:avLst/>
              <a:gdLst/>
              <a:ahLst/>
              <a:cxnLst/>
              <a:rect l="l" t="t" r="r" b="b"/>
              <a:pathLst>
                <a:path w="1958" h="1357" extrusionOk="0">
                  <a:moveTo>
                    <a:pt x="495" y="256"/>
                  </a:moveTo>
                  <a:cubicBezTo>
                    <a:pt x="522" y="256"/>
                    <a:pt x="548" y="262"/>
                    <a:pt x="574" y="274"/>
                  </a:cubicBezTo>
                  <a:lnTo>
                    <a:pt x="1587" y="761"/>
                  </a:lnTo>
                  <a:cubicBezTo>
                    <a:pt x="1630" y="782"/>
                    <a:pt x="1662" y="818"/>
                    <a:pt x="1678" y="863"/>
                  </a:cubicBezTo>
                  <a:cubicBezTo>
                    <a:pt x="1695" y="908"/>
                    <a:pt x="1692" y="957"/>
                    <a:pt x="1671" y="1000"/>
                  </a:cubicBezTo>
                  <a:cubicBezTo>
                    <a:pt x="1639" y="1064"/>
                    <a:pt x="1575" y="1101"/>
                    <a:pt x="1508" y="1101"/>
                  </a:cubicBezTo>
                  <a:cubicBezTo>
                    <a:pt x="1483" y="1101"/>
                    <a:pt x="1456" y="1096"/>
                    <a:pt x="1432" y="1084"/>
                  </a:cubicBezTo>
                  <a:lnTo>
                    <a:pt x="418" y="597"/>
                  </a:lnTo>
                  <a:cubicBezTo>
                    <a:pt x="330" y="553"/>
                    <a:pt x="291" y="446"/>
                    <a:pt x="334" y="358"/>
                  </a:cubicBezTo>
                  <a:cubicBezTo>
                    <a:pt x="365" y="293"/>
                    <a:pt x="429" y="256"/>
                    <a:pt x="495" y="256"/>
                  </a:cubicBezTo>
                  <a:close/>
                  <a:moveTo>
                    <a:pt x="496" y="0"/>
                  </a:moveTo>
                  <a:cubicBezTo>
                    <a:pt x="335" y="0"/>
                    <a:pt x="179" y="91"/>
                    <a:pt x="104" y="247"/>
                  </a:cubicBezTo>
                  <a:cubicBezTo>
                    <a:pt x="1" y="462"/>
                    <a:pt x="92" y="722"/>
                    <a:pt x="307" y="827"/>
                  </a:cubicBezTo>
                  <a:lnTo>
                    <a:pt x="1321" y="1314"/>
                  </a:lnTo>
                  <a:cubicBezTo>
                    <a:pt x="1382" y="1343"/>
                    <a:pt x="1447" y="1356"/>
                    <a:pt x="1509" y="1356"/>
                  </a:cubicBezTo>
                  <a:cubicBezTo>
                    <a:pt x="1671" y="1356"/>
                    <a:pt x="1826" y="1265"/>
                    <a:pt x="1901" y="1110"/>
                  </a:cubicBezTo>
                  <a:cubicBezTo>
                    <a:pt x="1952" y="1006"/>
                    <a:pt x="1958" y="888"/>
                    <a:pt x="1920" y="778"/>
                  </a:cubicBezTo>
                  <a:cubicBezTo>
                    <a:pt x="1882" y="669"/>
                    <a:pt x="1802" y="580"/>
                    <a:pt x="1698" y="531"/>
                  </a:cubicBezTo>
                  <a:lnTo>
                    <a:pt x="684" y="44"/>
                  </a:lnTo>
                  <a:cubicBezTo>
                    <a:pt x="624" y="14"/>
                    <a:pt x="559" y="0"/>
                    <a:pt x="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53050" y="2017675"/>
              <a:ext cx="42875" cy="27550"/>
            </a:xfrm>
            <a:custGeom>
              <a:avLst/>
              <a:gdLst/>
              <a:ahLst/>
              <a:cxnLst/>
              <a:rect l="l" t="t" r="r" b="b"/>
              <a:pathLst>
                <a:path w="1715" h="1102" extrusionOk="0">
                  <a:moveTo>
                    <a:pt x="351" y="0"/>
                  </a:moveTo>
                  <a:cubicBezTo>
                    <a:pt x="237" y="0"/>
                    <a:pt x="127" y="64"/>
                    <a:pt x="74" y="174"/>
                  </a:cubicBezTo>
                  <a:cubicBezTo>
                    <a:pt x="1" y="327"/>
                    <a:pt x="65" y="510"/>
                    <a:pt x="218" y="584"/>
                  </a:cubicBezTo>
                  <a:lnTo>
                    <a:pt x="1231" y="1071"/>
                  </a:lnTo>
                  <a:cubicBezTo>
                    <a:pt x="1274" y="1092"/>
                    <a:pt x="1320" y="1101"/>
                    <a:pt x="1364" y="1101"/>
                  </a:cubicBezTo>
                  <a:cubicBezTo>
                    <a:pt x="1479" y="1101"/>
                    <a:pt x="1588" y="1037"/>
                    <a:pt x="1641" y="928"/>
                  </a:cubicBezTo>
                  <a:cubicBezTo>
                    <a:pt x="1714" y="775"/>
                    <a:pt x="1650" y="591"/>
                    <a:pt x="1497" y="518"/>
                  </a:cubicBezTo>
                  <a:lnTo>
                    <a:pt x="484" y="31"/>
                  </a:lnTo>
                  <a:cubicBezTo>
                    <a:pt x="441" y="10"/>
                    <a:pt x="396"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050600" y="2014475"/>
              <a:ext cx="48975" cy="33950"/>
            </a:xfrm>
            <a:custGeom>
              <a:avLst/>
              <a:gdLst/>
              <a:ahLst/>
              <a:cxnLst/>
              <a:rect l="l" t="t" r="r" b="b"/>
              <a:pathLst>
                <a:path w="1959" h="1358" extrusionOk="0">
                  <a:moveTo>
                    <a:pt x="449" y="256"/>
                  </a:moveTo>
                  <a:cubicBezTo>
                    <a:pt x="476" y="256"/>
                    <a:pt x="502" y="262"/>
                    <a:pt x="526" y="274"/>
                  </a:cubicBezTo>
                  <a:lnTo>
                    <a:pt x="1540" y="761"/>
                  </a:lnTo>
                  <a:cubicBezTo>
                    <a:pt x="1630" y="804"/>
                    <a:pt x="1667" y="911"/>
                    <a:pt x="1624" y="1000"/>
                  </a:cubicBezTo>
                  <a:cubicBezTo>
                    <a:pt x="1593" y="1064"/>
                    <a:pt x="1529" y="1101"/>
                    <a:pt x="1462" y="1101"/>
                  </a:cubicBezTo>
                  <a:cubicBezTo>
                    <a:pt x="1436" y="1101"/>
                    <a:pt x="1409" y="1096"/>
                    <a:pt x="1385" y="1084"/>
                  </a:cubicBezTo>
                  <a:lnTo>
                    <a:pt x="371" y="597"/>
                  </a:lnTo>
                  <a:cubicBezTo>
                    <a:pt x="328" y="576"/>
                    <a:pt x="296" y="540"/>
                    <a:pt x="280" y="493"/>
                  </a:cubicBezTo>
                  <a:cubicBezTo>
                    <a:pt x="265" y="449"/>
                    <a:pt x="266" y="401"/>
                    <a:pt x="287" y="357"/>
                  </a:cubicBezTo>
                  <a:cubicBezTo>
                    <a:pt x="308" y="314"/>
                    <a:pt x="344" y="281"/>
                    <a:pt x="389" y="266"/>
                  </a:cubicBezTo>
                  <a:cubicBezTo>
                    <a:pt x="409" y="259"/>
                    <a:pt x="429" y="256"/>
                    <a:pt x="449" y="256"/>
                  </a:cubicBezTo>
                  <a:close/>
                  <a:moveTo>
                    <a:pt x="450" y="0"/>
                  </a:moveTo>
                  <a:cubicBezTo>
                    <a:pt x="401" y="0"/>
                    <a:pt x="353" y="9"/>
                    <a:pt x="305" y="26"/>
                  </a:cubicBezTo>
                  <a:cubicBezTo>
                    <a:pt x="196" y="63"/>
                    <a:pt x="108" y="142"/>
                    <a:pt x="57" y="247"/>
                  </a:cubicBezTo>
                  <a:cubicBezTo>
                    <a:pt x="8" y="351"/>
                    <a:pt x="0" y="470"/>
                    <a:pt x="39" y="579"/>
                  </a:cubicBezTo>
                  <a:cubicBezTo>
                    <a:pt x="78" y="688"/>
                    <a:pt x="156" y="776"/>
                    <a:pt x="260" y="827"/>
                  </a:cubicBezTo>
                  <a:lnTo>
                    <a:pt x="1274" y="1314"/>
                  </a:lnTo>
                  <a:cubicBezTo>
                    <a:pt x="1335" y="1343"/>
                    <a:pt x="1399" y="1357"/>
                    <a:pt x="1462" y="1357"/>
                  </a:cubicBezTo>
                  <a:cubicBezTo>
                    <a:pt x="1624" y="1357"/>
                    <a:pt x="1779" y="1266"/>
                    <a:pt x="1854" y="1111"/>
                  </a:cubicBezTo>
                  <a:cubicBezTo>
                    <a:pt x="1959" y="896"/>
                    <a:pt x="1867" y="635"/>
                    <a:pt x="1651" y="531"/>
                  </a:cubicBezTo>
                  <a:lnTo>
                    <a:pt x="637" y="44"/>
                  </a:lnTo>
                  <a:cubicBezTo>
                    <a:pt x="578" y="15"/>
                    <a:pt x="514"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27750" y="2070300"/>
              <a:ext cx="42875" cy="27550"/>
            </a:xfrm>
            <a:custGeom>
              <a:avLst/>
              <a:gdLst/>
              <a:ahLst/>
              <a:cxnLst/>
              <a:rect l="l" t="t" r="r" b="b"/>
              <a:pathLst>
                <a:path w="1715" h="1102" extrusionOk="0">
                  <a:moveTo>
                    <a:pt x="351" y="0"/>
                  </a:moveTo>
                  <a:cubicBezTo>
                    <a:pt x="237" y="0"/>
                    <a:pt x="127" y="64"/>
                    <a:pt x="74" y="174"/>
                  </a:cubicBezTo>
                  <a:cubicBezTo>
                    <a:pt x="1" y="326"/>
                    <a:pt x="65" y="510"/>
                    <a:pt x="218" y="583"/>
                  </a:cubicBezTo>
                  <a:lnTo>
                    <a:pt x="1231" y="1071"/>
                  </a:lnTo>
                  <a:cubicBezTo>
                    <a:pt x="1274" y="1091"/>
                    <a:pt x="1319" y="1101"/>
                    <a:pt x="1364" y="1101"/>
                  </a:cubicBezTo>
                  <a:cubicBezTo>
                    <a:pt x="1478" y="1101"/>
                    <a:pt x="1588" y="1037"/>
                    <a:pt x="1641" y="927"/>
                  </a:cubicBezTo>
                  <a:cubicBezTo>
                    <a:pt x="1714" y="775"/>
                    <a:pt x="1650" y="591"/>
                    <a:pt x="1497" y="518"/>
                  </a:cubicBezTo>
                  <a:lnTo>
                    <a:pt x="484" y="30"/>
                  </a:lnTo>
                  <a:cubicBezTo>
                    <a:pt x="441" y="10"/>
                    <a:pt x="396"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024125" y="2067100"/>
              <a:ext cx="50150" cy="33950"/>
            </a:xfrm>
            <a:custGeom>
              <a:avLst/>
              <a:gdLst/>
              <a:ahLst/>
              <a:cxnLst/>
              <a:rect l="l" t="t" r="r" b="b"/>
              <a:pathLst>
                <a:path w="2006" h="1358" extrusionOk="0">
                  <a:moveTo>
                    <a:pt x="497" y="256"/>
                  </a:moveTo>
                  <a:cubicBezTo>
                    <a:pt x="523" y="256"/>
                    <a:pt x="549" y="262"/>
                    <a:pt x="573" y="273"/>
                  </a:cubicBezTo>
                  <a:lnTo>
                    <a:pt x="1587" y="761"/>
                  </a:lnTo>
                  <a:cubicBezTo>
                    <a:pt x="1677" y="804"/>
                    <a:pt x="1714" y="912"/>
                    <a:pt x="1671" y="1000"/>
                  </a:cubicBezTo>
                  <a:cubicBezTo>
                    <a:pt x="1640" y="1064"/>
                    <a:pt x="1576" y="1101"/>
                    <a:pt x="1509" y="1101"/>
                  </a:cubicBezTo>
                  <a:cubicBezTo>
                    <a:pt x="1483" y="1101"/>
                    <a:pt x="1456" y="1095"/>
                    <a:pt x="1432" y="1084"/>
                  </a:cubicBezTo>
                  <a:lnTo>
                    <a:pt x="418" y="596"/>
                  </a:lnTo>
                  <a:cubicBezTo>
                    <a:pt x="330" y="553"/>
                    <a:pt x="292" y="447"/>
                    <a:pt x="334" y="357"/>
                  </a:cubicBezTo>
                  <a:cubicBezTo>
                    <a:pt x="366" y="294"/>
                    <a:pt x="430" y="256"/>
                    <a:pt x="497" y="256"/>
                  </a:cubicBezTo>
                  <a:close/>
                  <a:moveTo>
                    <a:pt x="497" y="1"/>
                  </a:moveTo>
                  <a:cubicBezTo>
                    <a:pt x="335" y="1"/>
                    <a:pt x="179" y="91"/>
                    <a:pt x="104" y="247"/>
                  </a:cubicBezTo>
                  <a:cubicBezTo>
                    <a:pt x="1" y="463"/>
                    <a:pt x="92" y="723"/>
                    <a:pt x="307" y="827"/>
                  </a:cubicBezTo>
                  <a:lnTo>
                    <a:pt x="1321" y="1314"/>
                  </a:lnTo>
                  <a:cubicBezTo>
                    <a:pt x="1382" y="1342"/>
                    <a:pt x="1446" y="1357"/>
                    <a:pt x="1509" y="1357"/>
                  </a:cubicBezTo>
                  <a:cubicBezTo>
                    <a:pt x="1671" y="1357"/>
                    <a:pt x="1826" y="1266"/>
                    <a:pt x="1901" y="1111"/>
                  </a:cubicBezTo>
                  <a:cubicBezTo>
                    <a:pt x="2006" y="894"/>
                    <a:pt x="1914" y="634"/>
                    <a:pt x="1698" y="531"/>
                  </a:cubicBezTo>
                  <a:lnTo>
                    <a:pt x="684" y="43"/>
                  </a:lnTo>
                  <a:cubicBezTo>
                    <a:pt x="623" y="14"/>
                    <a:pt x="560"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02450" y="2122900"/>
              <a:ext cx="42875" cy="27550"/>
            </a:xfrm>
            <a:custGeom>
              <a:avLst/>
              <a:gdLst/>
              <a:ahLst/>
              <a:cxnLst/>
              <a:rect l="l" t="t" r="r" b="b"/>
              <a:pathLst>
                <a:path w="1715" h="1102" extrusionOk="0">
                  <a:moveTo>
                    <a:pt x="351" y="1"/>
                  </a:moveTo>
                  <a:cubicBezTo>
                    <a:pt x="237" y="1"/>
                    <a:pt x="128" y="65"/>
                    <a:pt x="74" y="175"/>
                  </a:cubicBezTo>
                  <a:cubicBezTo>
                    <a:pt x="1" y="329"/>
                    <a:pt x="65" y="511"/>
                    <a:pt x="218" y="584"/>
                  </a:cubicBezTo>
                  <a:lnTo>
                    <a:pt x="1233" y="1072"/>
                  </a:lnTo>
                  <a:cubicBezTo>
                    <a:pt x="1275" y="1092"/>
                    <a:pt x="1321" y="1102"/>
                    <a:pt x="1365" y="1102"/>
                  </a:cubicBezTo>
                  <a:cubicBezTo>
                    <a:pt x="1479" y="1102"/>
                    <a:pt x="1588" y="1038"/>
                    <a:pt x="1641" y="928"/>
                  </a:cubicBezTo>
                  <a:cubicBezTo>
                    <a:pt x="1714" y="776"/>
                    <a:pt x="1650" y="593"/>
                    <a:pt x="1497" y="518"/>
                  </a:cubicBezTo>
                  <a:lnTo>
                    <a:pt x="484" y="31"/>
                  </a:lnTo>
                  <a:cubicBezTo>
                    <a:pt x="441" y="11"/>
                    <a:pt x="396"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998825" y="2119725"/>
              <a:ext cx="50150" cy="33950"/>
            </a:xfrm>
            <a:custGeom>
              <a:avLst/>
              <a:gdLst/>
              <a:ahLst/>
              <a:cxnLst/>
              <a:rect l="l" t="t" r="r" b="b"/>
              <a:pathLst>
                <a:path w="2006" h="1358" extrusionOk="0">
                  <a:moveTo>
                    <a:pt x="496" y="255"/>
                  </a:moveTo>
                  <a:lnTo>
                    <a:pt x="496" y="257"/>
                  </a:lnTo>
                  <a:cubicBezTo>
                    <a:pt x="523" y="257"/>
                    <a:pt x="548" y="261"/>
                    <a:pt x="573" y="273"/>
                  </a:cubicBezTo>
                  <a:lnTo>
                    <a:pt x="1587" y="761"/>
                  </a:lnTo>
                  <a:cubicBezTo>
                    <a:pt x="1677" y="804"/>
                    <a:pt x="1714" y="912"/>
                    <a:pt x="1671" y="1000"/>
                  </a:cubicBezTo>
                  <a:cubicBezTo>
                    <a:pt x="1650" y="1043"/>
                    <a:pt x="1614" y="1076"/>
                    <a:pt x="1569" y="1091"/>
                  </a:cubicBezTo>
                  <a:cubicBezTo>
                    <a:pt x="1550" y="1098"/>
                    <a:pt x="1530" y="1101"/>
                    <a:pt x="1510" y="1101"/>
                  </a:cubicBezTo>
                  <a:cubicBezTo>
                    <a:pt x="1483" y="1101"/>
                    <a:pt x="1457" y="1095"/>
                    <a:pt x="1433" y="1083"/>
                  </a:cubicBezTo>
                  <a:lnTo>
                    <a:pt x="418" y="596"/>
                  </a:lnTo>
                  <a:cubicBezTo>
                    <a:pt x="330" y="553"/>
                    <a:pt x="292" y="447"/>
                    <a:pt x="334" y="357"/>
                  </a:cubicBezTo>
                  <a:cubicBezTo>
                    <a:pt x="366" y="293"/>
                    <a:pt x="430" y="255"/>
                    <a:pt x="496" y="255"/>
                  </a:cubicBezTo>
                  <a:close/>
                  <a:moveTo>
                    <a:pt x="497" y="1"/>
                  </a:moveTo>
                  <a:cubicBezTo>
                    <a:pt x="336" y="1"/>
                    <a:pt x="179" y="91"/>
                    <a:pt x="104" y="246"/>
                  </a:cubicBezTo>
                  <a:cubicBezTo>
                    <a:pt x="1" y="463"/>
                    <a:pt x="92" y="723"/>
                    <a:pt x="307" y="826"/>
                  </a:cubicBezTo>
                  <a:lnTo>
                    <a:pt x="1321" y="1314"/>
                  </a:lnTo>
                  <a:cubicBezTo>
                    <a:pt x="1381" y="1342"/>
                    <a:pt x="1445" y="1357"/>
                    <a:pt x="1509" y="1357"/>
                  </a:cubicBezTo>
                  <a:cubicBezTo>
                    <a:pt x="1557" y="1357"/>
                    <a:pt x="1606" y="1348"/>
                    <a:pt x="1653" y="1332"/>
                  </a:cubicBezTo>
                  <a:cubicBezTo>
                    <a:pt x="1763" y="1293"/>
                    <a:pt x="1852" y="1215"/>
                    <a:pt x="1901" y="1110"/>
                  </a:cubicBezTo>
                  <a:cubicBezTo>
                    <a:pt x="2006" y="894"/>
                    <a:pt x="1914" y="634"/>
                    <a:pt x="1698" y="530"/>
                  </a:cubicBezTo>
                  <a:lnTo>
                    <a:pt x="684" y="43"/>
                  </a:lnTo>
                  <a:cubicBezTo>
                    <a:pt x="624" y="14"/>
                    <a:pt x="560"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977150" y="2175525"/>
              <a:ext cx="42850" cy="27550"/>
            </a:xfrm>
            <a:custGeom>
              <a:avLst/>
              <a:gdLst/>
              <a:ahLst/>
              <a:cxnLst/>
              <a:rect l="l" t="t" r="r" b="b"/>
              <a:pathLst>
                <a:path w="1714" h="1102" extrusionOk="0">
                  <a:moveTo>
                    <a:pt x="352" y="1"/>
                  </a:moveTo>
                  <a:cubicBezTo>
                    <a:pt x="238" y="1"/>
                    <a:pt x="128" y="65"/>
                    <a:pt x="74" y="176"/>
                  </a:cubicBezTo>
                  <a:cubicBezTo>
                    <a:pt x="1" y="328"/>
                    <a:pt x="65" y="511"/>
                    <a:pt x="218" y="584"/>
                  </a:cubicBezTo>
                  <a:lnTo>
                    <a:pt x="1233" y="1071"/>
                  </a:lnTo>
                  <a:cubicBezTo>
                    <a:pt x="1275" y="1092"/>
                    <a:pt x="1321" y="1102"/>
                    <a:pt x="1365" y="1102"/>
                  </a:cubicBezTo>
                  <a:cubicBezTo>
                    <a:pt x="1479" y="1102"/>
                    <a:pt x="1588" y="1038"/>
                    <a:pt x="1641" y="928"/>
                  </a:cubicBezTo>
                  <a:cubicBezTo>
                    <a:pt x="1714" y="775"/>
                    <a:pt x="1650" y="593"/>
                    <a:pt x="1497" y="518"/>
                  </a:cubicBezTo>
                  <a:lnTo>
                    <a:pt x="484" y="31"/>
                  </a:lnTo>
                  <a:cubicBezTo>
                    <a:pt x="441" y="10"/>
                    <a:pt x="396" y="1"/>
                    <a:pt x="3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73525" y="2172350"/>
              <a:ext cx="49000" cy="33925"/>
            </a:xfrm>
            <a:custGeom>
              <a:avLst/>
              <a:gdLst/>
              <a:ahLst/>
              <a:cxnLst/>
              <a:rect l="l" t="t" r="r" b="b"/>
              <a:pathLst>
                <a:path w="1960" h="1357" extrusionOk="0">
                  <a:moveTo>
                    <a:pt x="496" y="256"/>
                  </a:moveTo>
                  <a:cubicBezTo>
                    <a:pt x="522" y="256"/>
                    <a:pt x="548" y="262"/>
                    <a:pt x="573" y="275"/>
                  </a:cubicBezTo>
                  <a:lnTo>
                    <a:pt x="1587" y="762"/>
                  </a:lnTo>
                  <a:cubicBezTo>
                    <a:pt x="1630" y="781"/>
                    <a:pt x="1663" y="819"/>
                    <a:pt x="1678" y="863"/>
                  </a:cubicBezTo>
                  <a:cubicBezTo>
                    <a:pt x="1695" y="908"/>
                    <a:pt x="1692" y="956"/>
                    <a:pt x="1671" y="1000"/>
                  </a:cubicBezTo>
                  <a:cubicBezTo>
                    <a:pt x="1650" y="1043"/>
                    <a:pt x="1614" y="1076"/>
                    <a:pt x="1569" y="1091"/>
                  </a:cubicBezTo>
                  <a:cubicBezTo>
                    <a:pt x="1550" y="1098"/>
                    <a:pt x="1530" y="1101"/>
                    <a:pt x="1510" y="1101"/>
                  </a:cubicBezTo>
                  <a:cubicBezTo>
                    <a:pt x="1483" y="1101"/>
                    <a:pt x="1457" y="1095"/>
                    <a:pt x="1433" y="1083"/>
                  </a:cubicBezTo>
                  <a:lnTo>
                    <a:pt x="418" y="596"/>
                  </a:lnTo>
                  <a:cubicBezTo>
                    <a:pt x="330" y="554"/>
                    <a:pt x="292" y="446"/>
                    <a:pt x="334" y="358"/>
                  </a:cubicBezTo>
                  <a:cubicBezTo>
                    <a:pt x="365" y="294"/>
                    <a:pt x="430" y="256"/>
                    <a:pt x="496" y="256"/>
                  </a:cubicBezTo>
                  <a:close/>
                  <a:moveTo>
                    <a:pt x="497" y="0"/>
                  </a:moveTo>
                  <a:cubicBezTo>
                    <a:pt x="336" y="0"/>
                    <a:pt x="179" y="91"/>
                    <a:pt x="104" y="246"/>
                  </a:cubicBezTo>
                  <a:cubicBezTo>
                    <a:pt x="1" y="463"/>
                    <a:pt x="92" y="723"/>
                    <a:pt x="307" y="826"/>
                  </a:cubicBezTo>
                  <a:lnTo>
                    <a:pt x="1322" y="1313"/>
                  </a:lnTo>
                  <a:cubicBezTo>
                    <a:pt x="1382" y="1343"/>
                    <a:pt x="1446" y="1357"/>
                    <a:pt x="1509" y="1357"/>
                  </a:cubicBezTo>
                  <a:cubicBezTo>
                    <a:pt x="1672" y="1357"/>
                    <a:pt x="1828" y="1266"/>
                    <a:pt x="1902" y="1110"/>
                  </a:cubicBezTo>
                  <a:cubicBezTo>
                    <a:pt x="1952" y="1005"/>
                    <a:pt x="1959" y="887"/>
                    <a:pt x="1920" y="778"/>
                  </a:cubicBezTo>
                  <a:cubicBezTo>
                    <a:pt x="1881" y="669"/>
                    <a:pt x="1804" y="581"/>
                    <a:pt x="1699" y="530"/>
                  </a:cubicBezTo>
                  <a:lnTo>
                    <a:pt x="684" y="43"/>
                  </a:lnTo>
                  <a:cubicBezTo>
                    <a:pt x="624" y="14"/>
                    <a:pt x="560" y="0"/>
                    <a:pt x="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a:off x="-79463" y="315104"/>
            <a:ext cx="219900" cy="219900"/>
          </a:xfrm>
          <a:prstGeom prst="donut">
            <a:avLst>
              <a:gd name="adj" fmla="val 1488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4"/>
        <p:cNvGrpSpPr/>
        <p:nvPr/>
      </p:nvGrpSpPr>
      <p:grpSpPr>
        <a:xfrm>
          <a:off x="0" y="0"/>
          <a:ext cx="0" cy="0"/>
          <a:chOff x="0" y="0"/>
          <a:chExt cx="0" cy="0"/>
        </a:xfrm>
      </p:grpSpPr>
      <p:sp>
        <p:nvSpPr>
          <p:cNvPr id="115" name="Google Shape;115;p13"/>
          <p:cNvSpPr txBox="1">
            <a:spLocks noGrp="1"/>
          </p:cNvSpPr>
          <p:nvPr>
            <p:ph type="title" hasCustomPrompt="1"/>
          </p:nvPr>
        </p:nvSpPr>
        <p:spPr>
          <a:xfrm>
            <a:off x="784747" y="1538478"/>
            <a:ext cx="559500" cy="498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subTitle" idx="1"/>
          </p:nvPr>
        </p:nvSpPr>
        <p:spPr>
          <a:xfrm>
            <a:off x="1566300" y="1538475"/>
            <a:ext cx="4618500" cy="498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200" b="1">
                <a:solidFill>
                  <a:schemeClr val="dk1"/>
                </a:solidFill>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17" name="Google Shape;117;p13"/>
          <p:cNvSpPr txBox="1">
            <a:spLocks noGrp="1"/>
          </p:cNvSpPr>
          <p:nvPr>
            <p:ph type="title" idx="2"/>
          </p:nvPr>
        </p:nvSpPr>
        <p:spPr>
          <a:xfrm>
            <a:off x="715100" y="535000"/>
            <a:ext cx="7713900" cy="69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1pPr>
            <a:lvl2pPr lvl="1"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2pPr>
            <a:lvl3pPr lvl="2"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3pPr>
            <a:lvl4pPr lvl="3"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4pPr>
            <a:lvl5pPr lvl="4"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5pPr>
            <a:lvl6pPr lvl="5"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6pPr>
            <a:lvl7pPr lvl="6"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7pPr>
            <a:lvl8pPr lvl="7"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8pPr>
            <a:lvl9pPr lvl="8"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9pPr>
          </a:lstStyle>
          <a:p>
            <a:endParaRPr/>
          </a:p>
        </p:txBody>
      </p:sp>
      <p:sp>
        <p:nvSpPr>
          <p:cNvPr id="118" name="Google Shape;118;p13"/>
          <p:cNvSpPr txBox="1">
            <a:spLocks noGrp="1"/>
          </p:cNvSpPr>
          <p:nvPr>
            <p:ph type="title" idx="3" hasCustomPrompt="1"/>
          </p:nvPr>
        </p:nvSpPr>
        <p:spPr>
          <a:xfrm>
            <a:off x="784747" y="2389666"/>
            <a:ext cx="559500" cy="498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subTitle" idx="4"/>
          </p:nvPr>
        </p:nvSpPr>
        <p:spPr>
          <a:xfrm>
            <a:off x="1566300" y="2389663"/>
            <a:ext cx="4618500" cy="498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200" b="1">
                <a:solidFill>
                  <a:schemeClr val="dk1"/>
                </a:solidFill>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20" name="Google Shape;120;p13"/>
          <p:cNvSpPr txBox="1">
            <a:spLocks noGrp="1"/>
          </p:cNvSpPr>
          <p:nvPr>
            <p:ph type="title" idx="5" hasCustomPrompt="1"/>
          </p:nvPr>
        </p:nvSpPr>
        <p:spPr>
          <a:xfrm>
            <a:off x="784747" y="3240828"/>
            <a:ext cx="559500" cy="498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subTitle" idx="6"/>
          </p:nvPr>
        </p:nvSpPr>
        <p:spPr>
          <a:xfrm>
            <a:off x="1566300" y="3240825"/>
            <a:ext cx="4618500" cy="498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panose="020B0606020202050201"/>
              <a:buNone/>
              <a:defRPr sz="2200" b="1">
                <a:solidFill>
                  <a:schemeClr val="dk1"/>
                </a:solidFill>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22" name="Google Shape;122;p13"/>
          <p:cNvSpPr/>
          <p:nvPr/>
        </p:nvSpPr>
        <p:spPr>
          <a:xfrm>
            <a:off x="7760612" y="4980004"/>
            <a:ext cx="219900" cy="219900"/>
          </a:xfrm>
          <a:prstGeom prst="donut">
            <a:avLst>
              <a:gd name="adj" fmla="val 1488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6"/>
        </a:solidFill>
        <a:effectLst/>
      </p:bgPr>
    </p:bg>
    <p:spTree>
      <p:nvGrpSpPr>
        <p:cNvPr id="1" name="Shape 180"/>
        <p:cNvGrpSpPr/>
        <p:nvPr/>
      </p:nvGrpSpPr>
      <p:grpSpPr>
        <a:xfrm>
          <a:off x="0" y="0"/>
          <a:ext cx="0" cy="0"/>
          <a:chOff x="0" y="0"/>
          <a:chExt cx="0" cy="0"/>
        </a:xfrm>
      </p:grpSpPr>
      <p:grpSp>
        <p:nvGrpSpPr>
          <p:cNvPr id="181" name="Google Shape;181;p18"/>
          <p:cNvGrpSpPr/>
          <p:nvPr/>
        </p:nvGrpSpPr>
        <p:grpSpPr>
          <a:xfrm rot="-1800001">
            <a:off x="6724346" y="-133192"/>
            <a:ext cx="691766" cy="1123687"/>
            <a:chOff x="4557550" y="704650"/>
            <a:chExt cx="244925" cy="397850"/>
          </a:xfrm>
        </p:grpSpPr>
        <p:sp>
          <p:nvSpPr>
            <p:cNvPr id="182" name="Google Shape;182;p18"/>
            <p:cNvSpPr/>
            <p:nvPr/>
          </p:nvSpPr>
          <p:spPr>
            <a:xfrm>
              <a:off x="4658800" y="739175"/>
              <a:ext cx="78250" cy="137550"/>
            </a:xfrm>
            <a:custGeom>
              <a:avLst/>
              <a:gdLst/>
              <a:ahLst/>
              <a:cxnLst/>
              <a:rect l="l" t="t" r="r" b="b"/>
              <a:pathLst>
                <a:path w="3130" h="5502" extrusionOk="0">
                  <a:moveTo>
                    <a:pt x="1778" y="0"/>
                  </a:moveTo>
                  <a:cubicBezTo>
                    <a:pt x="1477" y="0"/>
                    <a:pt x="1189" y="101"/>
                    <a:pt x="951" y="292"/>
                  </a:cubicBezTo>
                  <a:cubicBezTo>
                    <a:pt x="676" y="511"/>
                    <a:pt x="504" y="827"/>
                    <a:pt x="467" y="1178"/>
                  </a:cubicBezTo>
                  <a:lnTo>
                    <a:pt x="0" y="5470"/>
                  </a:lnTo>
                  <a:lnTo>
                    <a:pt x="301" y="5501"/>
                  </a:lnTo>
                  <a:lnTo>
                    <a:pt x="767" y="1210"/>
                  </a:lnTo>
                  <a:cubicBezTo>
                    <a:pt x="796" y="941"/>
                    <a:pt x="929" y="697"/>
                    <a:pt x="1141" y="526"/>
                  </a:cubicBezTo>
                  <a:cubicBezTo>
                    <a:pt x="1323" y="380"/>
                    <a:pt x="1545" y="302"/>
                    <a:pt x="1775" y="302"/>
                  </a:cubicBezTo>
                  <a:cubicBezTo>
                    <a:pt x="1813" y="302"/>
                    <a:pt x="1850" y="304"/>
                    <a:pt x="1888" y="308"/>
                  </a:cubicBezTo>
                  <a:cubicBezTo>
                    <a:pt x="2157" y="338"/>
                    <a:pt x="2401" y="471"/>
                    <a:pt x="2572" y="682"/>
                  </a:cubicBezTo>
                  <a:cubicBezTo>
                    <a:pt x="2742" y="894"/>
                    <a:pt x="2820" y="1159"/>
                    <a:pt x="2790" y="1429"/>
                  </a:cubicBezTo>
                  <a:lnTo>
                    <a:pt x="2652" y="2691"/>
                  </a:lnTo>
                  <a:lnTo>
                    <a:pt x="2954" y="2722"/>
                  </a:lnTo>
                  <a:lnTo>
                    <a:pt x="3090" y="1462"/>
                  </a:lnTo>
                  <a:cubicBezTo>
                    <a:pt x="3129" y="1112"/>
                    <a:pt x="3028" y="767"/>
                    <a:pt x="2806" y="492"/>
                  </a:cubicBezTo>
                  <a:cubicBezTo>
                    <a:pt x="2587" y="219"/>
                    <a:pt x="2271" y="45"/>
                    <a:pt x="1921" y="8"/>
                  </a:cubicBezTo>
                  <a:cubicBezTo>
                    <a:pt x="1873" y="3"/>
                    <a:pt x="1825"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4723225" y="704650"/>
              <a:ext cx="79250" cy="137575"/>
            </a:xfrm>
            <a:custGeom>
              <a:avLst/>
              <a:gdLst/>
              <a:ahLst/>
              <a:cxnLst/>
              <a:rect l="l" t="t" r="r" b="b"/>
              <a:pathLst>
                <a:path w="3170" h="5503" extrusionOk="0">
                  <a:moveTo>
                    <a:pt x="2869" y="0"/>
                  </a:moveTo>
                  <a:lnTo>
                    <a:pt x="2403" y="4292"/>
                  </a:lnTo>
                  <a:cubicBezTo>
                    <a:pt x="2347" y="4813"/>
                    <a:pt x="1904" y="5199"/>
                    <a:pt x="1391" y="5199"/>
                  </a:cubicBezTo>
                  <a:cubicBezTo>
                    <a:pt x="1355" y="5199"/>
                    <a:pt x="1318" y="5197"/>
                    <a:pt x="1282" y="5193"/>
                  </a:cubicBezTo>
                  <a:cubicBezTo>
                    <a:pt x="724" y="5133"/>
                    <a:pt x="320" y="4630"/>
                    <a:pt x="380" y="4072"/>
                  </a:cubicBezTo>
                  <a:lnTo>
                    <a:pt x="513" y="2843"/>
                  </a:lnTo>
                  <a:lnTo>
                    <a:pt x="213" y="2810"/>
                  </a:lnTo>
                  <a:lnTo>
                    <a:pt x="80" y="4041"/>
                  </a:lnTo>
                  <a:cubicBezTo>
                    <a:pt x="1" y="4764"/>
                    <a:pt x="525" y="5416"/>
                    <a:pt x="1249" y="5495"/>
                  </a:cubicBezTo>
                  <a:cubicBezTo>
                    <a:pt x="1298" y="5500"/>
                    <a:pt x="1344" y="5503"/>
                    <a:pt x="1392" y="5503"/>
                  </a:cubicBezTo>
                  <a:cubicBezTo>
                    <a:pt x="2057" y="5503"/>
                    <a:pt x="2630" y="5000"/>
                    <a:pt x="2703" y="4325"/>
                  </a:cubicBezTo>
                  <a:lnTo>
                    <a:pt x="3170" y="33"/>
                  </a:ln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4569775" y="849175"/>
              <a:ext cx="188275" cy="253325"/>
            </a:xfrm>
            <a:custGeom>
              <a:avLst/>
              <a:gdLst/>
              <a:ahLst/>
              <a:cxnLst/>
              <a:rect l="l" t="t" r="r" b="b"/>
              <a:pathLst>
                <a:path w="7531" h="10133" extrusionOk="0">
                  <a:moveTo>
                    <a:pt x="3941" y="0"/>
                  </a:moveTo>
                  <a:cubicBezTo>
                    <a:pt x="2227" y="0"/>
                    <a:pt x="754" y="1292"/>
                    <a:pt x="564" y="3036"/>
                  </a:cubicBezTo>
                  <a:lnTo>
                    <a:pt x="202" y="6363"/>
                  </a:lnTo>
                  <a:cubicBezTo>
                    <a:pt x="1" y="8232"/>
                    <a:pt x="1349" y="9909"/>
                    <a:pt x="3218" y="10112"/>
                  </a:cubicBezTo>
                  <a:cubicBezTo>
                    <a:pt x="3342" y="10126"/>
                    <a:pt x="3465" y="10132"/>
                    <a:pt x="3588" y="10132"/>
                  </a:cubicBezTo>
                  <a:cubicBezTo>
                    <a:pt x="5302" y="10132"/>
                    <a:pt x="6777" y="8841"/>
                    <a:pt x="6967" y="7097"/>
                  </a:cubicBezTo>
                  <a:lnTo>
                    <a:pt x="7327" y="3770"/>
                  </a:lnTo>
                  <a:cubicBezTo>
                    <a:pt x="7530" y="1901"/>
                    <a:pt x="6180" y="224"/>
                    <a:pt x="4313" y="21"/>
                  </a:cubicBezTo>
                  <a:cubicBezTo>
                    <a:pt x="4188" y="7"/>
                    <a:pt x="4064" y="0"/>
                    <a:pt x="3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4557550" y="834500"/>
              <a:ext cx="193500" cy="260875"/>
            </a:xfrm>
            <a:custGeom>
              <a:avLst/>
              <a:gdLst/>
              <a:ahLst/>
              <a:cxnLst/>
              <a:rect l="l" t="t" r="r" b="b"/>
              <a:pathLst>
                <a:path w="7740" h="10435" extrusionOk="0">
                  <a:moveTo>
                    <a:pt x="3991" y="303"/>
                  </a:moveTo>
                  <a:cubicBezTo>
                    <a:pt x="4109" y="303"/>
                    <a:pt x="4228" y="310"/>
                    <a:pt x="4346" y="322"/>
                  </a:cubicBezTo>
                  <a:cubicBezTo>
                    <a:pt x="6128" y="516"/>
                    <a:pt x="7421" y="2122"/>
                    <a:pt x="7227" y="3904"/>
                  </a:cubicBezTo>
                  <a:lnTo>
                    <a:pt x="6867" y="7233"/>
                  </a:lnTo>
                  <a:cubicBezTo>
                    <a:pt x="6773" y="8095"/>
                    <a:pt x="6350" y="8871"/>
                    <a:pt x="5672" y="9415"/>
                  </a:cubicBezTo>
                  <a:cubicBezTo>
                    <a:pt x="5090" y="9884"/>
                    <a:pt x="4380" y="10133"/>
                    <a:pt x="3643" y="10133"/>
                  </a:cubicBezTo>
                  <a:cubicBezTo>
                    <a:pt x="3524" y="10133"/>
                    <a:pt x="3405" y="10126"/>
                    <a:pt x="3285" y="10113"/>
                  </a:cubicBezTo>
                  <a:cubicBezTo>
                    <a:pt x="2422" y="10019"/>
                    <a:pt x="1647" y="9596"/>
                    <a:pt x="1103" y="8919"/>
                  </a:cubicBezTo>
                  <a:cubicBezTo>
                    <a:pt x="558" y="8243"/>
                    <a:pt x="310" y="7394"/>
                    <a:pt x="404" y="6532"/>
                  </a:cubicBezTo>
                  <a:lnTo>
                    <a:pt x="766" y="3203"/>
                  </a:lnTo>
                  <a:cubicBezTo>
                    <a:pt x="859" y="2340"/>
                    <a:pt x="1283" y="1566"/>
                    <a:pt x="1959" y="1022"/>
                  </a:cubicBezTo>
                  <a:cubicBezTo>
                    <a:pt x="2542" y="552"/>
                    <a:pt x="3254" y="303"/>
                    <a:pt x="3991" y="303"/>
                  </a:cubicBezTo>
                  <a:close/>
                  <a:moveTo>
                    <a:pt x="3992" y="1"/>
                  </a:moveTo>
                  <a:cubicBezTo>
                    <a:pt x="3184" y="1"/>
                    <a:pt x="2407" y="272"/>
                    <a:pt x="1771" y="785"/>
                  </a:cubicBezTo>
                  <a:cubicBezTo>
                    <a:pt x="1031" y="1380"/>
                    <a:pt x="567" y="2226"/>
                    <a:pt x="464" y="3170"/>
                  </a:cubicBezTo>
                  <a:lnTo>
                    <a:pt x="104" y="6499"/>
                  </a:lnTo>
                  <a:cubicBezTo>
                    <a:pt x="1" y="7442"/>
                    <a:pt x="273" y="8369"/>
                    <a:pt x="866" y="9109"/>
                  </a:cubicBezTo>
                  <a:cubicBezTo>
                    <a:pt x="1461" y="9849"/>
                    <a:pt x="2309" y="10312"/>
                    <a:pt x="3252" y="10414"/>
                  </a:cubicBezTo>
                  <a:cubicBezTo>
                    <a:pt x="3382" y="10429"/>
                    <a:pt x="3512" y="10435"/>
                    <a:pt x="3642" y="10435"/>
                  </a:cubicBezTo>
                  <a:cubicBezTo>
                    <a:pt x="4448" y="10435"/>
                    <a:pt x="5225" y="10163"/>
                    <a:pt x="5862" y="9650"/>
                  </a:cubicBezTo>
                  <a:cubicBezTo>
                    <a:pt x="6602" y="9055"/>
                    <a:pt x="7066" y="8209"/>
                    <a:pt x="7167" y="7266"/>
                  </a:cubicBezTo>
                  <a:lnTo>
                    <a:pt x="7529" y="3937"/>
                  </a:lnTo>
                  <a:cubicBezTo>
                    <a:pt x="7740" y="1989"/>
                    <a:pt x="6327" y="232"/>
                    <a:pt x="4381" y="22"/>
                  </a:cubicBezTo>
                  <a:cubicBezTo>
                    <a:pt x="4251" y="8"/>
                    <a:pt x="4121" y="1"/>
                    <a:pt x="3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4648225" y="838400"/>
              <a:ext cx="22250" cy="136575"/>
            </a:xfrm>
            <a:custGeom>
              <a:avLst/>
              <a:gdLst/>
              <a:ahLst/>
              <a:cxnLst/>
              <a:rect l="l" t="t" r="r" b="b"/>
              <a:pathLst>
                <a:path w="890" h="5463" extrusionOk="0">
                  <a:moveTo>
                    <a:pt x="588" y="0"/>
                  </a:moveTo>
                  <a:lnTo>
                    <a:pt x="0" y="5429"/>
                  </a:lnTo>
                  <a:lnTo>
                    <a:pt x="301" y="5462"/>
                  </a:lnTo>
                  <a:lnTo>
                    <a:pt x="890" y="33"/>
                  </a:lnTo>
                  <a:lnTo>
                    <a:pt x="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4632600" y="870500"/>
              <a:ext cx="53100" cy="74925"/>
            </a:xfrm>
            <a:custGeom>
              <a:avLst/>
              <a:gdLst/>
              <a:ahLst/>
              <a:cxnLst/>
              <a:rect l="l" t="t" r="r" b="b"/>
              <a:pathLst>
                <a:path w="2124" h="2997" extrusionOk="0">
                  <a:moveTo>
                    <a:pt x="1119" y="1"/>
                  </a:moveTo>
                  <a:cubicBezTo>
                    <a:pt x="641" y="1"/>
                    <a:pt x="228" y="361"/>
                    <a:pt x="175" y="849"/>
                  </a:cubicBezTo>
                  <a:lnTo>
                    <a:pt x="57" y="1944"/>
                  </a:lnTo>
                  <a:cubicBezTo>
                    <a:pt x="0" y="2465"/>
                    <a:pt x="377" y="2935"/>
                    <a:pt x="899" y="2991"/>
                  </a:cubicBezTo>
                  <a:cubicBezTo>
                    <a:pt x="933" y="2995"/>
                    <a:pt x="967" y="2997"/>
                    <a:pt x="1001" y="2997"/>
                  </a:cubicBezTo>
                  <a:cubicBezTo>
                    <a:pt x="1482" y="2997"/>
                    <a:pt x="1894" y="2636"/>
                    <a:pt x="1947" y="2148"/>
                  </a:cubicBezTo>
                  <a:lnTo>
                    <a:pt x="2066" y="1054"/>
                  </a:lnTo>
                  <a:cubicBezTo>
                    <a:pt x="2123" y="532"/>
                    <a:pt x="1745" y="63"/>
                    <a:pt x="1223" y="6"/>
                  </a:cubicBezTo>
                  <a:cubicBezTo>
                    <a:pt x="1188" y="2"/>
                    <a:pt x="1154"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4629450" y="866700"/>
              <a:ext cx="60200" cy="82525"/>
            </a:xfrm>
            <a:custGeom>
              <a:avLst/>
              <a:gdLst/>
              <a:ahLst/>
              <a:cxnLst/>
              <a:rect l="l" t="t" r="r" b="b"/>
              <a:pathLst>
                <a:path w="2408" h="3301" extrusionOk="0">
                  <a:moveTo>
                    <a:pt x="1246" y="303"/>
                  </a:moveTo>
                  <a:cubicBezTo>
                    <a:pt x="1275" y="303"/>
                    <a:pt x="1304" y="305"/>
                    <a:pt x="1333" y="309"/>
                  </a:cubicBezTo>
                  <a:cubicBezTo>
                    <a:pt x="1771" y="356"/>
                    <a:pt x="2089" y="752"/>
                    <a:pt x="2041" y="1190"/>
                  </a:cubicBezTo>
                  <a:lnTo>
                    <a:pt x="1923" y="2284"/>
                  </a:lnTo>
                  <a:cubicBezTo>
                    <a:pt x="1899" y="2496"/>
                    <a:pt x="1795" y="2686"/>
                    <a:pt x="1629" y="2821"/>
                  </a:cubicBezTo>
                  <a:cubicBezTo>
                    <a:pt x="1486" y="2937"/>
                    <a:pt x="1311" y="2997"/>
                    <a:pt x="1129" y="2997"/>
                  </a:cubicBezTo>
                  <a:cubicBezTo>
                    <a:pt x="1100" y="2997"/>
                    <a:pt x="1071" y="2996"/>
                    <a:pt x="1041" y="2992"/>
                  </a:cubicBezTo>
                  <a:cubicBezTo>
                    <a:pt x="829" y="2969"/>
                    <a:pt x="639" y="2865"/>
                    <a:pt x="505" y="2698"/>
                  </a:cubicBezTo>
                  <a:cubicBezTo>
                    <a:pt x="372" y="2532"/>
                    <a:pt x="310" y="2324"/>
                    <a:pt x="333" y="2112"/>
                  </a:cubicBezTo>
                  <a:lnTo>
                    <a:pt x="452" y="1016"/>
                  </a:lnTo>
                  <a:cubicBezTo>
                    <a:pt x="496" y="608"/>
                    <a:pt x="844" y="303"/>
                    <a:pt x="1246" y="303"/>
                  </a:cubicBezTo>
                  <a:close/>
                  <a:moveTo>
                    <a:pt x="1248" y="1"/>
                  </a:moveTo>
                  <a:cubicBezTo>
                    <a:pt x="694" y="1"/>
                    <a:pt x="213" y="420"/>
                    <a:pt x="152" y="985"/>
                  </a:cubicBezTo>
                  <a:lnTo>
                    <a:pt x="32" y="2079"/>
                  </a:lnTo>
                  <a:cubicBezTo>
                    <a:pt x="1" y="2371"/>
                    <a:pt x="85" y="2659"/>
                    <a:pt x="270" y="2888"/>
                  </a:cubicBezTo>
                  <a:cubicBezTo>
                    <a:pt x="454" y="3118"/>
                    <a:pt x="717" y="3262"/>
                    <a:pt x="1010" y="3293"/>
                  </a:cubicBezTo>
                  <a:cubicBezTo>
                    <a:pt x="1050" y="3297"/>
                    <a:pt x="1091" y="3300"/>
                    <a:pt x="1130" y="3300"/>
                  </a:cubicBezTo>
                  <a:cubicBezTo>
                    <a:pt x="1381" y="3300"/>
                    <a:pt x="1621" y="3215"/>
                    <a:pt x="1819" y="3057"/>
                  </a:cubicBezTo>
                  <a:cubicBezTo>
                    <a:pt x="2049" y="2871"/>
                    <a:pt x="2192" y="2610"/>
                    <a:pt x="2224" y="2317"/>
                  </a:cubicBezTo>
                  <a:lnTo>
                    <a:pt x="2342" y="1223"/>
                  </a:lnTo>
                  <a:cubicBezTo>
                    <a:pt x="2408" y="619"/>
                    <a:pt x="1970" y="73"/>
                    <a:pt x="1366" y="7"/>
                  </a:cubicBezTo>
                  <a:cubicBezTo>
                    <a:pt x="1326" y="3"/>
                    <a:pt x="1287" y="1"/>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8"/>
          <p:cNvGrpSpPr/>
          <p:nvPr/>
        </p:nvGrpSpPr>
        <p:grpSpPr>
          <a:xfrm rot="899946">
            <a:off x="7804582" y="1341191"/>
            <a:ext cx="927929" cy="1029966"/>
            <a:chOff x="4254950" y="1366725"/>
            <a:chExt cx="328525" cy="364650"/>
          </a:xfrm>
        </p:grpSpPr>
        <p:sp>
          <p:nvSpPr>
            <p:cNvPr id="190" name="Google Shape;190;p18"/>
            <p:cNvSpPr/>
            <p:nvPr/>
          </p:nvSpPr>
          <p:spPr>
            <a:xfrm>
              <a:off x="4272775" y="1428450"/>
              <a:ext cx="274250" cy="299925"/>
            </a:xfrm>
            <a:custGeom>
              <a:avLst/>
              <a:gdLst/>
              <a:ahLst/>
              <a:cxnLst/>
              <a:rect l="l" t="t" r="r" b="b"/>
              <a:pathLst>
                <a:path w="10970" h="11997" extrusionOk="0">
                  <a:moveTo>
                    <a:pt x="9177" y="1"/>
                  </a:moveTo>
                  <a:lnTo>
                    <a:pt x="431" y="10027"/>
                  </a:lnTo>
                  <a:cubicBezTo>
                    <a:pt x="0" y="10522"/>
                    <a:pt x="51" y="11272"/>
                    <a:pt x="546" y="11704"/>
                  </a:cubicBezTo>
                  <a:cubicBezTo>
                    <a:pt x="771" y="11901"/>
                    <a:pt x="1049" y="11997"/>
                    <a:pt x="1326" y="11997"/>
                  </a:cubicBezTo>
                  <a:cubicBezTo>
                    <a:pt x="1658" y="11997"/>
                    <a:pt x="1988" y="11859"/>
                    <a:pt x="2223" y="11589"/>
                  </a:cubicBezTo>
                  <a:lnTo>
                    <a:pt x="10970" y="1563"/>
                  </a:lnTo>
                  <a:lnTo>
                    <a:pt x="10968" y="1563"/>
                  </a:lnTo>
                  <a:lnTo>
                    <a:pt x="9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4254950" y="1422325"/>
              <a:ext cx="283775" cy="309050"/>
            </a:xfrm>
            <a:custGeom>
              <a:avLst/>
              <a:gdLst/>
              <a:ahLst/>
              <a:cxnLst/>
              <a:rect l="l" t="t" r="r" b="b"/>
              <a:pathLst>
                <a:path w="11351" h="12362" extrusionOk="0">
                  <a:moveTo>
                    <a:pt x="9360" y="427"/>
                  </a:moveTo>
                  <a:lnTo>
                    <a:pt x="10923" y="1792"/>
                  </a:lnTo>
                  <a:lnTo>
                    <a:pt x="2277" y="11704"/>
                  </a:lnTo>
                  <a:cubicBezTo>
                    <a:pt x="2096" y="11913"/>
                    <a:pt x="1844" y="12039"/>
                    <a:pt x="1567" y="12057"/>
                  </a:cubicBezTo>
                  <a:cubicBezTo>
                    <a:pt x="1544" y="12058"/>
                    <a:pt x="1520" y="12059"/>
                    <a:pt x="1497" y="12059"/>
                  </a:cubicBezTo>
                  <a:cubicBezTo>
                    <a:pt x="1245" y="12059"/>
                    <a:pt x="1005" y="11971"/>
                    <a:pt x="814" y="11804"/>
                  </a:cubicBezTo>
                  <a:cubicBezTo>
                    <a:pt x="604" y="11622"/>
                    <a:pt x="479" y="11369"/>
                    <a:pt x="461" y="11093"/>
                  </a:cubicBezTo>
                  <a:cubicBezTo>
                    <a:pt x="441" y="10816"/>
                    <a:pt x="531" y="10548"/>
                    <a:pt x="713" y="10339"/>
                  </a:cubicBezTo>
                  <a:lnTo>
                    <a:pt x="9360" y="427"/>
                  </a:lnTo>
                  <a:close/>
                  <a:moveTo>
                    <a:pt x="9331" y="1"/>
                  </a:moveTo>
                  <a:lnTo>
                    <a:pt x="486" y="10140"/>
                  </a:lnTo>
                  <a:cubicBezTo>
                    <a:pt x="0" y="10698"/>
                    <a:pt x="57" y="11546"/>
                    <a:pt x="615" y="12031"/>
                  </a:cubicBezTo>
                  <a:cubicBezTo>
                    <a:pt x="861" y="12247"/>
                    <a:pt x="1169" y="12362"/>
                    <a:pt x="1494" y="12362"/>
                  </a:cubicBezTo>
                  <a:cubicBezTo>
                    <a:pt x="1525" y="12362"/>
                    <a:pt x="1557" y="12362"/>
                    <a:pt x="1586" y="12359"/>
                  </a:cubicBezTo>
                  <a:cubicBezTo>
                    <a:pt x="1944" y="12335"/>
                    <a:pt x="2271" y="12172"/>
                    <a:pt x="2506" y="11903"/>
                  </a:cubicBezTo>
                  <a:lnTo>
                    <a:pt x="11351" y="1762"/>
                  </a:lnTo>
                  <a:lnTo>
                    <a:pt x="9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4260075" y="1538325"/>
              <a:ext cx="107750" cy="131850"/>
            </a:xfrm>
            <a:custGeom>
              <a:avLst/>
              <a:gdLst/>
              <a:ahLst/>
              <a:cxnLst/>
              <a:rect l="l" t="t" r="r" b="b"/>
              <a:pathLst>
                <a:path w="4310" h="5274" extrusionOk="0">
                  <a:moveTo>
                    <a:pt x="4083" y="1"/>
                  </a:moveTo>
                  <a:lnTo>
                    <a:pt x="0" y="4681"/>
                  </a:lnTo>
                  <a:lnTo>
                    <a:pt x="680" y="5273"/>
                  </a:lnTo>
                  <a:lnTo>
                    <a:pt x="879" y="5044"/>
                  </a:lnTo>
                  <a:lnTo>
                    <a:pt x="428" y="4651"/>
                  </a:lnTo>
                  <a:lnTo>
                    <a:pt x="4310" y="200"/>
                  </a:lnTo>
                  <a:lnTo>
                    <a:pt x="4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4293450" y="1678800"/>
              <a:ext cx="33550" cy="30650"/>
            </a:xfrm>
            <a:custGeom>
              <a:avLst/>
              <a:gdLst/>
              <a:ahLst/>
              <a:cxnLst/>
              <a:rect l="l" t="t" r="r" b="b"/>
              <a:pathLst>
                <a:path w="1342" h="1226" extrusionOk="0">
                  <a:moveTo>
                    <a:pt x="199" y="1"/>
                  </a:moveTo>
                  <a:lnTo>
                    <a:pt x="0" y="228"/>
                  </a:lnTo>
                  <a:lnTo>
                    <a:pt x="1142" y="1225"/>
                  </a:lnTo>
                  <a:lnTo>
                    <a:pt x="1341" y="997"/>
                  </a:lnTo>
                  <a:lnTo>
                    <a:pt x="1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4489800" y="1415500"/>
              <a:ext cx="53350" cy="50800"/>
            </a:xfrm>
            <a:custGeom>
              <a:avLst/>
              <a:gdLst/>
              <a:ahLst/>
              <a:cxnLst/>
              <a:rect l="l" t="t" r="r" b="b"/>
              <a:pathLst>
                <a:path w="2134" h="2032" extrusionOk="0">
                  <a:moveTo>
                    <a:pt x="655" y="428"/>
                  </a:moveTo>
                  <a:lnTo>
                    <a:pt x="1707" y="1344"/>
                  </a:lnTo>
                  <a:lnTo>
                    <a:pt x="1479" y="1604"/>
                  </a:lnTo>
                  <a:lnTo>
                    <a:pt x="428" y="688"/>
                  </a:lnTo>
                  <a:lnTo>
                    <a:pt x="655" y="428"/>
                  </a:lnTo>
                  <a:close/>
                  <a:moveTo>
                    <a:pt x="627" y="0"/>
                  </a:moveTo>
                  <a:lnTo>
                    <a:pt x="0" y="718"/>
                  </a:lnTo>
                  <a:lnTo>
                    <a:pt x="1509" y="2032"/>
                  </a:lnTo>
                  <a:lnTo>
                    <a:pt x="2133" y="1316"/>
                  </a:ln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4548125" y="1366725"/>
              <a:ext cx="35350" cy="35000"/>
            </a:xfrm>
            <a:custGeom>
              <a:avLst/>
              <a:gdLst/>
              <a:ahLst/>
              <a:cxnLst/>
              <a:rect l="l" t="t" r="r" b="b"/>
              <a:pathLst>
                <a:path w="1414" h="1400" extrusionOk="0">
                  <a:moveTo>
                    <a:pt x="906" y="303"/>
                  </a:moveTo>
                  <a:cubicBezTo>
                    <a:pt x="942" y="303"/>
                    <a:pt x="978" y="317"/>
                    <a:pt x="1005" y="341"/>
                  </a:cubicBezTo>
                  <a:cubicBezTo>
                    <a:pt x="1068" y="396"/>
                    <a:pt x="1075" y="492"/>
                    <a:pt x="1020" y="556"/>
                  </a:cubicBezTo>
                  <a:lnTo>
                    <a:pt x="657" y="972"/>
                  </a:lnTo>
                  <a:lnTo>
                    <a:pt x="427" y="772"/>
                  </a:lnTo>
                  <a:lnTo>
                    <a:pt x="791" y="356"/>
                  </a:lnTo>
                  <a:cubicBezTo>
                    <a:pt x="817" y="325"/>
                    <a:pt x="854" y="307"/>
                    <a:pt x="895" y="304"/>
                  </a:cubicBezTo>
                  <a:cubicBezTo>
                    <a:pt x="898" y="304"/>
                    <a:pt x="902" y="303"/>
                    <a:pt x="906" y="303"/>
                  </a:cubicBezTo>
                  <a:close/>
                  <a:moveTo>
                    <a:pt x="908" y="1"/>
                  </a:moveTo>
                  <a:cubicBezTo>
                    <a:pt x="897" y="1"/>
                    <a:pt x="886" y="1"/>
                    <a:pt x="875" y="2"/>
                  </a:cubicBezTo>
                  <a:cubicBezTo>
                    <a:pt x="754" y="11"/>
                    <a:pt x="642" y="65"/>
                    <a:pt x="563" y="157"/>
                  </a:cubicBezTo>
                  <a:lnTo>
                    <a:pt x="1" y="802"/>
                  </a:lnTo>
                  <a:lnTo>
                    <a:pt x="685" y="1400"/>
                  </a:lnTo>
                  <a:lnTo>
                    <a:pt x="1249" y="755"/>
                  </a:lnTo>
                  <a:cubicBezTo>
                    <a:pt x="1413" y="565"/>
                    <a:pt x="1394" y="278"/>
                    <a:pt x="1204" y="112"/>
                  </a:cubicBezTo>
                  <a:cubicBezTo>
                    <a:pt x="1121" y="41"/>
                    <a:pt x="1016"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4504525" y="1379850"/>
              <a:ext cx="67100" cy="69550"/>
            </a:xfrm>
            <a:custGeom>
              <a:avLst/>
              <a:gdLst/>
              <a:ahLst/>
              <a:cxnLst/>
              <a:rect l="l" t="t" r="r" b="b"/>
              <a:pathLst>
                <a:path w="2684" h="2782" extrusionOk="0">
                  <a:moveTo>
                    <a:pt x="1887" y="0"/>
                  </a:moveTo>
                  <a:lnTo>
                    <a:pt x="0" y="1472"/>
                  </a:lnTo>
                  <a:lnTo>
                    <a:pt x="187" y="1712"/>
                  </a:lnTo>
                  <a:lnTo>
                    <a:pt x="1876" y="392"/>
                  </a:lnTo>
                  <a:lnTo>
                    <a:pt x="2299" y="759"/>
                  </a:lnTo>
                  <a:lnTo>
                    <a:pt x="1241" y="2634"/>
                  </a:lnTo>
                  <a:lnTo>
                    <a:pt x="1504" y="2782"/>
                  </a:lnTo>
                  <a:lnTo>
                    <a:pt x="2683" y="694"/>
                  </a:lnTo>
                  <a:lnTo>
                    <a:pt x="18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8"/>
          <p:cNvSpPr/>
          <p:nvPr/>
        </p:nvSpPr>
        <p:spPr>
          <a:xfrm>
            <a:off x="6897112" y="1604400"/>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8"/>
          <p:cNvGrpSpPr/>
          <p:nvPr/>
        </p:nvGrpSpPr>
        <p:grpSpPr>
          <a:xfrm>
            <a:off x="8428899" y="559810"/>
            <a:ext cx="187474" cy="183369"/>
            <a:chOff x="1115663" y="1586275"/>
            <a:chExt cx="73075" cy="71475"/>
          </a:xfrm>
        </p:grpSpPr>
        <p:sp>
          <p:nvSpPr>
            <p:cNvPr id="199" name="Google Shape;199;p18"/>
            <p:cNvSpPr/>
            <p:nvPr/>
          </p:nvSpPr>
          <p:spPr>
            <a:xfrm>
              <a:off x="1115663" y="1586950"/>
              <a:ext cx="71425" cy="70200"/>
            </a:xfrm>
            <a:custGeom>
              <a:avLst/>
              <a:gdLst/>
              <a:ahLst/>
              <a:cxnLst/>
              <a:rect l="l" t="t" r="r" b="b"/>
              <a:pathLst>
                <a:path w="2857" h="2808" extrusionOk="0">
                  <a:moveTo>
                    <a:pt x="2395" y="314"/>
                  </a:moveTo>
                  <a:cubicBezTo>
                    <a:pt x="2434" y="314"/>
                    <a:pt x="2470" y="329"/>
                    <a:pt x="2497" y="356"/>
                  </a:cubicBezTo>
                  <a:cubicBezTo>
                    <a:pt x="2524" y="383"/>
                    <a:pt x="2539" y="419"/>
                    <a:pt x="2539" y="457"/>
                  </a:cubicBezTo>
                  <a:cubicBezTo>
                    <a:pt x="2539" y="495"/>
                    <a:pt x="2524" y="531"/>
                    <a:pt x="2497" y="558"/>
                  </a:cubicBezTo>
                  <a:lnTo>
                    <a:pt x="606" y="2447"/>
                  </a:lnTo>
                  <a:cubicBezTo>
                    <a:pt x="578" y="2475"/>
                    <a:pt x="541" y="2489"/>
                    <a:pt x="505" y="2489"/>
                  </a:cubicBezTo>
                  <a:cubicBezTo>
                    <a:pt x="468" y="2489"/>
                    <a:pt x="432" y="2475"/>
                    <a:pt x="404" y="2447"/>
                  </a:cubicBezTo>
                  <a:cubicBezTo>
                    <a:pt x="349" y="2392"/>
                    <a:pt x="349" y="2301"/>
                    <a:pt x="404" y="2245"/>
                  </a:cubicBezTo>
                  <a:lnTo>
                    <a:pt x="2295" y="356"/>
                  </a:lnTo>
                  <a:cubicBezTo>
                    <a:pt x="2322" y="329"/>
                    <a:pt x="2358" y="314"/>
                    <a:pt x="2395" y="314"/>
                  </a:cubicBezTo>
                  <a:close/>
                  <a:moveTo>
                    <a:pt x="2395" y="0"/>
                  </a:moveTo>
                  <a:cubicBezTo>
                    <a:pt x="2275" y="0"/>
                    <a:pt x="2156" y="44"/>
                    <a:pt x="2069" y="132"/>
                  </a:cubicBezTo>
                  <a:lnTo>
                    <a:pt x="180" y="2021"/>
                  </a:lnTo>
                  <a:cubicBezTo>
                    <a:pt x="0" y="2200"/>
                    <a:pt x="0" y="2493"/>
                    <a:pt x="180" y="2673"/>
                  </a:cubicBezTo>
                  <a:cubicBezTo>
                    <a:pt x="269" y="2762"/>
                    <a:pt x="387" y="2807"/>
                    <a:pt x="506" y="2807"/>
                  </a:cubicBezTo>
                  <a:cubicBezTo>
                    <a:pt x="624" y="2807"/>
                    <a:pt x="742" y="2762"/>
                    <a:pt x="831" y="2673"/>
                  </a:cubicBezTo>
                  <a:lnTo>
                    <a:pt x="2721" y="783"/>
                  </a:lnTo>
                  <a:cubicBezTo>
                    <a:pt x="2808" y="697"/>
                    <a:pt x="2857" y="580"/>
                    <a:pt x="2857" y="457"/>
                  </a:cubicBezTo>
                  <a:cubicBezTo>
                    <a:pt x="2857" y="333"/>
                    <a:pt x="2808" y="218"/>
                    <a:pt x="2721" y="132"/>
                  </a:cubicBezTo>
                  <a:cubicBezTo>
                    <a:pt x="2634" y="44"/>
                    <a:pt x="2515"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1159763" y="1628750"/>
              <a:ext cx="28975" cy="29000"/>
            </a:xfrm>
            <a:custGeom>
              <a:avLst/>
              <a:gdLst/>
              <a:ahLst/>
              <a:cxnLst/>
              <a:rect l="l" t="t" r="r" b="b"/>
              <a:pathLst>
                <a:path w="1159" h="1160" extrusionOk="0">
                  <a:moveTo>
                    <a:pt x="579" y="319"/>
                  </a:moveTo>
                  <a:cubicBezTo>
                    <a:pt x="724" y="319"/>
                    <a:pt x="840" y="436"/>
                    <a:pt x="840" y="581"/>
                  </a:cubicBezTo>
                  <a:cubicBezTo>
                    <a:pt x="840" y="724"/>
                    <a:pt x="724" y="841"/>
                    <a:pt x="579" y="841"/>
                  </a:cubicBezTo>
                  <a:cubicBezTo>
                    <a:pt x="435" y="841"/>
                    <a:pt x="319" y="724"/>
                    <a:pt x="319" y="581"/>
                  </a:cubicBezTo>
                  <a:cubicBezTo>
                    <a:pt x="319" y="436"/>
                    <a:pt x="435" y="319"/>
                    <a:pt x="579" y="319"/>
                  </a:cubicBezTo>
                  <a:close/>
                  <a:moveTo>
                    <a:pt x="579" y="1"/>
                  </a:moveTo>
                  <a:cubicBezTo>
                    <a:pt x="260" y="1"/>
                    <a:pt x="0" y="261"/>
                    <a:pt x="0" y="581"/>
                  </a:cubicBezTo>
                  <a:cubicBezTo>
                    <a:pt x="0" y="899"/>
                    <a:pt x="260" y="1159"/>
                    <a:pt x="579" y="1159"/>
                  </a:cubicBezTo>
                  <a:cubicBezTo>
                    <a:pt x="899" y="1159"/>
                    <a:pt x="1159" y="899"/>
                    <a:pt x="1159" y="581"/>
                  </a:cubicBezTo>
                  <a:cubicBezTo>
                    <a:pt x="1159" y="261"/>
                    <a:pt x="899" y="1"/>
                    <a:pt x="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1116138" y="1586275"/>
              <a:ext cx="29000" cy="28975"/>
            </a:xfrm>
            <a:custGeom>
              <a:avLst/>
              <a:gdLst/>
              <a:ahLst/>
              <a:cxnLst/>
              <a:rect l="l" t="t" r="r" b="b"/>
              <a:pathLst>
                <a:path w="1160" h="1159" extrusionOk="0">
                  <a:moveTo>
                    <a:pt x="579" y="317"/>
                  </a:moveTo>
                  <a:cubicBezTo>
                    <a:pt x="724" y="317"/>
                    <a:pt x="841" y="435"/>
                    <a:pt x="841" y="579"/>
                  </a:cubicBezTo>
                  <a:cubicBezTo>
                    <a:pt x="841" y="724"/>
                    <a:pt x="724" y="840"/>
                    <a:pt x="579" y="840"/>
                  </a:cubicBezTo>
                  <a:cubicBezTo>
                    <a:pt x="436" y="840"/>
                    <a:pt x="319" y="724"/>
                    <a:pt x="319" y="579"/>
                  </a:cubicBezTo>
                  <a:cubicBezTo>
                    <a:pt x="319" y="435"/>
                    <a:pt x="436" y="317"/>
                    <a:pt x="579" y="317"/>
                  </a:cubicBezTo>
                  <a:close/>
                  <a:moveTo>
                    <a:pt x="579" y="0"/>
                  </a:moveTo>
                  <a:cubicBezTo>
                    <a:pt x="261" y="0"/>
                    <a:pt x="1" y="259"/>
                    <a:pt x="1" y="579"/>
                  </a:cubicBezTo>
                  <a:cubicBezTo>
                    <a:pt x="1" y="898"/>
                    <a:pt x="261" y="1159"/>
                    <a:pt x="579" y="1159"/>
                  </a:cubicBezTo>
                  <a:cubicBezTo>
                    <a:pt x="899" y="1159"/>
                    <a:pt x="1159" y="898"/>
                    <a:pt x="1159" y="579"/>
                  </a:cubicBezTo>
                  <a:cubicBezTo>
                    <a:pt x="1159" y="259"/>
                    <a:pt x="899"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202"/>
        <p:cNvGrpSpPr/>
        <p:nvPr/>
      </p:nvGrpSpPr>
      <p:grpSpPr>
        <a:xfrm>
          <a:off x="0" y="0"/>
          <a:ext cx="0" cy="0"/>
          <a:chOff x="0" y="0"/>
          <a:chExt cx="0" cy="0"/>
        </a:xfrm>
      </p:grpSpPr>
      <p:grpSp>
        <p:nvGrpSpPr>
          <p:cNvPr id="203" name="Google Shape;203;p19"/>
          <p:cNvGrpSpPr/>
          <p:nvPr/>
        </p:nvGrpSpPr>
        <p:grpSpPr>
          <a:xfrm rot="-9900033">
            <a:off x="748294" y="4435129"/>
            <a:ext cx="1199147" cy="1021902"/>
            <a:chOff x="1549550" y="921575"/>
            <a:chExt cx="428425" cy="365100"/>
          </a:xfrm>
        </p:grpSpPr>
        <p:sp>
          <p:nvSpPr>
            <p:cNvPr id="204" name="Google Shape;204;p19"/>
            <p:cNvSpPr/>
            <p:nvPr/>
          </p:nvSpPr>
          <p:spPr>
            <a:xfrm>
              <a:off x="1569875" y="943275"/>
              <a:ext cx="408100" cy="248175"/>
            </a:xfrm>
            <a:custGeom>
              <a:avLst/>
              <a:gdLst/>
              <a:ahLst/>
              <a:cxnLst/>
              <a:rect l="l" t="t" r="r" b="b"/>
              <a:pathLst>
                <a:path w="16324" h="9927" extrusionOk="0">
                  <a:moveTo>
                    <a:pt x="1058" y="1"/>
                  </a:moveTo>
                  <a:lnTo>
                    <a:pt x="1" y="2047"/>
                  </a:lnTo>
                  <a:lnTo>
                    <a:pt x="15266" y="9927"/>
                  </a:lnTo>
                  <a:lnTo>
                    <a:pt x="16323" y="7880"/>
                  </a:lnTo>
                  <a:lnTo>
                    <a:pt x="1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1549550" y="1027325"/>
              <a:ext cx="360975" cy="259350"/>
            </a:xfrm>
            <a:custGeom>
              <a:avLst/>
              <a:gdLst/>
              <a:ahLst/>
              <a:cxnLst/>
              <a:rect l="l" t="t" r="r" b="b"/>
              <a:pathLst>
                <a:path w="14439" h="10374" extrusionOk="0">
                  <a:moveTo>
                    <a:pt x="1799" y="1"/>
                  </a:moveTo>
                  <a:cubicBezTo>
                    <a:pt x="1" y="3485"/>
                    <a:pt x="1371" y="7783"/>
                    <a:pt x="4857" y="9583"/>
                  </a:cubicBezTo>
                  <a:cubicBezTo>
                    <a:pt x="5897" y="10120"/>
                    <a:pt x="7010" y="10374"/>
                    <a:pt x="8107" y="10374"/>
                  </a:cubicBezTo>
                  <a:cubicBezTo>
                    <a:pt x="10685" y="10374"/>
                    <a:pt x="13176" y="8969"/>
                    <a:pt x="14438" y="6524"/>
                  </a:cubicBezTo>
                  <a:lnTo>
                    <a:pt x="11746" y="5134"/>
                  </a:lnTo>
                  <a:cubicBezTo>
                    <a:pt x="11021" y="6537"/>
                    <a:pt x="9591" y="7343"/>
                    <a:pt x="8112" y="7343"/>
                  </a:cubicBezTo>
                  <a:cubicBezTo>
                    <a:pt x="7483" y="7343"/>
                    <a:pt x="6844" y="7197"/>
                    <a:pt x="6248" y="6889"/>
                  </a:cubicBezTo>
                  <a:cubicBezTo>
                    <a:pt x="4248" y="5856"/>
                    <a:pt x="3460" y="3390"/>
                    <a:pt x="4493" y="1391"/>
                  </a:cubicBezTo>
                  <a:lnTo>
                    <a:pt x="17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1556725" y="921575"/>
              <a:ext cx="418825" cy="258900"/>
            </a:xfrm>
            <a:custGeom>
              <a:avLst/>
              <a:gdLst/>
              <a:ahLst/>
              <a:cxnLst/>
              <a:rect l="l" t="t" r="r" b="b"/>
              <a:pathLst>
                <a:path w="16753" h="10356" extrusionOk="0">
                  <a:moveTo>
                    <a:pt x="1340" y="428"/>
                  </a:moveTo>
                  <a:lnTo>
                    <a:pt x="16323" y="8162"/>
                  </a:lnTo>
                  <a:lnTo>
                    <a:pt x="15411" y="9926"/>
                  </a:lnTo>
                  <a:lnTo>
                    <a:pt x="430" y="2193"/>
                  </a:lnTo>
                  <a:lnTo>
                    <a:pt x="1340" y="428"/>
                  </a:lnTo>
                  <a:close/>
                  <a:moveTo>
                    <a:pt x="1202" y="0"/>
                  </a:moveTo>
                  <a:lnTo>
                    <a:pt x="1" y="2329"/>
                  </a:lnTo>
                  <a:lnTo>
                    <a:pt x="15407" y="10282"/>
                  </a:lnTo>
                  <a:lnTo>
                    <a:pt x="15549" y="10355"/>
                  </a:lnTo>
                  <a:lnTo>
                    <a:pt x="16752" y="8025"/>
                  </a:lnTo>
                  <a:lnTo>
                    <a:pt x="1344" y="72"/>
                  </a:lnTo>
                  <a:lnTo>
                    <a:pt x="1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1556800" y="1005625"/>
              <a:ext cx="351250" cy="268675"/>
            </a:xfrm>
            <a:custGeom>
              <a:avLst/>
              <a:gdLst/>
              <a:ahLst/>
              <a:cxnLst/>
              <a:rect l="l" t="t" r="r" b="b"/>
              <a:pathLst>
                <a:path w="14050" h="10747" extrusionOk="0">
                  <a:moveTo>
                    <a:pt x="1265" y="429"/>
                  </a:moveTo>
                  <a:lnTo>
                    <a:pt x="1265" y="431"/>
                  </a:lnTo>
                  <a:lnTo>
                    <a:pt x="3676" y="1674"/>
                  </a:lnTo>
                  <a:cubicBezTo>
                    <a:pt x="3221" y="2645"/>
                    <a:pt x="3149" y="3736"/>
                    <a:pt x="3478" y="4766"/>
                  </a:cubicBezTo>
                  <a:cubicBezTo>
                    <a:pt x="3821" y="5845"/>
                    <a:pt x="4566" y="6726"/>
                    <a:pt x="5570" y="7244"/>
                  </a:cubicBezTo>
                  <a:cubicBezTo>
                    <a:pt x="6179" y="7559"/>
                    <a:pt x="6841" y="7718"/>
                    <a:pt x="7508" y="7718"/>
                  </a:cubicBezTo>
                  <a:cubicBezTo>
                    <a:pt x="7942" y="7718"/>
                    <a:pt x="8378" y="7650"/>
                    <a:pt x="8804" y="7515"/>
                  </a:cubicBezTo>
                  <a:cubicBezTo>
                    <a:pt x="9832" y="7186"/>
                    <a:pt x="10681" y="6495"/>
                    <a:pt x="11208" y="5561"/>
                  </a:cubicBezTo>
                  <a:lnTo>
                    <a:pt x="13619" y="6806"/>
                  </a:lnTo>
                  <a:cubicBezTo>
                    <a:pt x="12364" y="9110"/>
                    <a:pt x="9975" y="10429"/>
                    <a:pt x="7504" y="10429"/>
                  </a:cubicBezTo>
                  <a:cubicBezTo>
                    <a:pt x="6431" y="10429"/>
                    <a:pt x="5343" y="10181"/>
                    <a:pt x="4325" y="9656"/>
                  </a:cubicBezTo>
                  <a:cubicBezTo>
                    <a:pt x="2678" y="8805"/>
                    <a:pt x="1460" y="7361"/>
                    <a:pt x="895" y="5590"/>
                  </a:cubicBezTo>
                  <a:cubicBezTo>
                    <a:pt x="346" y="3869"/>
                    <a:pt x="477" y="2044"/>
                    <a:pt x="1265" y="429"/>
                  </a:cubicBezTo>
                  <a:close/>
                  <a:moveTo>
                    <a:pt x="1126" y="0"/>
                  </a:moveTo>
                  <a:lnTo>
                    <a:pt x="1054" y="142"/>
                  </a:lnTo>
                  <a:cubicBezTo>
                    <a:pt x="165" y="1864"/>
                    <a:pt x="1" y="3835"/>
                    <a:pt x="591" y="5687"/>
                  </a:cubicBezTo>
                  <a:cubicBezTo>
                    <a:pt x="1182" y="7539"/>
                    <a:pt x="2457" y="9049"/>
                    <a:pt x="4180" y="9938"/>
                  </a:cubicBezTo>
                  <a:cubicBezTo>
                    <a:pt x="5245" y="10487"/>
                    <a:pt x="6381" y="10747"/>
                    <a:pt x="7503" y="10747"/>
                  </a:cubicBezTo>
                  <a:cubicBezTo>
                    <a:pt x="10139" y="10747"/>
                    <a:pt x="12686" y="9312"/>
                    <a:pt x="13976" y="6812"/>
                  </a:cubicBezTo>
                  <a:lnTo>
                    <a:pt x="14049" y="6670"/>
                  </a:lnTo>
                  <a:lnTo>
                    <a:pt x="11073" y="5134"/>
                  </a:lnTo>
                  <a:lnTo>
                    <a:pt x="11000" y="5276"/>
                  </a:lnTo>
                  <a:cubicBezTo>
                    <a:pt x="10520" y="6205"/>
                    <a:pt x="9705" y="6892"/>
                    <a:pt x="8707" y="7211"/>
                  </a:cubicBezTo>
                  <a:cubicBezTo>
                    <a:pt x="8313" y="7337"/>
                    <a:pt x="7909" y="7399"/>
                    <a:pt x="7507" y="7399"/>
                  </a:cubicBezTo>
                  <a:cubicBezTo>
                    <a:pt x="6891" y="7399"/>
                    <a:pt x="6279" y="7252"/>
                    <a:pt x="5717" y="6962"/>
                  </a:cubicBezTo>
                  <a:cubicBezTo>
                    <a:pt x="4787" y="6482"/>
                    <a:pt x="4100" y="5667"/>
                    <a:pt x="3781" y="4669"/>
                  </a:cubicBezTo>
                  <a:cubicBezTo>
                    <a:pt x="3463" y="3670"/>
                    <a:pt x="3551" y="2607"/>
                    <a:pt x="4031" y="1677"/>
                  </a:cubicBezTo>
                  <a:lnTo>
                    <a:pt x="4104" y="1537"/>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1893325" y="1090375"/>
              <a:ext cx="18900" cy="26550"/>
            </a:xfrm>
            <a:custGeom>
              <a:avLst/>
              <a:gdLst/>
              <a:ahLst/>
              <a:cxnLst/>
              <a:rect l="l" t="t" r="r" b="b"/>
              <a:pathLst>
                <a:path w="756" h="1062" extrusionOk="0">
                  <a:moveTo>
                    <a:pt x="473" y="1"/>
                  </a:moveTo>
                  <a:lnTo>
                    <a:pt x="1" y="917"/>
                  </a:lnTo>
                  <a:lnTo>
                    <a:pt x="283" y="1062"/>
                  </a:lnTo>
                  <a:lnTo>
                    <a:pt x="756" y="147"/>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1841600" y="1063700"/>
              <a:ext cx="18950" cy="26550"/>
            </a:xfrm>
            <a:custGeom>
              <a:avLst/>
              <a:gdLst/>
              <a:ahLst/>
              <a:cxnLst/>
              <a:rect l="l" t="t" r="r" b="b"/>
              <a:pathLst>
                <a:path w="758" h="1062" extrusionOk="0">
                  <a:moveTo>
                    <a:pt x="475" y="0"/>
                  </a:moveTo>
                  <a:lnTo>
                    <a:pt x="1" y="915"/>
                  </a:lnTo>
                  <a:lnTo>
                    <a:pt x="285" y="1062"/>
                  </a:lnTo>
                  <a:lnTo>
                    <a:pt x="757" y="145"/>
                  </a:lnTo>
                  <a:lnTo>
                    <a:pt x="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1789900" y="1036975"/>
              <a:ext cx="18925" cy="26600"/>
            </a:xfrm>
            <a:custGeom>
              <a:avLst/>
              <a:gdLst/>
              <a:ahLst/>
              <a:cxnLst/>
              <a:rect l="l" t="t" r="r" b="b"/>
              <a:pathLst>
                <a:path w="757" h="1064" extrusionOk="0">
                  <a:moveTo>
                    <a:pt x="474" y="0"/>
                  </a:moveTo>
                  <a:lnTo>
                    <a:pt x="0" y="917"/>
                  </a:lnTo>
                  <a:lnTo>
                    <a:pt x="284" y="1063"/>
                  </a:lnTo>
                  <a:lnTo>
                    <a:pt x="756" y="147"/>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1738175" y="1010300"/>
              <a:ext cx="18925" cy="26550"/>
            </a:xfrm>
            <a:custGeom>
              <a:avLst/>
              <a:gdLst/>
              <a:ahLst/>
              <a:cxnLst/>
              <a:rect l="l" t="t" r="r" b="b"/>
              <a:pathLst>
                <a:path w="757" h="1062" extrusionOk="0">
                  <a:moveTo>
                    <a:pt x="474" y="0"/>
                  </a:moveTo>
                  <a:lnTo>
                    <a:pt x="0" y="916"/>
                  </a:lnTo>
                  <a:lnTo>
                    <a:pt x="284" y="1061"/>
                  </a:lnTo>
                  <a:lnTo>
                    <a:pt x="757" y="147"/>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1686475" y="983600"/>
              <a:ext cx="18900" cy="26575"/>
            </a:xfrm>
            <a:custGeom>
              <a:avLst/>
              <a:gdLst/>
              <a:ahLst/>
              <a:cxnLst/>
              <a:rect l="l" t="t" r="r" b="b"/>
              <a:pathLst>
                <a:path w="756" h="1063" extrusionOk="0">
                  <a:moveTo>
                    <a:pt x="473" y="1"/>
                  </a:moveTo>
                  <a:lnTo>
                    <a:pt x="1" y="916"/>
                  </a:lnTo>
                  <a:lnTo>
                    <a:pt x="283" y="1062"/>
                  </a:lnTo>
                  <a:lnTo>
                    <a:pt x="756" y="146"/>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1634750" y="956875"/>
              <a:ext cx="18900" cy="26600"/>
            </a:xfrm>
            <a:custGeom>
              <a:avLst/>
              <a:gdLst/>
              <a:ahLst/>
              <a:cxnLst/>
              <a:rect l="l" t="t" r="r" b="b"/>
              <a:pathLst>
                <a:path w="756" h="1064" extrusionOk="0">
                  <a:moveTo>
                    <a:pt x="473" y="1"/>
                  </a:moveTo>
                  <a:lnTo>
                    <a:pt x="1" y="917"/>
                  </a:lnTo>
                  <a:lnTo>
                    <a:pt x="283" y="1064"/>
                  </a:lnTo>
                  <a:lnTo>
                    <a:pt x="756" y="147"/>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9"/>
          <p:cNvSpPr/>
          <p:nvPr/>
        </p:nvSpPr>
        <p:spPr>
          <a:xfrm>
            <a:off x="715100" y="3811639"/>
            <a:ext cx="152254" cy="146745"/>
          </a:xfrm>
          <a:custGeom>
            <a:avLst/>
            <a:gdLst/>
            <a:ahLst/>
            <a:cxnLst/>
            <a:rect l="l" t="t" r="r" b="b"/>
            <a:pathLst>
              <a:path w="2681" h="2584" extrusionOk="0">
                <a:moveTo>
                  <a:pt x="2118" y="319"/>
                </a:moveTo>
                <a:cubicBezTo>
                  <a:pt x="2168" y="319"/>
                  <a:pt x="2218" y="338"/>
                  <a:pt x="2256" y="375"/>
                </a:cubicBezTo>
                <a:cubicBezTo>
                  <a:pt x="2293" y="413"/>
                  <a:pt x="2313" y="462"/>
                  <a:pt x="2313" y="514"/>
                </a:cubicBezTo>
                <a:cubicBezTo>
                  <a:pt x="2313" y="565"/>
                  <a:pt x="2292" y="614"/>
                  <a:pt x="2256" y="652"/>
                </a:cubicBezTo>
                <a:lnTo>
                  <a:pt x="1615" y="1292"/>
                </a:lnTo>
                <a:lnTo>
                  <a:pt x="2256" y="1933"/>
                </a:lnTo>
                <a:cubicBezTo>
                  <a:pt x="2293" y="1969"/>
                  <a:pt x="2313" y="2018"/>
                  <a:pt x="2313" y="2070"/>
                </a:cubicBezTo>
                <a:cubicBezTo>
                  <a:pt x="2313" y="2123"/>
                  <a:pt x="2292" y="2171"/>
                  <a:pt x="2256" y="2208"/>
                </a:cubicBezTo>
                <a:cubicBezTo>
                  <a:pt x="2219" y="2245"/>
                  <a:pt x="2169" y="2263"/>
                  <a:pt x="2118" y="2263"/>
                </a:cubicBezTo>
                <a:cubicBezTo>
                  <a:pt x="2068" y="2263"/>
                  <a:pt x="2018" y="2245"/>
                  <a:pt x="1981" y="2208"/>
                </a:cubicBezTo>
                <a:lnTo>
                  <a:pt x="1340" y="1567"/>
                </a:lnTo>
                <a:lnTo>
                  <a:pt x="700" y="2208"/>
                </a:lnTo>
                <a:cubicBezTo>
                  <a:pt x="663" y="2245"/>
                  <a:pt x="613" y="2263"/>
                  <a:pt x="562" y="2263"/>
                </a:cubicBezTo>
                <a:cubicBezTo>
                  <a:pt x="512" y="2263"/>
                  <a:pt x="461" y="2245"/>
                  <a:pt x="425" y="2208"/>
                </a:cubicBezTo>
                <a:cubicBezTo>
                  <a:pt x="349" y="2132"/>
                  <a:pt x="349" y="2008"/>
                  <a:pt x="425" y="1933"/>
                </a:cubicBezTo>
                <a:lnTo>
                  <a:pt x="1065" y="1292"/>
                </a:lnTo>
                <a:lnTo>
                  <a:pt x="425" y="650"/>
                </a:lnTo>
                <a:cubicBezTo>
                  <a:pt x="349" y="576"/>
                  <a:pt x="349" y="452"/>
                  <a:pt x="425" y="375"/>
                </a:cubicBezTo>
                <a:cubicBezTo>
                  <a:pt x="461" y="339"/>
                  <a:pt x="512" y="320"/>
                  <a:pt x="562" y="320"/>
                </a:cubicBezTo>
                <a:cubicBezTo>
                  <a:pt x="613" y="320"/>
                  <a:pt x="663" y="339"/>
                  <a:pt x="700" y="375"/>
                </a:cubicBezTo>
                <a:lnTo>
                  <a:pt x="1340" y="1017"/>
                </a:lnTo>
                <a:lnTo>
                  <a:pt x="1981" y="375"/>
                </a:lnTo>
                <a:cubicBezTo>
                  <a:pt x="2019" y="338"/>
                  <a:pt x="2069" y="319"/>
                  <a:pt x="2118" y="319"/>
                </a:cubicBezTo>
                <a:close/>
                <a:moveTo>
                  <a:pt x="562" y="1"/>
                </a:moveTo>
                <a:cubicBezTo>
                  <a:pt x="431" y="1"/>
                  <a:pt x="299" y="51"/>
                  <a:pt x="199" y="151"/>
                </a:cubicBezTo>
                <a:cubicBezTo>
                  <a:pt x="0" y="351"/>
                  <a:pt x="0" y="677"/>
                  <a:pt x="199" y="876"/>
                </a:cubicBezTo>
                <a:lnTo>
                  <a:pt x="615" y="1292"/>
                </a:lnTo>
                <a:lnTo>
                  <a:pt x="199" y="1707"/>
                </a:lnTo>
                <a:cubicBezTo>
                  <a:pt x="0" y="1907"/>
                  <a:pt x="0" y="2233"/>
                  <a:pt x="199" y="2432"/>
                </a:cubicBezTo>
                <a:cubicBezTo>
                  <a:pt x="296" y="2529"/>
                  <a:pt x="425" y="2583"/>
                  <a:pt x="562" y="2583"/>
                </a:cubicBezTo>
                <a:cubicBezTo>
                  <a:pt x="698" y="2583"/>
                  <a:pt x="828" y="2529"/>
                  <a:pt x="924" y="2434"/>
                </a:cubicBezTo>
                <a:lnTo>
                  <a:pt x="1340" y="2018"/>
                </a:lnTo>
                <a:lnTo>
                  <a:pt x="1755" y="2434"/>
                </a:lnTo>
                <a:cubicBezTo>
                  <a:pt x="1855" y="2533"/>
                  <a:pt x="1987" y="2583"/>
                  <a:pt x="2118" y="2583"/>
                </a:cubicBezTo>
                <a:cubicBezTo>
                  <a:pt x="2250" y="2583"/>
                  <a:pt x="2381" y="2533"/>
                  <a:pt x="2480" y="2434"/>
                </a:cubicBezTo>
                <a:cubicBezTo>
                  <a:pt x="2681" y="2233"/>
                  <a:pt x="2681" y="1907"/>
                  <a:pt x="2480" y="1707"/>
                </a:cubicBezTo>
                <a:lnTo>
                  <a:pt x="2065" y="1292"/>
                </a:lnTo>
                <a:lnTo>
                  <a:pt x="2480" y="876"/>
                </a:lnTo>
                <a:cubicBezTo>
                  <a:pt x="2681" y="677"/>
                  <a:pt x="2681" y="351"/>
                  <a:pt x="2480" y="151"/>
                </a:cubicBezTo>
                <a:cubicBezTo>
                  <a:pt x="2381" y="51"/>
                  <a:pt x="2249" y="1"/>
                  <a:pt x="2118" y="1"/>
                </a:cubicBezTo>
                <a:cubicBezTo>
                  <a:pt x="1986" y="1"/>
                  <a:pt x="1855" y="51"/>
                  <a:pt x="1755" y="151"/>
                </a:cubicBezTo>
                <a:lnTo>
                  <a:pt x="1340" y="567"/>
                </a:lnTo>
                <a:lnTo>
                  <a:pt x="924" y="151"/>
                </a:lnTo>
                <a:cubicBezTo>
                  <a:pt x="825" y="51"/>
                  <a:pt x="693" y="1"/>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54588" y="4555929"/>
            <a:ext cx="219900" cy="219900"/>
          </a:xfrm>
          <a:prstGeom prst="donut">
            <a:avLst>
              <a:gd name="adj" fmla="val 1488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2"/>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ctrTitle"/>
          </p:nvPr>
        </p:nvSpPr>
        <p:spPr>
          <a:xfrm>
            <a:off x="2897400" y="618300"/>
            <a:ext cx="3349200" cy="94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4" name="Google Shape;134;p17"/>
          <p:cNvSpPr txBox="1">
            <a:spLocks noGrp="1"/>
          </p:cNvSpPr>
          <p:nvPr>
            <p:ph type="subTitle" idx="1"/>
          </p:nvPr>
        </p:nvSpPr>
        <p:spPr>
          <a:xfrm>
            <a:off x="2897400" y="1489800"/>
            <a:ext cx="3349200" cy="143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5" name="Google Shape;135;p17"/>
          <p:cNvSpPr txBox="1"/>
          <p:nvPr/>
        </p:nvSpPr>
        <p:spPr>
          <a:xfrm>
            <a:off x="2897400" y="3461700"/>
            <a:ext cx="33492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000">
                <a:solidFill>
                  <a:schemeClr val="dk1"/>
                </a:solidFill>
                <a:latin typeface="Mukta" panose="020B0000000000000000"/>
                <a:ea typeface="Mukta" panose="020B0000000000000000"/>
                <a:cs typeface="Mukta" panose="020B0000000000000000"/>
                <a:sym typeface="Mukta" panose="020B0000000000000000"/>
              </a:rPr>
              <a:t>CREDITS: This presentation template was created by </a:t>
            </a:r>
            <a:r>
              <a:rPr lang="en-GB" sz="1000" b="1">
                <a:solidFill>
                  <a:schemeClr val="dk1"/>
                </a:solidFill>
                <a:uFill>
                  <a:noFill/>
                </a:uFill>
                <a:latin typeface="Mukta" panose="020B0000000000000000"/>
                <a:ea typeface="Mukta" panose="020B0000000000000000"/>
                <a:cs typeface="Mukta" panose="020B0000000000000000"/>
                <a:sym typeface="Mukta" panose="020B0000000000000000"/>
                <a:hlinkClick r:id="rId2"/>
              </a:rPr>
              <a:t>Slidesgo</a:t>
            </a:r>
            <a:r>
              <a:rPr lang="en-GB" sz="1000">
                <a:solidFill>
                  <a:schemeClr val="dk1"/>
                </a:solidFill>
                <a:latin typeface="Mukta" panose="020B0000000000000000"/>
                <a:ea typeface="Mukta" panose="020B0000000000000000"/>
                <a:cs typeface="Mukta" panose="020B0000000000000000"/>
                <a:sym typeface="Mukta" panose="020B0000000000000000"/>
              </a:rPr>
              <a:t>, and includes icons by </a:t>
            </a:r>
            <a:r>
              <a:rPr lang="en-GB" sz="1000" b="1">
                <a:solidFill>
                  <a:schemeClr val="dk1"/>
                </a:solidFill>
                <a:uFill>
                  <a:noFill/>
                </a:uFill>
                <a:latin typeface="Mukta" panose="020B0000000000000000"/>
                <a:ea typeface="Mukta" panose="020B0000000000000000"/>
                <a:cs typeface="Mukta" panose="020B0000000000000000"/>
                <a:sym typeface="Mukta" panose="020B0000000000000000"/>
                <a:hlinkClick r:id="rId3"/>
              </a:rPr>
              <a:t>Flaticon</a:t>
            </a:r>
            <a:r>
              <a:rPr lang="en-GB" sz="1000" b="1">
                <a:solidFill>
                  <a:schemeClr val="dk1"/>
                </a:solidFill>
                <a:latin typeface="Mukta" panose="020B0000000000000000"/>
                <a:ea typeface="Mukta" panose="020B0000000000000000"/>
                <a:cs typeface="Mukta" panose="020B0000000000000000"/>
                <a:sym typeface="Mukta" panose="020B0000000000000000"/>
              </a:rPr>
              <a:t> </a:t>
            </a:r>
            <a:r>
              <a:rPr lang="en-GB" sz="1000">
                <a:solidFill>
                  <a:schemeClr val="dk1"/>
                </a:solidFill>
                <a:latin typeface="Mukta" panose="020B0000000000000000"/>
                <a:ea typeface="Mukta" panose="020B0000000000000000"/>
                <a:cs typeface="Mukta" panose="020B0000000000000000"/>
                <a:sym typeface="Mukta" panose="020B0000000000000000"/>
              </a:rPr>
              <a:t>and infographics &amp; images by </a:t>
            </a:r>
            <a:r>
              <a:rPr lang="en-GB" sz="1000" b="1">
                <a:solidFill>
                  <a:schemeClr val="dk1"/>
                </a:solidFill>
                <a:uFill>
                  <a:noFill/>
                </a:uFill>
                <a:latin typeface="Mukta" panose="020B0000000000000000"/>
                <a:ea typeface="Mukta" panose="020B0000000000000000"/>
                <a:cs typeface="Mukta" panose="020B0000000000000000"/>
                <a:sym typeface="Mukta" panose="020B0000000000000000"/>
                <a:hlinkClick r:id="rId4"/>
              </a:rPr>
              <a:t>Freepik</a:t>
            </a:r>
            <a:r>
              <a:rPr lang="en-GB" sz="1000" b="1">
                <a:solidFill>
                  <a:schemeClr val="dk1"/>
                </a:solidFill>
                <a:latin typeface="Mukta" panose="020B0000000000000000"/>
                <a:ea typeface="Mukta" panose="020B0000000000000000"/>
                <a:cs typeface="Mukta" panose="020B0000000000000000"/>
                <a:sym typeface="Mukta" panose="020B0000000000000000"/>
              </a:rPr>
              <a:t> </a:t>
            </a:r>
            <a:r>
              <a:rPr lang="en-GB" sz="1000">
                <a:solidFill>
                  <a:schemeClr val="dk1"/>
                </a:solidFill>
                <a:latin typeface="Mukta" panose="020B0000000000000000"/>
                <a:ea typeface="Mukta" panose="020B0000000000000000"/>
                <a:cs typeface="Mukta" panose="020B0000000000000000"/>
                <a:sym typeface="Mukta" panose="020B0000000000000000"/>
              </a:rPr>
              <a:t>and content by </a:t>
            </a:r>
            <a:r>
              <a:rPr lang="en-GB" sz="1000" b="1">
                <a:solidFill>
                  <a:schemeClr val="dk1"/>
                </a:solidFill>
                <a:latin typeface="Mukta" panose="020B0000000000000000"/>
                <a:ea typeface="Mukta" panose="020B0000000000000000"/>
                <a:cs typeface="Mukta" panose="020B0000000000000000"/>
                <a:sym typeface="Mukta" panose="020B0000000000000000"/>
              </a:rPr>
              <a:t>Swetha Tandri</a:t>
            </a:r>
            <a:endParaRPr sz="1000" b="1">
              <a:solidFill>
                <a:schemeClr val="dk1"/>
              </a:solidFill>
              <a:latin typeface="Mukta" panose="020B0000000000000000"/>
              <a:ea typeface="Mukta" panose="020B0000000000000000"/>
              <a:cs typeface="Mukta" panose="020B0000000000000000"/>
              <a:sym typeface="Mukta" panose="020B0000000000000000"/>
            </a:endParaRPr>
          </a:p>
        </p:txBody>
      </p:sp>
      <p:grpSp>
        <p:nvGrpSpPr>
          <p:cNvPr id="136" name="Google Shape;136;p17"/>
          <p:cNvGrpSpPr/>
          <p:nvPr/>
        </p:nvGrpSpPr>
        <p:grpSpPr>
          <a:xfrm rot="-9900033">
            <a:off x="748294" y="4326629"/>
            <a:ext cx="1199147" cy="1021902"/>
            <a:chOff x="1549550" y="921575"/>
            <a:chExt cx="428425" cy="365100"/>
          </a:xfrm>
        </p:grpSpPr>
        <p:sp>
          <p:nvSpPr>
            <p:cNvPr id="137" name="Google Shape;137;p17"/>
            <p:cNvSpPr/>
            <p:nvPr/>
          </p:nvSpPr>
          <p:spPr>
            <a:xfrm>
              <a:off x="1569875" y="943275"/>
              <a:ext cx="408100" cy="248175"/>
            </a:xfrm>
            <a:custGeom>
              <a:avLst/>
              <a:gdLst/>
              <a:ahLst/>
              <a:cxnLst/>
              <a:rect l="l" t="t" r="r" b="b"/>
              <a:pathLst>
                <a:path w="16324" h="9927" extrusionOk="0">
                  <a:moveTo>
                    <a:pt x="1058" y="1"/>
                  </a:moveTo>
                  <a:lnTo>
                    <a:pt x="1" y="2047"/>
                  </a:lnTo>
                  <a:lnTo>
                    <a:pt x="15266" y="9927"/>
                  </a:lnTo>
                  <a:lnTo>
                    <a:pt x="16323" y="7880"/>
                  </a:lnTo>
                  <a:lnTo>
                    <a:pt x="1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1549550" y="1027325"/>
              <a:ext cx="360975" cy="259350"/>
            </a:xfrm>
            <a:custGeom>
              <a:avLst/>
              <a:gdLst/>
              <a:ahLst/>
              <a:cxnLst/>
              <a:rect l="l" t="t" r="r" b="b"/>
              <a:pathLst>
                <a:path w="14439" h="10374" extrusionOk="0">
                  <a:moveTo>
                    <a:pt x="1799" y="1"/>
                  </a:moveTo>
                  <a:cubicBezTo>
                    <a:pt x="1" y="3485"/>
                    <a:pt x="1371" y="7783"/>
                    <a:pt x="4857" y="9583"/>
                  </a:cubicBezTo>
                  <a:cubicBezTo>
                    <a:pt x="5897" y="10120"/>
                    <a:pt x="7010" y="10374"/>
                    <a:pt x="8107" y="10374"/>
                  </a:cubicBezTo>
                  <a:cubicBezTo>
                    <a:pt x="10685" y="10374"/>
                    <a:pt x="13176" y="8969"/>
                    <a:pt x="14438" y="6524"/>
                  </a:cubicBezTo>
                  <a:lnTo>
                    <a:pt x="11746" y="5134"/>
                  </a:lnTo>
                  <a:cubicBezTo>
                    <a:pt x="11021" y="6537"/>
                    <a:pt x="9591" y="7343"/>
                    <a:pt x="8112" y="7343"/>
                  </a:cubicBezTo>
                  <a:cubicBezTo>
                    <a:pt x="7483" y="7343"/>
                    <a:pt x="6844" y="7197"/>
                    <a:pt x="6248" y="6889"/>
                  </a:cubicBezTo>
                  <a:cubicBezTo>
                    <a:pt x="4248" y="5856"/>
                    <a:pt x="3460" y="3390"/>
                    <a:pt x="4493" y="1391"/>
                  </a:cubicBezTo>
                  <a:lnTo>
                    <a:pt x="17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1556725" y="921575"/>
              <a:ext cx="418825" cy="258900"/>
            </a:xfrm>
            <a:custGeom>
              <a:avLst/>
              <a:gdLst/>
              <a:ahLst/>
              <a:cxnLst/>
              <a:rect l="l" t="t" r="r" b="b"/>
              <a:pathLst>
                <a:path w="16753" h="10356" extrusionOk="0">
                  <a:moveTo>
                    <a:pt x="1340" y="428"/>
                  </a:moveTo>
                  <a:lnTo>
                    <a:pt x="16323" y="8162"/>
                  </a:lnTo>
                  <a:lnTo>
                    <a:pt x="15411" y="9926"/>
                  </a:lnTo>
                  <a:lnTo>
                    <a:pt x="430" y="2193"/>
                  </a:lnTo>
                  <a:lnTo>
                    <a:pt x="1340" y="428"/>
                  </a:lnTo>
                  <a:close/>
                  <a:moveTo>
                    <a:pt x="1202" y="0"/>
                  </a:moveTo>
                  <a:lnTo>
                    <a:pt x="1" y="2329"/>
                  </a:lnTo>
                  <a:lnTo>
                    <a:pt x="15407" y="10282"/>
                  </a:lnTo>
                  <a:lnTo>
                    <a:pt x="15549" y="10355"/>
                  </a:lnTo>
                  <a:lnTo>
                    <a:pt x="16752" y="8025"/>
                  </a:lnTo>
                  <a:lnTo>
                    <a:pt x="1344" y="72"/>
                  </a:lnTo>
                  <a:lnTo>
                    <a:pt x="1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1556800" y="1005625"/>
              <a:ext cx="351250" cy="268675"/>
            </a:xfrm>
            <a:custGeom>
              <a:avLst/>
              <a:gdLst/>
              <a:ahLst/>
              <a:cxnLst/>
              <a:rect l="l" t="t" r="r" b="b"/>
              <a:pathLst>
                <a:path w="14050" h="10747" extrusionOk="0">
                  <a:moveTo>
                    <a:pt x="1265" y="429"/>
                  </a:moveTo>
                  <a:lnTo>
                    <a:pt x="1265" y="431"/>
                  </a:lnTo>
                  <a:lnTo>
                    <a:pt x="3676" y="1674"/>
                  </a:lnTo>
                  <a:cubicBezTo>
                    <a:pt x="3221" y="2645"/>
                    <a:pt x="3149" y="3736"/>
                    <a:pt x="3478" y="4766"/>
                  </a:cubicBezTo>
                  <a:cubicBezTo>
                    <a:pt x="3821" y="5845"/>
                    <a:pt x="4566" y="6726"/>
                    <a:pt x="5570" y="7244"/>
                  </a:cubicBezTo>
                  <a:cubicBezTo>
                    <a:pt x="6179" y="7559"/>
                    <a:pt x="6841" y="7718"/>
                    <a:pt x="7508" y="7718"/>
                  </a:cubicBezTo>
                  <a:cubicBezTo>
                    <a:pt x="7942" y="7718"/>
                    <a:pt x="8378" y="7650"/>
                    <a:pt x="8804" y="7515"/>
                  </a:cubicBezTo>
                  <a:cubicBezTo>
                    <a:pt x="9832" y="7186"/>
                    <a:pt x="10681" y="6495"/>
                    <a:pt x="11208" y="5561"/>
                  </a:cubicBezTo>
                  <a:lnTo>
                    <a:pt x="13619" y="6806"/>
                  </a:lnTo>
                  <a:cubicBezTo>
                    <a:pt x="12364" y="9110"/>
                    <a:pt x="9975" y="10429"/>
                    <a:pt x="7504" y="10429"/>
                  </a:cubicBezTo>
                  <a:cubicBezTo>
                    <a:pt x="6431" y="10429"/>
                    <a:pt x="5343" y="10181"/>
                    <a:pt x="4325" y="9656"/>
                  </a:cubicBezTo>
                  <a:cubicBezTo>
                    <a:pt x="2678" y="8805"/>
                    <a:pt x="1460" y="7361"/>
                    <a:pt x="895" y="5590"/>
                  </a:cubicBezTo>
                  <a:cubicBezTo>
                    <a:pt x="346" y="3869"/>
                    <a:pt x="477" y="2044"/>
                    <a:pt x="1265" y="429"/>
                  </a:cubicBezTo>
                  <a:close/>
                  <a:moveTo>
                    <a:pt x="1126" y="0"/>
                  </a:moveTo>
                  <a:lnTo>
                    <a:pt x="1054" y="142"/>
                  </a:lnTo>
                  <a:cubicBezTo>
                    <a:pt x="165" y="1864"/>
                    <a:pt x="1" y="3835"/>
                    <a:pt x="591" y="5687"/>
                  </a:cubicBezTo>
                  <a:cubicBezTo>
                    <a:pt x="1182" y="7539"/>
                    <a:pt x="2457" y="9049"/>
                    <a:pt x="4180" y="9938"/>
                  </a:cubicBezTo>
                  <a:cubicBezTo>
                    <a:pt x="5245" y="10487"/>
                    <a:pt x="6381" y="10747"/>
                    <a:pt x="7503" y="10747"/>
                  </a:cubicBezTo>
                  <a:cubicBezTo>
                    <a:pt x="10139" y="10747"/>
                    <a:pt x="12686" y="9312"/>
                    <a:pt x="13976" y="6812"/>
                  </a:cubicBezTo>
                  <a:lnTo>
                    <a:pt x="14049" y="6670"/>
                  </a:lnTo>
                  <a:lnTo>
                    <a:pt x="11073" y="5134"/>
                  </a:lnTo>
                  <a:lnTo>
                    <a:pt x="11000" y="5276"/>
                  </a:lnTo>
                  <a:cubicBezTo>
                    <a:pt x="10520" y="6205"/>
                    <a:pt x="9705" y="6892"/>
                    <a:pt x="8707" y="7211"/>
                  </a:cubicBezTo>
                  <a:cubicBezTo>
                    <a:pt x="8313" y="7337"/>
                    <a:pt x="7909" y="7399"/>
                    <a:pt x="7507" y="7399"/>
                  </a:cubicBezTo>
                  <a:cubicBezTo>
                    <a:pt x="6891" y="7399"/>
                    <a:pt x="6279" y="7252"/>
                    <a:pt x="5717" y="6962"/>
                  </a:cubicBezTo>
                  <a:cubicBezTo>
                    <a:pt x="4787" y="6482"/>
                    <a:pt x="4100" y="5667"/>
                    <a:pt x="3781" y="4669"/>
                  </a:cubicBezTo>
                  <a:cubicBezTo>
                    <a:pt x="3463" y="3670"/>
                    <a:pt x="3551" y="2607"/>
                    <a:pt x="4031" y="1677"/>
                  </a:cubicBezTo>
                  <a:lnTo>
                    <a:pt x="4104" y="1537"/>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1893325" y="1090375"/>
              <a:ext cx="18900" cy="26550"/>
            </a:xfrm>
            <a:custGeom>
              <a:avLst/>
              <a:gdLst/>
              <a:ahLst/>
              <a:cxnLst/>
              <a:rect l="l" t="t" r="r" b="b"/>
              <a:pathLst>
                <a:path w="756" h="1062" extrusionOk="0">
                  <a:moveTo>
                    <a:pt x="473" y="1"/>
                  </a:moveTo>
                  <a:lnTo>
                    <a:pt x="1" y="917"/>
                  </a:lnTo>
                  <a:lnTo>
                    <a:pt x="283" y="1062"/>
                  </a:lnTo>
                  <a:lnTo>
                    <a:pt x="756" y="147"/>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1841600" y="1063700"/>
              <a:ext cx="18950" cy="26550"/>
            </a:xfrm>
            <a:custGeom>
              <a:avLst/>
              <a:gdLst/>
              <a:ahLst/>
              <a:cxnLst/>
              <a:rect l="l" t="t" r="r" b="b"/>
              <a:pathLst>
                <a:path w="758" h="1062" extrusionOk="0">
                  <a:moveTo>
                    <a:pt x="475" y="0"/>
                  </a:moveTo>
                  <a:lnTo>
                    <a:pt x="1" y="915"/>
                  </a:lnTo>
                  <a:lnTo>
                    <a:pt x="285" y="1062"/>
                  </a:lnTo>
                  <a:lnTo>
                    <a:pt x="757" y="145"/>
                  </a:lnTo>
                  <a:lnTo>
                    <a:pt x="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1789900" y="1036975"/>
              <a:ext cx="18925" cy="26600"/>
            </a:xfrm>
            <a:custGeom>
              <a:avLst/>
              <a:gdLst/>
              <a:ahLst/>
              <a:cxnLst/>
              <a:rect l="l" t="t" r="r" b="b"/>
              <a:pathLst>
                <a:path w="757" h="1064" extrusionOk="0">
                  <a:moveTo>
                    <a:pt x="474" y="0"/>
                  </a:moveTo>
                  <a:lnTo>
                    <a:pt x="0" y="917"/>
                  </a:lnTo>
                  <a:lnTo>
                    <a:pt x="284" y="1063"/>
                  </a:lnTo>
                  <a:lnTo>
                    <a:pt x="756" y="147"/>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738175" y="1010300"/>
              <a:ext cx="18925" cy="26550"/>
            </a:xfrm>
            <a:custGeom>
              <a:avLst/>
              <a:gdLst/>
              <a:ahLst/>
              <a:cxnLst/>
              <a:rect l="l" t="t" r="r" b="b"/>
              <a:pathLst>
                <a:path w="757" h="1062" extrusionOk="0">
                  <a:moveTo>
                    <a:pt x="474" y="0"/>
                  </a:moveTo>
                  <a:lnTo>
                    <a:pt x="0" y="916"/>
                  </a:lnTo>
                  <a:lnTo>
                    <a:pt x="284" y="1061"/>
                  </a:lnTo>
                  <a:lnTo>
                    <a:pt x="757" y="147"/>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1686475" y="983600"/>
              <a:ext cx="18900" cy="26575"/>
            </a:xfrm>
            <a:custGeom>
              <a:avLst/>
              <a:gdLst/>
              <a:ahLst/>
              <a:cxnLst/>
              <a:rect l="l" t="t" r="r" b="b"/>
              <a:pathLst>
                <a:path w="756" h="1063" extrusionOk="0">
                  <a:moveTo>
                    <a:pt x="473" y="1"/>
                  </a:moveTo>
                  <a:lnTo>
                    <a:pt x="1" y="916"/>
                  </a:lnTo>
                  <a:lnTo>
                    <a:pt x="283" y="1062"/>
                  </a:lnTo>
                  <a:lnTo>
                    <a:pt x="756" y="146"/>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634750" y="956875"/>
              <a:ext cx="18900" cy="26600"/>
            </a:xfrm>
            <a:custGeom>
              <a:avLst/>
              <a:gdLst/>
              <a:ahLst/>
              <a:cxnLst/>
              <a:rect l="l" t="t" r="r" b="b"/>
              <a:pathLst>
                <a:path w="756" h="1064" extrusionOk="0">
                  <a:moveTo>
                    <a:pt x="473" y="1"/>
                  </a:moveTo>
                  <a:lnTo>
                    <a:pt x="1" y="917"/>
                  </a:lnTo>
                  <a:lnTo>
                    <a:pt x="283" y="1064"/>
                  </a:lnTo>
                  <a:lnTo>
                    <a:pt x="756" y="147"/>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7"/>
          <p:cNvSpPr/>
          <p:nvPr/>
        </p:nvSpPr>
        <p:spPr>
          <a:xfrm>
            <a:off x="484225" y="2823014"/>
            <a:ext cx="152254" cy="146745"/>
          </a:xfrm>
          <a:custGeom>
            <a:avLst/>
            <a:gdLst/>
            <a:ahLst/>
            <a:cxnLst/>
            <a:rect l="l" t="t" r="r" b="b"/>
            <a:pathLst>
              <a:path w="2681" h="2584" extrusionOk="0">
                <a:moveTo>
                  <a:pt x="2118" y="319"/>
                </a:moveTo>
                <a:cubicBezTo>
                  <a:pt x="2168" y="319"/>
                  <a:pt x="2218" y="338"/>
                  <a:pt x="2256" y="375"/>
                </a:cubicBezTo>
                <a:cubicBezTo>
                  <a:pt x="2293" y="413"/>
                  <a:pt x="2313" y="462"/>
                  <a:pt x="2313" y="514"/>
                </a:cubicBezTo>
                <a:cubicBezTo>
                  <a:pt x="2313" y="565"/>
                  <a:pt x="2292" y="614"/>
                  <a:pt x="2256" y="652"/>
                </a:cubicBezTo>
                <a:lnTo>
                  <a:pt x="1615" y="1292"/>
                </a:lnTo>
                <a:lnTo>
                  <a:pt x="2256" y="1933"/>
                </a:lnTo>
                <a:cubicBezTo>
                  <a:pt x="2293" y="1969"/>
                  <a:pt x="2313" y="2018"/>
                  <a:pt x="2313" y="2070"/>
                </a:cubicBezTo>
                <a:cubicBezTo>
                  <a:pt x="2313" y="2123"/>
                  <a:pt x="2292" y="2171"/>
                  <a:pt x="2256" y="2208"/>
                </a:cubicBezTo>
                <a:cubicBezTo>
                  <a:pt x="2219" y="2245"/>
                  <a:pt x="2169" y="2263"/>
                  <a:pt x="2118" y="2263"/>
                </a:cubicBezTo>
                <a:cubicBezTo>
                  <a:pt x="2068" y="2263"/>
                  <a:pt x="2018" y="2245"/>
                  <a:pt x="1981" y="2208"/>
                </a:cubicBezTo>
                <a:lnTo>
                  <a:pt x="1340" y="1567"/>
                </a:lnTo>
                <a:lnTo>
                  <a:pt x="700" y="2208"/>
                </a:lnTo>
                <a:cubicBezTo>
                  <a:pt x="663" y="2245"/>
                  <a:pt x="613" y="2263"/>
                  <a:pt x="562" y="2263"/>
                </a:cubicBezTo>
                <a:cubicBezTo>
                  <a:pt x="512" y="2263"/>
                  <a:pt x="461" y="2245"/>
                  <a:pt x="425" y="2208"/>
                </a:cubicBezTo>
                <a:cubicBezTo>
                  <a:pt x="349" y="2132"/>
                  <a:pt x="349" y="2008"/>
                  <a:pt x="425" y="1933"/>
                </a:cubicBezTo>
                <a:lnTo>
                  <a:pt x="1065" y="1292"/>
                </a:lnTo>
                <a:lnTo>
                  <a:pt x="425" y="650"/>
                </a:lnTo>
                <a:cubicBezTo>
                  <a:pt x="349" y="576"/>
                  <a:pt x="349" y="452"/>
                  <a:pt x="425" y="375"/>
                </a:cubicBezTo>
                <a:cubicBezTo>
                  <a:pt x="461" y="339"/>
                  <a:pt x="512" y="320"/>
                  <a:pt x="562" y="320"/>
                </a:cubicBezTo>
                <a:cubicBezTo>
                  <a:pt x="613" y="320"/>
                  <a:pt x="663" y="339"/>
                  <a:pt x="700" y="375"/>
                </a:cubicBezTo>
                <a:lnTo>
                  <a:pt x="1340" y="1017"/>
                </a:lnTo>
                <a:lnTo>
                  <a:pt x="1981" y="375"/>
                </a:lnTo>
                <a:cubicBezTo>
                  <a:pt x="2019" y="338"/>
                  <a:pt x="2069" y="319"/>
                  <a:pt x="2118" y="319"/>
                </a:cubicBezTo>
                <a:close/>
                <a:moveTo>
                  <a:pt x="562" y="1"/>
                </a:moveTo>
                <a:cubicBezTo>
                  <a:pt x="431" y="1"/>
                  <a:pt x="299" y="51"/>
                  <a:pt x="199" y="151"/>
                </a:cubicBezTo>
                <a:cubicBezTo>
                  <a:pt x="0" y="351"/>
                  <a:pt x="0" y="677"/>
                  <a:pt x="199" y="876"/>
                </a:cubicBezTo>
                <a:lnTo>
                  <a:pt x="615" y="1292"/>
                </a:lnTo>
                <a:lnTo>
                  <a:pt x="199" y="1707"/>
                </a:lnTo>
                <a:cubicBezTo>
                  <a:pt x="0" y="1907"/>
                  <a:pt x="0" y="2233"/>
                  <a:pt x="199" y="2432"/>
                </a:cubicBezTo>
                <a:cubicBezTo>
                  <a:pt x="296" y="2529"/>
                  <a:pt x="425" y="2583"/>
                  <a:pt x="562" y="2583"/>
                </a:cubicBezTo>
                <a:cubicBezTo>
                  <a:pt x="698" y="2583"/>
                  <a:pt x="828" y="2529"/>
                  <a:pt x="924" y="2434"/>
                </a:cubicBezTo>
                <a:lnTo>
                  <a:pt x="1340" y="2018"/>
                </a:lnTo>
                <a:lnTo>
                  <a:pt x="1755" y="2434"/>
                </a:lnTo>
                <a:cubicBezTo>
                  <a:pt x="1855" y="2533"/>
                  <a:pt x="1987" y="2583"/>
                  <a:pt x="2118" y="2583"/>
                </a:cubicBezTo>
                <a:cubicBezTo>
                  <a:pt x="2250" y="2583"/>
                  <a:pt x="2381" y="2533"/>
                  <a:pt x="2480" y="2434"/>
                </a:cubicBezTo>
                <a:cubicBezTo>
                  <a:pt x="2681" y="2233"/>
                  <a:pt x="2681" y="1907"/>
                  <a:pt x="2480" y="1707"/>
                </a:cubicBezTo>
                <a:lnTo>
                  <a:pt x="2065" y="1292"/>
                </a:lnTo>
                <a:lnTo>
                  <a:pt x="2480" y="876"/>
                </a:lnTo>
                <a:cubicBezTo>
                  <a:pt x="2681" y="677"/>
                  <a:pt x="2681" y="351"/>
                  <a:pt x="2480" y="151"/>
                </a:cubicBezTo>
                <a:cubicBezTo>
                  <a:pt x="2381" y="51"/>
                  <a:pt x="2249" y="1"/>
                  <a:pt x="2118" y="1"/>
                </a:cubicBezTo>
                <a:cubicBezTo>
                  <a:pt x="1986" y="1"/>
                  <a:pt x="1855" y="51"/>
                  <a:pt x="1755" y="151"/>
                </a:cubicBezTo>
                <a:lnTo>
                  <a:pt x="1340" y="567"/>
                </a:lnTo>
                <a:lnTo>
                  <a:pt x="924" y="151"/>
                </a:lnTo>
                <a:cubicBezTo>
                  <a:pt x="825" y="51"/>
                  <a:pt x="693" y="1"/>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rot="-8999983">
            <a:off x="541673" y="3114016"/>
            <a:ext cx="582660" cy="930578"/>
            <a:chOff x="824413" y="1506275"/>
            <a:chExt cx="218800" cy="349450"/>
          </a:xfrm>
        </p:grpSpPr>
        <p:sp>
          <p:nvSpPr>
            <p:cNvPr id="149" name="Google Shape;149;p17"/>
            <p:cNvSpPr/>
            <p:nvPr/>
          </p:nvSpPr>
          <p:spPr>
            <a:xfrm>
              <a:off x="824963" y="1538675"/>
              <a:ext cx="189850" cy="264175"/>
            </a:xfrm>
            <a:custGeom>
              <a:avLst/>
              <a:gdLst/>
              <a:ahLst/>
              <a:cxnLst/>
              <a:rect l="l" t="t" r="r" b="b"/>
              <a:pathLst>
                <a:path w="7594" h="10567" extrusionOk="0">
                  <a:moveTo>
                    <a:pt x="5665" y="1"/>
                  </a:moveTo>
                  <a:lnTo>
                    <a:pt x="1" y="9707"/>
                  </a:lnTo>
                  <a:lnTo>
                    <a:pt x="410" y="9933"/>
                  </a:lnTo>
                  <a:lnTo>
                    <a:pt x="1017" y="9915"/>
                  </a:lnTo>
                  <a:lnTo>
                    <a:pt x="1322" y="10566"/>
                  </a:lnTo>
                  <a:lnTo>
                    <a:pt x="2093" y="10551"/>
                  </a:lnTo>
                  <a:lnTo>
                    <a:pt x="7593" y="1126"/>
                  </a:lnTo>
                  <a:lnTo>
                    <a:pt x="56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24413" y="1832650"/>
              <a:ext cx="19525" cy="23075"/>
            </a:xfrm>
            <a:custGeom>
              <a:avLst/>
              <a:gdLst/>
              <a:ahLst/>
              <a:cxnLst/>
              <a:rect l="l" t="t" r="r" b="b"/>
              <a:pathLst>
                <a:path w="781" h="923" extrusionOk="0">
                  <a:moveTo>
                    <a:pt x="48" y="0"/>
                  </a:moveTo>
                  <a:lnTo>
                    <a:pt x="0" y="923"/>
                  </a:lnTo>
                  <a:lnTo>
                    <a:pt x="781" y="428"/>
                  </a:lnTo>
                  <a:lnTo>
                    <a:pt x="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24488" y="1537400"/>
              <a:ext cx="204450" cy="310300"/>
            </a:xfrm>
            <a:custGeom>
              <a:avLst/>
              <a:gdLst/>
              <a:ahLst/>
              <a:cxnLst/>
              <a:rect l="l" t="t" r="r" b="b"/>
              <a:pathLst>
                <a:path w="8178" h="12412" extrusionOk="0">
                  <a:moveTo>
                    <a:pt x="6026" y="436"/>
                  </a:moveTo>
                  <a:lnTo>
                    <a:pt x="7741" y="1437"/>
                  </a:lnTo>
                  <a:lnTo>
                    <a:pt x="2217" y="10903"/>
                  </a:lnTo>
                  <a:lnTo>
                    <a:pt x="553" y="12036"/>
                  </a:lnTo>
                  <a:lnTo>
                    <a:pt x="335" y="11907"/>
                  </a:lnTo>
                  <a:lnTo>
                    <a:pt x="502" y="9901"/>
                  </a:lnTo>
                  <a:lnTo>
                    <a:pt x="6026" y="436"/>
                  </a:lnTo>
                  <a:close/>
                  <a:moveTo>
                    <a:pt x="5912" y="1"/>
                  </a:moveTo>
                  <a:lnTo>
                    <a:pt x="192" y="9804"/>
                  </a:lnTo>
                  <a:lnTo>
                    <a:pt x="0" y="12081"/>
                  </a:lnTo>
                  <a:lnTo>
                    <a:pt x="567" y="12411"/>
                  </a:lnTo>
                  <a:lnTo>
                    <a:pt x="2456" y="11126"/>
                  </a:lnTo>
                  <a:lnTo>
                    <a:pt x="8177" y="1322"/>
                  </a:lnTo>
                  <a:lnTo>
                    <a:pt x="59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976663" y="1506275"/>
              <a:ext cx="66550" cy="56675"/>
            </a:xfrm>
            <a:custGeom>
              <a:avLst/>
              <a:gdLst/>
              <a:ahLst/>
              <a:cxnLst/>
              <a:rect l="l" t="t" r="r" b="b"/>
              <a:pathLst>
                <a:path w="2662" h="2267" extrusionOk="0">
                  <a:moveTo>
                    <a:pt x="1307" y="319"/>
                  </a:moveTo>
                  <a:cubicBezTo>
                    <a:pt x="1477" y="319"/>
                    <a:pt x="1649" y="362"/>
                    <a:pt x="1806" y="454"/>
                  </a:cubicBezTo>
                  <a:cubicBezTo>
                    <a:pt x="2035" y="588"/>
                    <a:pt x="2198" y="802"/>
                    <a:pt x="2265" y="1059"/>
                  </a:cubicBezTo>
                  <a:cubicBezTo>
                    <a:pt x="2332" y="1315"/>
                    <a:pt x="2296" y="1582"/>
                    <a:pt x="2162" y="1811"/>
                  </a:cubicBezTo>
                  <a:lnTo>
                    <a:pt x="2151" y="1832"/>
                  </a:lnTo>
                  <a:lnTo>
                    <a:pt x="435" y="830"/>
                  </a:lnTo>
                  <a:lnTo>
                    <a:pt x="437" y="830"/>
                  </a:lnTo>
                  <a:lnTo>
                    <a:pt x="447" y="811"/>
                  </a:lnTo>
                  <a:cubicBezTo>
                    <a:pt x="632" y="495"/>
                    <a:pt x="965" y="319"/>
                    <a:pt x="1307" y="319"/>
                  </a:cubicBezTo>
                  <a:close/>
                  <a:moveTo>
                    <a:pt x="1308" y="1"/>
                  </a:moveTo>
                  <a:cubicBezTo>
                    <a:pt x="856" y="1"/>
                    <a:pt x="416" y="233"/>
                    <a:pt x="172" y="651"/>
                  </a:cubicBezTo>
                  <a:lnTo>
                    <a:pt x="0" y="945"/>
                  </a:lnTo>
                  <a:lnTo>
                    <a:pt x="2265" y="2267"/>
                  </a:lnTo>
                  <a:lnTo>
                    <a:pt x="2437" y="1972"/>
                  </a:lnTo>
                  <a:cubicBezTo>
                    <a:pt x="2613" y="1669"/>
                    <a:pt x="2661" y="1316"/>
                    <a:pt x="2573" y="978"/>
                  </a:cubicBezTo>
                  <a:cubicBezTo>
                    <a:pt x="2483" y="639"/>
                    <a:pt x="2268" y="355"/>
                    <a:pt x="1966" y="179"/>
                  </a:cubicBezTo>
                  <a:cubicBezTo>
                    <a:pt x="1759" y="58"/>
                    <a:pt x="1532" y="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832563" y="1781400"/>
              <a:ext cx="49525" cy="35950"/>
            </a:xfrm>
            <a:custGeom>
              <a:avLst/>
              <a:gdLst/>
              <a:ahLst/>
              <a:cxnLst/>
              <a:rect l="l" t="t" r="r" b="b"/>
              <a:pathLst>
                <a:path w="1981" h="1438" extrusionOk="0">
                  <a:moveTo>
                    <a:pt x="837" y="1"/>
                  </a:moveTo>
                  <a:lnTo>
                    <a:pt x="0" y="191"/>
                  </a:lnTo>
                  <a:lnTo>
                    <a:pt x="70" y="500"/>
                  </a:lnTo>
                  <a:lnTo>
                    <a:pt x="619" y="376"/>
                  </a:lnTo>
                  <a:lnTo>
                    <a:pt x="822" y="1058"/>
                  </a:lnTo>
                  <a:lnTo>
                    <a:pt x="1514" y="899"/>
                  </a:lnTo>
                  <a:lnTo>
                    <a:pt x="1676" y="1437"/>
                  </a:lnTo>
                  <a:lnTo>
                    <a:pt x="1981" y="1346"/>
                  </a:lnTo>
                  <a:lnTo>
                    <a:pt x="1734" y="523"/>
                  </a:lnTo>
                  <a:lnTo>
                    <a:pt x="1042" y="681"/>
                  </a:lnTo>
                  <a:lnTo>
                    <a:pt x="8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874563" y="1569025"/>
              <a:ext cx="131875" cy="218325"/>
            </a:xfrm>
            <a:custGeom>
              <a:avLst/>
              <a:gdLst/>
              <a:ahLst/>
              <a:cxnLst/>
              <a:rect l="l" t="t" r="r" b="b"/>
              <a:pathLst>
                <a:path w="5275" h="8733" extrusionOk="0">
                  <a:moveTo>
                    <a:pt x="5001" y="1"/>
                  </a:moveTo>
                  <a:lnTo>
                    <a:pt x="0" y="8572"/>
                  </a:lnTo>
                  <a:lnTo>
                    <a:pt x="275" y="8732"/>
                  </a:lnTo>
                  <a:lnTo>
                    <a:pt x="5274" y="162"/>
                  </a:lnTo>
                  <a:lnTo>
                    <a:pt x="5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856063" y="1558275"/>
              <a:ext cx="131900" cy="218275"/>
            </a:xfrm>
            <a:custGeom>
              <a:avLst/>
              <a:gdLst/>
              <a:ahLst/>
              <a:cxnLst/>
              <a:rect l="l" t="t" r="r" b="b"/>
              <a:pathLst>
                <a:path w="5276" h="8731" extrusionOk="0">
                  <a:moveTo>
                    <a:pt x="5001" y="0"/>
                  </a:moveTo>
                  <a:lnTo>
                    <a:pt x="0" y="8570"/>
                  </a:lnTo>
                  <a:lnTo>
                    <a:pt x="275" y="8730"/>
                  </a:lnTo>
                  <a:lnTo>
                    <a:pt x="5276" y="160"/>
                  </a:lnTo>
                  <a:lnTo>
                    <a:pt x="5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7"/>
          <p:cNvGrpSpPr/>
          <p:nvPr/>
        </p:nvGrpSpPr>
        <p:grpSpPr>
          <a:xfrm rot="-899976">
            <a:off x="6984387" y="-401507"/>
            <a:ext cx="1256238" cy="1345180"/>
            <a:chOff x="863425" y="2507500"/>
            <a:chExt cx="471750" cy="505150"/>
          </a:xfrm>
        </p:grpSpPr>
        <p:sp>
          <p:nvSpPr>
            <p:cNvPr id="157" name="Google Shape;157;p17"/>
            <p:cNvSpPr/>
            <p:nvPr/>
          </p:nvSpPr>
          <p:spPr>
            <a:xfrm>
              <a:off x="885950" y="2524875"/>
              <a:ext cx="449225" cy="487775"/>
            </a:xfrm>
            <a:custGeom>
              <a:avLst/>
              <a:gdLst/>
              <a:ahLst/>
              <a:cxnLst/>
              <a:rect l="l" t="t" r="r" b="b"/>
              <a:pathLst>
                <a:path w="17969" h="19511" extrusionOk="0">
                  <a:moveTo>
                    <a:pt x="14409" y="0"/>
                  </a:moveTo>
                  <a:cubicBezTo>
                    <a:pt x="14406" y="0"/>
                    <a:pt x="14403" y="0"/>
                    <a:pt x="14401" y="1"/>
                  </a:cubicBezTo>
                  <a:lnTo>
                    <a:pt x="41" y="3088"/>
                  </a:lnTo>
                  <a:cubicBezTo>
                    <a:pt x="17" y="3092"/>
                    <a:pt x="1" y="3116"/>
                    <a:pt x="7" y="3142"/>
                  </a:cubicBezTo>
                  <a:lnTo>
                    <a:pt x="3516" y="19475"/>
                  </a:lnTo>
                  <a:cubicBezTo>
                    <a:pt x="3522" y="19495"/>
                    <a:pt x="3540" y="19510"/>
                    <a:pt x="3560" y="19510"/>
                  </a:cubicBezTo>
                  <a:cubicBezTo>
                    <a:pt x="3564" y="19510"/>
                    <a:pt x="3567" y="19510"/>
                    <a:pt x="3570" y="19509"/>
                  </a:cubicBezTo>
                  <a:lnTo>
                    <a:pt x="17930" y="16422"/>
                  </a:lnTo>
                  <a:cubicBezTo>
                    <a:pt x="17954" y="16418"/>
                    <a:pt x="17969" y="16394"/>
                    <a:pt x="17964" y="16370"/>
                  </a:cubicBezTo>
                  <a:lnTo>
                    <a:pt x="14453" y="35"/>
                  </a:lnTo>
                  <a:cubicBezTo>
                    <a:pt x="14449" y="14"/>
                    <a:pt x="14430" y="0"/>
                    <a:pt x="14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863425" y="2507500"/>
              <a:ext cx="457100" cy="497675"/>
            </a:xfrm>
            <a:custGeom>
              <a:avLst/>
              <a:gdLst/>
              <a:ahLst/>
              <a:cxnLst/>
              <a:rect l="l" t="t" r="r" b="b"/>
              <a:pathLst>
                <a:path w="18284" h="19907" extrusionOk="0">
                  <a:moveTo>
                    <a:pt x="14442" y="379"/>
                  </a:moveTo>
                  <a:lnTo>
                    <a:pt x="17906" y="16489"/>
                  </a:lnTo>
                  <a:lnTo>
                    <a:pt x="3770" y="19528"/>
                  </a:lnTo>
                  <a:lnTo>
                    <a:pt x="338" y="3563"/>
                  </a:lnTo>
                  <a:cubicBezTo>
                    <a:pt x="329" y="3526"/>
                    <a:pt x="336" y="3485"/>
                    <a:pt x="359" y="3453"/>
                  </a:cubicBezTo>
                  <a:cubicBezTo>
                    <a:pt x="380" y="3420"/>
                    <a:pt x="413" y="3396"/>
                    <a:pt x="452" y="3388"/>
                  </a:cubicBezTo>
                  <a:lnTo>
                    <a:pt x="14442" y="379"/>
                  </a:lnTo>
                  <a:close/>
                  <a:moveTo>
                    <a:pt x="14687" y="1"/>
                  </a:moveTo>
                  <a:lnTo>
                    <a:pt x="384" y="3076"/>
                  </a:lnTo>
                  <a:cubicBezTo>
                    <a:pt x="263" y="3103"/>
                    <a:pt x="159" y="3174"/>
                    <a:pt x="91" y="3279"/>
                  </a:cubicBezTo>
                  <a:cubicBezTo>
                    <a:pt x="24" y="3384"/>
                    <a:pt x="0" y="3509"/>
                    <a:pt x="27" y="3630"/>
                  </a:cubicBezTo>
                  <a:lnTo>
                    <a:pt x="3527" y="19906"/>
                  </a:lnTo>
                  <a:lnTo>
                    <a:pt x="18284" y="16734"/>
                  </a:lnTo>
                  <a:lnTo>
                    <a:pt x="146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927125" y="2578225"/>
              <a:ext cx="320650" cy="188325"/>
            </a:xfrm>
            <a:custGeom>
              <a:avLst/>
              <a:gdLst/>
              <a:ahLst/>
              <a:cxnLst/>
              <a:rect l="l" t="t" r="r" b="b"/>
              <a:pathLst>
                <a:path w="12826" h="7533" extrusionOk="0">
                  <a:moveTo>
                    <a:pt x="11749" y="0"/>
                  </a:moveTo>
                  <a:lnTo>
                    <a:pt x="1" y="2525"/>
                  </a:lnTo>
                  <a:lnTo>
                    <a:pt x="1077" y="7533"/>
                  </a:lnTo>
                  <a:lnTo>
                    <a:pt x="12825" y="5008"/>
                  </a:lnTo>
                  <a:lnTo>
                    <a:pt x="11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905975" y="2564125"/>
              <a:ext cx="330100" cy="197800"/>
            </a:xfrm>
            <a:custGeom>
              <a:avLst/>
              <a:gdLst/>
              <a:ahLst/>
              <a:cxnLst/>
              <a:rect l="l" t="t" r="r" b="b"/>
              <a:pathLst>
                <a:path w="13204" h="7912" extrusionOk="0">
                  <a:moveTo>
                    <a:pt x="11815" y="377"/>
                  </a:moveTo>
                  <a:lnTo>
                    <a:pt x="12825" y="5074"/>
                  </a:lnTo>
                  <a:lnTo>
                    <a:pt x="1388" y="7533"/>
                  </a:lnTo>
                  <a:lnTo>
                    <a:pt x="379" y="2836"/>
                  </a:lnTo>
                  <a:lnTo>
                    <a:pt x="11815" y="377"/>
                  </a:lnTo>
                  <a:close/>
                  <a:moveTo>
                    <a:pt x="12060" y="1"/>
                  </a:moveTo>
                  <a:lnTo>
                    <a:pt x="1" y="2593"/>
                  </a:lnTo>
                  <a:lnTo>
                    <a:pt x="1144" y="7911"/>
                  </a:lnTo>
                  <a:lnTo>
                    <a:pt x="13203" y="5318"/>
                  </a:lnTo>
                  <a:lnTo>
                    <a:pt x="12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944225" y="2792625"/>
              <a:ext cx="79650" cy="79700"/>
            </a:xfrm>
            <a:custGeom>
              <a:avLst/>
              <a:gdLst/>
              <a:ahLst/>
              <a:cxnLst/>
              <a:rect l="l" t="t" r="r" b="b"/>
              <a:pathLst>
                <a:path w="3186" h="3188" extrusionOk="0">
                  <a:moveTo>
                    <a:pt x="2378" y="378"/>
                  </a:moveTo>
                  <a:lnTo>
                    <a:pt x="2807" y="2378"/>
                  </a:lnTo>
                  <a:lnTo>
                    <a:pt x="807" y="2809"/>
                  </a:lnTo>
                  <a:lnTo>
                    <a:pt x="378" y="809"/>
                  </a:lnTo>
                  <a:lnTo>
                    <a:pt x="2378" y="378"/>
                  </a:lnTo>
                  <a:close/>
                  <a:moveTo>
                    <a:pt x="2622" y="0"/>
                  </a:moveTo>
                  <a:lnTo>
                    <a:pt x="0" y="564"/>
                  </a:lnTo>
                  <a:lnTo>
                    <a:pt x="564" y="3187"/>
                  </a:lnTo>
                  <a:lnTo>
                    <a:pt x="3186" y="2624"/>
                  </a:lnTo>
                  <a:lnTo>
                    <a:pt x="2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1022025" y="2775900"/>
              <a:ext cx="79650" cy="79675"/>
            </a:xfrm>
            <a:custGeom>
              <a:avLst/>
              <a:gdLst/>
              <a:ahLst/>
              <a:cxnLst/>
              <a:rect l="l" t="t" r="r" b="b"/>
              <a:pathLst>
                <a:path w="3186" h="3187" extrusionOk="0">
                  <a:moveTo>
                    <a:pt x="2379" y="378"/>
                  </a:moveTo>
                  <a:lnTo>
                    <a:pt x="2809" y="2379"/>
                  </a:lnTo>
                  <a:lnTo>
                    <a:pt x="808" y="2808"/>
                  </a:lnTo>
                  <a:lnTo>
                    <a:pt x="379" y="808"/>
                  </a:lnTo>
                  <a:lnTo>
                    <a:pt x="2379" y="378"/>
                  </a:lnTo>
                  <a:close/>
                  <a:moveTo>
                    <a:pt x="2622" y="1"/>
                  </a:moveTo>
                  <a:lnTo>
                    <a:pt x="0" y="565"/>
                  </a:lnTo>
                  <a:lnTo>
                    <a:pt x="564" y="3187"/>
                  </a:lnTo>
                  <a:lnTo>
                    <a:pt x="3186" y="2623"/>
                  </a:lnTo>
                  <a:lnTo>
                    <a:pt x="2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1099825" y="2759175"/>
              <a:ext cx="79700" cy="79700"/>
            </a:xfrm>
            <a:custGeom>
              <a:avLst/>
              <a:gdLst/>
              <a:ahLst/>
              <a:cxnLst/>
              <a:rect l="l" t="t" r="r" b="b"/>
              <a:pathLst>
                <a:path w="3188" h="3188" extrusionOk="0">
                  <a:moveTo>
                    <a:pt x="2379" y="378"/>
                  </a:moveTo>
                  <a:lnTo>
                    <a:pt x="2810" y="2379"/>
                  </a:lnTo>
                  <a:lnTo>
                    <a:pt x="809" y="2809"/>
                  </a:lnTo>
                  <a:lnTo>
                    <a:pt x="379" y="807"/>
                  </a:lnTo>
                  <a:lnTo>
                    <a:pt x="2379" y="378"/>
                  </a:lnTo>
                  <a:close/>
                  <a:moveTo>
                    <a:pt x="2623" y="0"/>
                  </a:moveTo>
                  <a:lnTo>
                    <a:pt x="1" y="564"/>
                  </a:lnTo>
                  <a:lnTo>
                    <a:pt x="564" y="3187"/>
                  </a:lnTo>
                  <a:lnTo>
                    <a:pt x="3188" y="2622"/>
                  </a:lnTo>
                  <a:lnTo>
                    <a:pt x="2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960625" y="2868925"/>
              <a:ext cx="79650" cy="79675"/>
            </a:xfrm>
            <a:custGeom>
              <a:avLst/>
              <a:gdLst/>
              <a:ahLst/>
              <a:cxnLst/>
              <a:rect l="l" t="t" r="r" b="b"/>
              <a:pathLst>
                <a:path w="3186" h="3187" extrusionOk="0">
                  <a:moveTo>
                    <a:pt x="2379" y="379"/>
                  </a:moveTo>
                  <a:lnTo>
                    <a:pt x="2808" y="2379"/>
                  </a:lnTo>
                  <a:lnTo>
                    <a:pt x="808" y="2808"/>
                  </a:lnTo>
                  <a:lnTo>
                    <a:pt x="378" y="808"/>
                  </a:lnTo>
                  <a:lnTo>
                    <a:pt x="2379" y="379"/>
                  </a:lnTo>
                  <a:close/>
                  <a:moveTo>
                    <a:pt x="2622" y="1"/>
                  </a:moveTo>
                  <a:lnTo>
                    <a:pt x="0" y="564"/>
                  </a:lnTo>
                  <a:lnTo>
                    <a:pt x="564" y="3186"/>
                  </a:lnTo>
                  <a:lnTo>
                    <a:pt x="3186" y="2623"/>
                  </a:lnTo>
                  <a:lnTo>
                    <a:pt x="2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1038425" y="2852175"/>
              <a:ext cx="79675" cy="79725"/>
            </a:xfrm>
            <a:custGeom>
              <a:avLst/>
              <a:gdLst/>
              <a:ahLst/>
              <a:cxnLst/>
              <a:rect l="l" t="t" r="r" b="b"/>
              <a:pathLst>
                <a:path w="3187" h="3189" extrusionOk="0">
                  <a:moveTo>
                    <a:pt x="2379" y="379"/>
                  </a:moveTo>
                  <a:lnTo>
                    <a:pt x="2808" y="2379"/>
                  </a:lnTo>
                  <a:lnTo>
                    <a:pt x="808" y="2810"/>
                  </a:lnTo>
                  <a:lnTo>
                    <a:pt x="379" y="808"/>
                  </a:lnTo>
                  <a:lnTo>
                    <a:pt x="2379" y="379"/>
                  </a:lnTo>
                  <a:close/>
                  <a:moveTo>
                    <a:pt x="2623" y="1"/>
                  </a:moveTo>
                  <a:lnTo>
                    <a:pt x="1" y="565"/>
                  </a:lnTo>
                  <a:lnTo>
                    <a:pt x="564" y="3188"/>
                  </a:lnTo>
                  <a:lnTo>
                    <a:pt x="3186" y="2623"/>
                  </a:lnTo>
                  <a:lnTo>
                    <a:pt x="26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1116225" y="2835450"/>
              <a:ext cx="79675" cy="79700"/>
            </a:xfrm>
            <a:custGeom>
              <a:avLst/>
              <a:gdLst/>
              <a:ahLst/>
              <a:cxnLst/>
              <a:rect l="l" t="t" r="r" b="b"/>
              <a:pathLst>
                <a:path w="3187" h="3188" extrusionOk="0">
                  <a:moveTo>
                    <a:pt x="2379" y="378"/>
                  </a:moveTo>
                  <a:lnTo>
                    <a:pt x="2810" y="2379"/>
                  </a:lnTo>
                  <a:lnTo>
                    <a:pt x="810" y="2809"/>
                  </a:lnTo>
                  <a:lnTo>
                    <a:pt x="379" y="809"/>
                  </a:lnTo>
                  <a:lnTo>
                    <a:pt x="2379" y="378"/>
                  </a:lnTo>
                  <a:close/>
                  <a:moveTo>
                    <a:pt x="2623" y="0"/>
                  </a:moveTo>
                  <a:lnTo>
                    <a:pt x="1" y="565"/>
                  </a:lnTo>
                  <a:lnTo>
                    <a:pt x="564" y="3187"/>
                  </a:lnTo>
                  <a:lnTo>
                    <a:pt x="3186" y="2624"/>
                  </a:lnTo>
                  <a:lnTo>
                    <a:pt x="2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1177625" y="2741900"/>
              <a:ext cx="98575" cy="156500"/>
            </a:xfrm>
            <a:custGeom>
              <a:avLst/>
              <a:gdLst/>
              <a:ahLst/>
              <a:cxnLst/>
              <a:rect l="l" t="t" r="r" b="b"/>
              <a:pathLst>
                <a:path w="3943" h="6260" extrusionOk="0">
                  <a:moveTo>
                    <a:pt x="2478" y="379"/>
                  </a:moveTo>
                  <a:lnTo>
                    <a:pt x="3565" y="5431"/>
                  </a:lnTo>
                  <a:lnTo>
                    <a:pt x="1466" y="5881"/>
                  </a:lnTo>
                  <a:lnTo>
                    <a:pt x="379" y="830"/>
                  </a:lnTo>
                  <a:lnTo>
                    <a:pt x="2478" y="379"/>
                  </a:lnTo>
                  <a:close/>
                  <a:moveTo>
                    <a:pt x="2723" y="1"/>
                  </a:moveTo>
                  <a:lnTo>
                    <a:pt x="1" y="587"/>
                  </a:lnTo>
                  <a:lnTo>
                    <a:pt x="1221" y="6260"/>
                  </a:lnTo>
                  <a:lnTo>
                    <a:pt x="3943" y="5675"/>
                  </a:lnTo>
                  <a:lnTo>
                    <a:pt x="2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7"/>
          <p:cNvGrpSpPr/>
          <p:nvPr/>
        </p:nvGrpSpPr>
        <p:grpSpPr>
          <a:xfrm>
            <a:off x="8511074" y="845226"/>
            <a:ext cx="1185323" cy="1342235"/>
            <a:chOff x="443025" y="893050"/>
            <a:chExt cx="445125" cy="504050"/>
          </a:xfrm>
        </p:grpSpPr>
        <p:sp>
          <p:nvSpPr>
            <p:cNvPr id="169" name="Google Shape;169;p17"/>
            <p:cNvSpPr/>
            <p:nvPr/>
          </p:nvSpPr>
          <p:spPr>
            <a:xfrm>
              <a:off x="476775" y="957400"/>
              <a:ext cx="409350" cy="439700"/>
            </a:xfrm>
            <a:custGeom>
              <a:avLst/>
              <a:gdLst/>
              <a:ahLst/>
              <a:cxnLst/>
              <a:rect l="l" t="t" r="r" b="b"/>
              <a:pathLst>
                <a:path w="16374" h="17588" extrusionOk="0">
                  <a:moveTo>
                    <a:pt x="3378" y="0"/>
                  </a:moveTo>
                  <a:lnTo>
                    <a:pt x="0" y="15639"/>
                  </a:lnTo>
                  <a:lnTo>
                    <a:pt x="8536" y="17484"/>
                  </a:lnTo>
                  <a:cubicBezTo>
                    <a:pt x="8860" y="17554"/>
                    <a:pt x="9184" y="17588"/>
                    <a:pt x="9504" y="17588"/>
                  </a:cubicBezTo>
                  <a:cubicBezTo>
                    <a:pt x="11605" y="17588"/>
                    <a:pt x="13496" y="16127"/>
                    <a:pt x="13958" y="13989"/>
                  </a:cubicBezTo>
                  <a:lnTo>
                    <a:pt x="16373" y="2808"/>
                  </a:lnTo>
                  <a:lnTo>
                    <a:pt x="3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671800" y="1266075"/>
              <a:ext cx="146375" cy="105150"/>
            </a:xfrm>
            <a:custGeom>
              <a:avLst/>
              <a:gdLst/>
              <a:ahLst/>
              <a:cxnLst/>
              <a:rect l="l" t="t" r="r" b="b"/>
              <a:pathLst>
                <a:path w="5855" h="4206" extrusionOk="0">
                  <a:moveTo>
                    <a:pt x="1505" y="1"/>
                  </a:moveTo>
                  <a:lnTo>
                    <a:pt x="1497" y="134"/>
                  </a:lnTo>
                  <a:cubicBezTo>
                    <a:pt x="1425" y="1395"/>
                    <a:pt x="1010" y="2614"/>
                    <a:pt x="298" y="3659"/>
                  </a:cubicBezTo>
                  <a:lnTo>
                    <a:pt x="1" y="4094"/>
                  </a:lnTo>
                  <a:cubicBezTo>
                    <a:pt x="351" y="4169"/>
                    <a:pt x="701" y="4206"/>
                    <a:pt x="1045" y="4206"/>
                  </a:cubicBezTo>
                  <a:cubicBezTo>
                    <a:pt x="3314" y="4206"/>
                    <a:pt x="5356" y="2628"/>
                    <a:pt x="5855" y="319"/>
                  </a:cubicBezTo>
                  <a:lnTo>
                    <a:pt x="5855" y="319"/>
                  </a:lnTo>
                  <a:lnTo>
                    <a:pt x="5248" y="419"/>
                  </a:lnTo>
                  <a:cubicBezTo>
                    <a:pt x="4874" y="481"/>
                    <a:pt x="4498" y="511"/>
                    <a:pt x="4123" y="511"/>
                  </a:cubicBezTo>
                  <a:cubicBezTo>
                    <a:pt x="3628" y="511"/>
                    <a:pt x="3135" y="458"/>
                    <a:pt x="2651" y="354"/>
                  </a:cubicBezTo>
                  <a:cubicBezTo>
                    <a:pt x="2263" y="270"/>
                    <a:pt x="1878" y="152"/>
                    <a:pt x="1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665650" y="1260700"/>
              <a:ext cx="157325" cy="114275"/>
            </a:xfrm>
            <a:custGeom>
              <a:avLst/>
              <a:gdLst/>
              <a:ahLst/>
              <a:cxnLst/>
              <a:rect l="l" t="t" r="r" b="b"/>
              <a:pathLst>
                <a:path w="6293" h="4571" extrusionOk="0">
                  <a:moveTo>
                    <a:pt x="1887" y="427"/>
                  </a:moveTo>
                  <a:cubicBezTo>
                    <a:pt x="2205" y="545"/>
                    <a:pt x="2534" y="642"/>
                    <a:pt x="2866" y="714"/>
                  </a:cubicBezTo>
                  <a:cubicBezTo>
                    <a:pt x="3364" y="821"/>
                    <a:pt x="3868" y="875"/>
                    <a:pt x="4371" y="875"/>
                  </a:cubicBezTo>
                  <a:cubicBezTo>
                    <a:pt x="4754" y="875"/>
                    <a:pt x="5136" y="843"/>
                    <a:pt x="5518" y="781"/>
                  </a:cubicBezTo>
                  <a:lnTo>
                    <a:pt x="5905" y="717"/>
                  </a:lnTo>
                  <a:lnTo>
                    <a:pt x="5905" y="717"/>
                  </a:lnTo>
                  <a:cubicBezTo>
                    <a:pt x="5346" y="2836"/>
                    <a:pt x="3418" y="4272"/>
                    <a:pt x="1287" y="4272"/>
                  </a:cubicBezTo>
                  <a:cubicBezTo>
                    <a:pt x="1026" y="4272"/>
                    <a:pt x="762" y="4250"/>
                    <a:pt x="496" y="4206"/>
                  </a:cubicBezTo>
                  <a:lnTo>
                    <a:pt x="667" y="3957"/>
                  </a:lnTo>
                  <a:cubicBezTo>
                    <a:pt x="1380" y="2910"/>
                    <a:pt x="1801" y="1691"/>
                    <a:pt x="1887" y="427"/>
                  </a:cubicBezTo>
                  <a:close/>
                  <a:moveTo>
                    <a:pt x="1615" y="0"/>
                  </a:moveTo>
                  <a:lnTo>
                    <a:pt x="1595" y="340"/>
                  </a:lnTo>
                  <a:cubicBezTo>
                    <a:pt x="1525" y="1575"/>
                    <a:pt x="1118" y="2767"/>
                    <a:pt x="422" y="3790"/>
                  </a:cubicBezTo>
                  <a:lnTo>
                    <a:pt x="0" y="4407"/>
                  </a:lnTo>
                  <a:lnTo>
                    <a:pt x="215" y="4454"/>
                  </a:lnTo>
                  <a:cubicBezTo>
                    <a:pt x="576" y="4531"/>
                    <a:pt x="937" y="4570"/>
                    <a:pt x="1296" y="4570"/>
                  </a:cubicBezTo>
                  <a:lnTo>
                    <a:pt x="1296" y="4569"/>
                  </a:lnTo>
                  <a:cubicBezTo>
                    <a:pt x="2260" y="4569"/>
                    <a:pt x="3205" y="4294"/>
                    <a:pt x="4035" y="3759"/>
                  </a:cubicBezTo>
                  <a:cubicBezTo>
                    <a:pt x="5174" y="3025"/>
                    <a:pt x="5960" y="1890"/>
                    <a:pt x="6246" y="566"/>
                  </a:cubicBezTo>
                  <a:lnTo>
                    <a:pt x="6292" y="353"/>
                  </a:lnTo>
                  <a:lnTo>
                    <a:pt x="5468" y="488"/>
                  </a:lnTo>
                  <a:cubicBezTo>
                    <a:pt x="5103" y="548"/>
                    <a:pt x="4736" y="578"/>
                    <a:pt x="4369" y="578"/>
                  </a:cubicBezTo>
                  <a:cubicBezTo>
                    <a:pt x="3887" y="578"/>
                    <a:pt x="3406" y="526"/>
                    <a:pt x="2929" y="424"/>
                  </a:cubicBezTo>
                  <a:cubicBezTo>
                    <a:pt x="2546" y="340"/>
                    <a:pt x="2168" y="225"/>
                    <a:pt x="1806" y="78"/>
                  </a:cubicBezTo>
                  <a:lnTo>
                    <a:pt x="1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443025" y="893050"/>
              <a:ext cx="445125" cy="482150"/>
            </a:xfrm>
            <a:custGeom>
              <a:avLst/>
              <a:gdLst/>
              <a:ahLst/>
              <a:cxnLst/>
              <a:rect l="l" t="t" r="r" b="b"/>
              <a:pathLst>
                <a:path w="17805" h="19286" extrusionOk="0">
                  <a:moveTo>
                    <a:pt x="3960" y="377"/>
                  </a:moveTo>
                  <a:lnTo>
                    <a:pt x="4380" y="468"/>
                  </a:lnTo>
                  <a:cubicBezTo>
                    <a:pt x="4367" y="688"/>
                    <a:pt x="4424" y="906"/>
                    <a:pt x="4546" y="1096"/>
                  </a:cubicBezTo>
                  <a:cubicBezTo>
                    <a:pt x="4697" y="1329"/>
                    <a:pt x="4930" y="1490"/>
                    <a:pt x="5202" y="1550"/>
                  </a:cubicBezTo>
                  <a:cubicBezTo>
                    <a:pt x="5276" y="1566"/>
                    <a:pt x="5350" y="1574"/>
                    <a:pt x="5424" y="1574"/>
                  </a:cubicBezTo>
                  <a:cubicBezTo>
                    <a:pt x="5623" y="1574"/>
                    <a:pt x="5817" y="1517"/>
                    <a:pt x="5989" y="1407"/>
                  </a:cubicBezTo>
                  <a:cubicBezTo>
                    <a:pt x="6177" y="1286"/>
                    <a:pt x="6319" y="1109"/>
                    <a:pt x="6398" y="903"/>
                  </a:cubicBezTo>
                  <a:lnTo>
                    <a:pt x="7044" y="1043"/>
                  </a:lnTo>
                  <a:cubicBezTo>
                    <a:pt x="7013" y="1549"/>
                    <a:pt x="7355" y="2015"/>
                    <a:pt x="7865" y="2126"/>
                  </a:cubicBezTo>
                  <a:cubicBezTo>
                    <a:pt x="7939" y="2141"/>
                    <a:pt x="8013" y="2149"/>
                    <a:pt x="8086" y="2149"/>
                  </a:cubicBezTo>
                  <a:cubicBezTo>
                    <a:pt x="8285" y="2149"/>
                    <a:pt x="8480" y="2092"/>
                    <a:pt x="8651" y="1982"/>
                  </a:cubicBezTo>
                  <a:cubicBezTo>
                    <a:pt x="8839" y="1861"/>
                    <a:pt x="8981" y="1685"/>
                    <a:pt x="9061" y="1478"/>
                  </a:cubicBezTo>
                  <a:lnTo>
                    <a:pt x="9705" y="1617"/>
                  </a:lnTo>
                  <a:cubicBezTo>
                    <a:pt x="9691" y="1839"/>
                    <a:pt x="9748" y="2057"/>
                    <a:pt x="9871" y="2247"/>
                  </a:cubicBezTo>
                  <a:cubicBezTo>
                    <a:pt x="10022" y="2480"/>
                    <a:pt x="10255" y="2641"/>
                    <a:pt x="10527" y="2701"/>
                  </a:cubicBezTo>
                  <a:cubicBezTo>
                    <a:pt x="10601" y="2717"/>
                    <a:pt x="10675" y="2725"/>
                    <a:pt x="10749" y="2725"/>
                  </a:cubicBezTo>
                  <a:cubicBezTo>
                    <a:pt x="10948" y="2725"/>
                    <a:pt x="11142" y="2668"/>
                    <a:pt x="11313" y="2558"/>
                  </a:cubicBezTo>
                  <a:cubicBezTo>
                    <a:pt x="11502" y="2437"/>
                    <a:pt x="11644" y="2260"/>
                    <a:pt x="11723" y="2054"/>
                  </a:cubicBezTo>
                  <a:lnTo>
                    <a:pt x="12367" y="2193"/>
                  </a:lnTo>
                  <a:cubicBezTo>
                    <a:pt x="12354" y="2414"/>
                    <a:pt x="12411" y="2633"/>
                    <a:pt x="12533" y="2821"/>
                  </a:cubicBezTo>
                  <a:cubicBezTo>
                    <a:pt x="12684" y="3056"/>
                    <a:pt x="12917" y="3217"/>
                    <a:pt x="13189" y="3277"/>
                  </a:cubicBezTo>
                  <a:cubicBezTo>
                    <a:pt x="13263" y="3293"/>
                    <a:pt x="13337" y="3300"/>
                    <a:pt x="13411" y="3300"/>
                  </a:cubicBezTo>
                  <a:cubicBezTo>
                    <a:pt x="13609" y="3300"/>
                    <a:pt x="13804" y="3243"/>
                    <a:pt x="13976" y="3133"/>
                  </a:cubicBezTo>
                  <a:cubicBezTo>
                    <a:pt x="14164" y="3011"/>
                    <a:pt x="14306" y="2836"/>
                    <a:pt x="14385" y="2630"/>
                  </a:cubicBezTo>
                  <a:lnTo>
                    <a:pt x="15031" y="2769"/>
                  </a:lnTo>
                  <a:cubicBezTo>
                    <a:pt x="15000" y="3274"/>
                    <a:pt x="15342" y="3742"/>
                    <a:pt x="15852" y="3851"/>
                  </a:cubicBezTo>
                  <a:cubicBezTo>
                    <a:pt x="15926" y="3867"/>
                    <a:pt x="16000" y="3875"/>
                    <a:pt x="16073" y="3875"/>
                  </a:cubicBezTo>
                  <a:cubicBezTo>
                    <a:pt x="16502" y="3875"/>
                    <a:pt x="16893" y="3609"/>
                    <a:pt x="17048" y="3205"/>
                  </a:cubicBezTo>
                  <a:lnTo>
                    <a:pt x="17426" y="3287"/>
                  </a:lnTo>
                  <a:lnTo>
                    <a:pt x="14850" y="15207"/>
                  </a:lnTo>
                  <a:cubicBezTo>
                    <a:pt x="14369" y="17438"/>
                    <a:pt x="12388" y="18967"/>
                    <a:pt x="10192" y="18967"/>
                  </a:cubicBezTo>
                  <a:cubicBezTo>
                    <a:pt x="9860" y="18967"/>
                    <a:pt x="9522" y="18932"/>
                    <a:pt x="9185" y="18859"/>
                  </a:cubicBezTo>
                  <a:lnTo>
                    <a:pt x="378" y="16956"/>
                  </a:lnTo>
                  <a:lnTo>
                    <a:pt x="3960" y="377"/>
                  </a:lnTo>
                  <a:close/>
                  <a:moveTo>
                    <a:pt x="3716" y="0"/>
                  </a:moveTo>
                  <a:lnTo>
                    <a:pt x="0" y="17200"/>
                  </a:lnTo>
                  <a:lnTo>
                    <a:pt x="9117" y="19170"/>
                  </a:lnTo>
                  <a:cubicBezTo>
                    <a:pt x="9479" y="19248"/>
                    <a:pt x="9838" y="19285"/>
                    <a:pt x="10192" y="19285"/>
                  </a:cubicBezTo>
                  <a:lnTo>
                    <a:pt x="10194" y="19285"/>
                  </a:lnTo>
                  <a:cubicBezTo>
                    <a:pt x="12535" y="19285"/>
                    <a:pt x="14648" y="17654"/>
                    <a:pt x="15163" y="15275"/>
                  </a:cubicBezTo>
                  <a:lnTo>
                    <a:pt x="17804" y="3042"/>
                  </a:lnTo>
                  <a:lnTo>
                    <a:pt x="16816" y="2828"/>
                  </a:lnTo>
                  <a:lnTo>
                    <a:pt x="16782" y="2984"/>
                  </a:lnTo>
                  <a:cubicBezTo>
                    <a:pt x="16709" y="3324"/>
                    <a:pt x="16407" y="3556"/>
                    <a:pt x="16073" y="3556"/>
                  </a:cubicBezTo>
                  <a:cubicBezTo>
                    <a:pt x="16023" y="3556"/>
                    <a:pt x="15972" y="3551"/>
                    <a:pt x="15921" y="3540"/>
                  </a:cubicBezTo>
                  <a:cubicBezTo>
                    <a:pt x="15529" y="3456"/>
                    <a:pt x="15279" y="3069"/>
                    <a:pt x="15364" y="2677"/>
                  </a:cubicBezTo>
                  <a:lnTo>
                    <a:pt x="15397" y="2522"/>
                  </a:lnTo>
                  <a:lnTo>
                    <a:pt x="14154" y="2253"/>
                  </a:lnTo>
                  <a:lnTo>
                    <a:pt x="14119" y="2410"/>
                  </a:lnTo>
                  <a:cubicBezTo>
                    <a:pt x="14079" y="2598"/>
                    <a:pt x="13967" y="2761"/>
                    <a:pt x="13804" y="2866"/>
                  </a:cubicBezTo>
                  <a:cubicBezTo>
                    <a:pt x="13685" y="2942"/>
                    <a:pt x="13551" y="2981"/>
                    <a:pt x="13413" y="2981"/>
                  </a:cubicBezTo>
                  <a:cubicBezTo>
                    <a:pt x="13361" y="2981"/>
                    <a:pt x="13309" y="2976"/>
                    <a:pt x="13257" y="2964"/>
                  </a:cubicBezTo>
                  <a:cubicBezTo>
                    <a:pt x="13068" y="2924"/>
                    <a:pt x="12905" y="2812"/>
                    <a:pt x="12801" y="2649"/>
                  </a:cubicBezTo>
                  <a:cubicBezTo>
                    <a:pt x="12696" y="2486"/>
                    <a:pt x="12660" y="2292"/>
                    <a:pt x="12702" y="2103"/>
                  </a:cubicBezTo>
                  <a:lnTo>
                    <a:pt x="12735" y="1948"/>
                  </a:lnTo>
                  <a:lnTo>
                    <a:pt x="11491" y="1679"/>
                  </a:lnTo>
                  <a:lnTo>
                    <a:pt x="11457" y="1834"/>
                  </a:lnTo>
                  <a:cubicBezTo>
                    <a:pt x="11417" y="2024"/>
                    <a:pt x="11304" y="2186"/>
                    <a:pt x="11141" y="2290"/>
                  </a:cubicBezTo>
                  <a:cubicBezTo>
                    <a:pt x="11022" y="2367"/>
                    <a:pt x="10886" y="2407"/>
                    <a:pt x="10747" y="2407"/>
                  </a:cubicBezTo>
                  <a:cubicBezTo>
                    <a:pt x="10697" y="2407"/>
                    <a:pt x="10645" y="2401"/>
                    <a:pt x="10594" y="2390"/>
                  </a:cubicBezTo>
                  <a:cubicBezTo>
                    <a:pt x="10204" y="2305"/>
                    <a:pt x="9955" y="1918"/>
                    <a:pt x="10040" y="1528"/>
                  </a:cubicBezTo>
                  <a:lnTo>
                    <a:pt x="10073" y="1372"/>
                  </a:lnTo>
                  <a:lnTo>
                    <a:pt x="8829" y="1103"/>
                  </a:lnTo>
                  <a:lnTo>
                    <a:pt x="8795" y="1259"/>
                  </a:lnTo>
                  <a:cubicBezTo>
                    <a:pt x="8754" y="1449"/>
                    <a:pt x="8642" y="1610"/>
                    <a:pt x="8479" y="1715"/>
                  </a:cubicBezTo>
                  <a:cubicBezTo>
                    <a:pt x="8360" y="1792"/>
                    <a:pt x="8225" y="1831"/>
                    <a:pt x="8087" y="1831"/>
                  </a:cubicBezTo>
                  <a:cubicBezTo>
                    <a:pt x="8035" y="1831"/>
                    <a:pt x="7984" y="1826"/>
                    <a:pt x="7932" y="1815"/>
                  </a:cubicBezTo>
                  <a:cubicBezTo>
                    <a:pt x="7542" y="1731"/>
                    <a:pt x="7292" y="1344"/>
                    <a:pt x="7376" y="952"/>
                  </a:cubicBezTo>
                  <a:lnTo>
                    <a:pt x="7410" y="797"/>
                  </a:lnTo>
                  <a:lnTo>
                    <a:pt x="6165" y="529"/>
                  </a:lnTo>
                  <a:lnTo>
                    <a:pt x="6132" y="685"/>
                  </a:lnTo>
                  <a:cubicBezTo>
                    <a:pt x="6092" y="873"/>
                    <a:pt x="5978" y="1036"/>
                    <a:pt x="5817" y="1141"/>
                  </a:cubicBezTo>
                  <a:cubicBezTo>
                    <a:pt x="5698" y="1217"/>
                    <a:pt x="5563" y="1256"/>
                    <a:pt x="5426" y="1256"/>
                  </a:cubicBezTo>
                  <a:cubicBezTo>
                    <a:pt x="5374" y="1256"/>
                    <a:pt x="5322" y="1251"/>
                    <a:pt x="5270" y="1239"/>
                  </a:cubicBezTo>
                  <a:cubicBezTo>
                    <a:pt x="5080" y="1199"/>
                    <a:pt x="4918" y="1087"/>
                    <a:pt x="4814" y="924"/>
                  </a:cubicBezTo>
                  <a:cubicBezTo>
                    <a:pt x="4709" y="761"/>
                    <a:pt x="4673" y="567"/>
                    <a:pt x="4714" y="378"/>
                  </a:cubicBezTo>
                  <a:lnTo>
                    <a:pt x="4748" y="223"/>
                  </a:lnTo>
                  <a:lnTo>
                    <a:pt x="3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592800" y="1047200"/>
              <a:ext cx="184450" cy="47300"/>
            </a:xfrm>
            <a:custGeom>
              <a:avLst/>
              <a:gdLst/>
              <a:ahLst/>
              <a:cxnLst/>
              <a:rect l="l" t="t" r="r" b="b"/>
              <a:pathLst>
                <a:path w="7378" h="1892" extrusionOk="0">
                  <a:moveTo>
                    <a:pt x="66" y="0"/>
                  </a:moveTo>
                  <a:lnTo>
                    <a:pt x="1" y="311"/>
                  </a:lnTo>
                  <a:lnTo>
                    <a:pt x="7311" y="1891"/>
                  </a:lnTo>
                  <a:lnTo>
                    <a:pt x="7378" y="1580"/>
                  </a:lnTo>
                  <a:lnTo>
                    <a:pt x="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583300" y="1091175"/>
              <a:ext cx="184500" cy="47275"/>
            </a:xfrm>
            <a:custGeom>
              <a:avLst/>
              <a:gdLst/>
              <a:ahLst/>
              <a:cxnLst/>
              <a:rect l="l" t="t" r="r" b="b"/>
              <a:pathLst>
                <a:path w="7380" h="1891" extrusionOk="0">
                  <a:moveTo>
                    <a:pt x="68" y="1"/>
                  </a:moveTo>
                  <a:lnTo>
                    <a:pt x="1" y="312"/>
                  </a:lnTo>
                  <a:lnTo>
                    <a:pt x="7312" y="1890"/>
                  </a:lnTo>
                  <a:lnTo>
                    <a:pt x="7380" y="1579"/>
                  </a:lnTo>
                  <a:lnTo>
                    <a:pt x="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573825" y="1135125"/>
              <a:ext cx="184475" cy="47275"/>
            </a:xfrm>
            <a:custGeom>
              <a:avLst/>
              <a:gdLst/>
              <a:ahLst/>
              <a:cxnLst/>
              <a:rect l="l" t="t" r="r" b="b"/>
              <a:pathLst>
                <a:path w="7379" h="1891" extrusionOk="0">
                  <a:moveTo>
                    <a:pt x="68" y="1"/>
                  </a:moveTo>
                  <a:lnTo>
                    <a:pt x="0" y="312"/>
                  </a:lnTo>
                  <a:lnTo>
                    <a:pt x="7312" y="1890"/>
                  </a:lnTo>
                  <a:lnTo>
                    <a:pt x="7379" y="1579"/>
                  </a:lnTo>
                  <a:lnTo>
                    <a:pt x="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564325" y="1179075"/>
              <a:ext cx="125225" cy="34475"/>
            </a:xfrm>
            <a:custGeom>
              <a:avLst/>
              <a:gdLst/>
              <a:ahLst/>
              <a:cxnLst/>
              <a:rect l="l" t="t" r="r" b="b"/>
              <a:pathLst>
                <a:path w="5009" h="1379" extrusionOk="0">
                  <a:moveTo>
                    <a:pt x="68" y="1"/>
                  </a:moveTo>
                  <a:lnTo>
                    <a:pt x="1" y="312"/>
                  </a:lnTo>
                  <a:lnTo>
                    <a:pt x="4941" y="1379"/>
                  </a:lnTo>
                  <a:lnTo>
                    <a:pt x="5008" y="1068"/>
                  </a:lnTo>
                  <a:lnTo>
                    <a:pt x="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7"/>
          <p:cNvSpPr/>
          <p:nvPr/>
        </p:nvSpPr>
        <p:spPr>
          <a:xfrm>
            <a:off x="8652837" y="-108021"/>
            <a:ext cx="219900" cy="219900"/>
          </a:xfrm>
          <a:prstGeom prst="donut">
            <a:avLst>
              <a:gd name="adj" fmla="val 1488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7638650" y="1754341"/>
            <a:ext cx="183269" cy="183375"/>
          </a:xfrm>
          <a:custGeom>
            <a:avLst/>
            <a:gdLst/>
            <a:ahLst/>
            <a:cxnLst/>
            <a:rect l="l" t="t" r="r" b="b"/>
            <a:pathLst>
              <a:path w="3227" h="3229" extrusionOk="0">
                <a:moveTo>
                  <a:pt x="1613" y="319"/>
                </a:moveTo>
                <a:cubicBezTo>
                  <a:pt x="1721" y="319"/>
                  <a:pt x="1808" y="407"/>
                  <a:pt x="1808" y="513"/>
                </a:cubicBezTo>
                <a:lnTo>
                  <a:pt x="1808" y="1419"/>
                </a:lnTo>
                <a:lnTo>
                  <a:pt x="2713" y="1419"/>
                </a:lnTo>
                <a:cubicBezTo>
                  <a:pt x="2821" y="1419"/>
                  <a:pt x="2909" y="1508"/>
                  <a:pt x="2909" y="1615"/>
                </a:cubicBezTo>
                <a:cubicBezTo>
                  <a:pt x="2909" y="1721"/>
                  <a:pt x="2821" y="1810"/>
                  <a:pt x="2713" y="1810"/>
                </a:cubicBezTo>
                <a:lnTo>
                  <a:pt x="1808" y="1810"/>
                </a:lnTo>
                <a:lnTo>
                  <a:pt x="1808" y="2715"/>
                </a:lnTo>
                <a:cubicBezTo>
                  <a:pt x="1808" y="2822"/>
                  <a:pt x="1721" y="2910"/>
                  <a:pt x="1613" y="2910"/>
                </a:cubicBezTo>
                <a:cubicBezTo>
                  <a:pt x="1507" y="2910"/>
                  <a:pt x="1419" y="2822"/>
                  <a:pt x="1419" y="2715"/>
                </a:cubicBezTo>
                <a:lnTo>
                  <a:pt x="1419" y="1810"/>
                </a:lnTo>
                <a:lnTo>
                  <a:pt x="513" y="1810"/>
                </a:lnTo>
                <a:cubicBezTo>
                  <a:pt x="405" y="1810"/>
                  <a:pt x="319" y="1721"/>
                  <a:pt x="319" y="1615"/>
                </a:cubicBezTo>
                <a:cubicBezTo>
                  <a:pt x="319" y="1508"/>
                  <a:pt x="405" y="1421"/>
                  <a:pt x="513" y="1421"/>
                </a:cubicBezTo>
                <a:lnTo>
                  <a:pt x="1419" y="1419"/>
                </a:lnTo>
                <a:lnTo>
                  <a:pt x="1419" y="513"/>
                </a:lnTo>
                <a:cubicBezTo>
                  <a:pt x="1419" y="407"/>
                  <a:pt x="1507" y="319"/>
                  <a:pt x="1613" y="319"/>
                </a:cubicBezTo>
                <a:close/>
                <a:moveTo>
                  <a:pt x="1613" y="1"/>
                </a:moveTo>
                <a:cubicBezTo>
                  <a:pt x="1331" y="1"/>
                  <a:pt x="1101" y="231"/>
                  <a:pt x="1101" y="513"/>
                </a:cubicBezTo>
                <a:lnTo>
                  <a:pt x="1101" y="1101"/>
                </a:lnTo>
                <a:lnTo>
                  <a:pt x="513" y="1101"/>
                </a:lnTo>
                <a:cubicBezTo>
                  <a:pt x="231" y="1101"/>
                  <a:pt x="0" y="1331"/>
                  <a:pt x="0" y="1615"/>
                </a:cubicBezTo>
                <a:cubicBezTo>
                  <a:pt x="0" y="1898"/>
                  <a:pt x="231" y="2128"/>
                  <a:pt x="513" y="2128"/>
                </a:cubicBezTo>
                <a:lnTo>
                  <a:pt x="1101" y="2128"/>
                </a:lnTo>
                <a:lnTo>
                  <a:pt x="1101" y="2715"/>
                </a:lnTo>
                <a:cubicBezTo>
                  <a:pt x="1101" y="2998"/>
                  <a:pt x="1331" y="3228"/>
                  <a:pt x="1613" y="3228"/>
                </a:cubicBezTo>
                <a:cubicBezTo>
                  <a:pt x="1896" y="3228"/>
                  <a:pt x="2126" y="2998"/>
                  <a:pt x="2126" y="2715"/>
                </a:cubicBezTo>
                <a:lnTo>
                  <a:pt x="2126" y="2128"/>
                </a:lnTo>
                <a:lnTo>
                  <a:pt x="2713" y="2128"/>
                </a:lnTo>
                <a:cubicBezTo>
                  <a:pt x="2998" y="2128"/>
                  <a:pt x="3226" y="1898"/>
                  <a:pt x="3226" y="1615"/>
                </a:cubicBezTo>
                <a:cubicBezTo>
                  <a:pt x="3226" y="1331"/>
                  <a:pt x="2998" y="1101"/>
                  <a:pt x="2713" y="1101"/>
                </a:cubicBezTo>
                <a:lnTo>
                  <a:pt x="2126" y="1101"/>
                </a:lnTo>
                <a:lnTo>
                  <a:pt x="2126" y="513"/>
                </a:lnTo>
                <a:cubicBezTo>
                  <a:pt x="2126" y="231"/>
                  <a:pt x="1896" y="1"/>
                  <a:pt x="1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66838" y="4544750"/>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67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945450" y="2491500"/>
            <a:ext cx="4764900" cy="1734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3" name="Google Shape;53;p3"/>
          <p:cNvSpPr txBox="1">
            <a:spLocks noGrp="1"/>
          </p:cNvSpPr>
          <p:nvPr>
            <p:ph type="title" idx="2" hasCustomPrompt="1"/>
          </p:nvPr>
        </p:nvSpPr>
        <p:spPr>
          <a:xfrm>
            <a:off x="2655000" y="934100"/>
            <a:ext cx="1345800" cy="107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54" name="Google Shape;54;p3"/>
          <p:cNvGrpSpPr/>
          <p:nvPr/>
        </p:nvGrpSpPr>
        <p:grpSpPr>
          <a:xfrm rot="899946">
            <a:off x="8546382" y="1255366"/>
            <a:ext cx="927929" cy="1029966"/>
            <a:chOff x="4254950" y="1366725"/>
            <a:chExt cx="328525" cy="364650"/>
          </a:xfrm>
        </p:grpSpPr>
        <p:sp>
          <p:nvSpPr>
            <p:cNvPr id="55" name="Google Shape;55;p3"/>
            <p:cNvSpPr/>
            <p:nvPr/>
          </p:nvSpPr>
          <p:spPr>
            <a:xfrm>
              <a:off x="4272775" y="1428450"/>
              <a:ext cx="274250" cy="299925"/>
            </a:xfrm>
            <a:custGeom>
              <a:avLst/>
              <a:gdLst/>
              <a:ahLst/>
              <a:cxnLst/>
              <a:rect l="l" t="t" r="r" b="b"/>
              <a:pathLst>
                <a:path w="10970" h="11997" extrusionOk="0">
                  <a:moveTo>
                    <a:pt x="9177" y="1"/>
                  </a:moveTo>
                  <a:lnTo>
                    <a:pt x="431" y="10027"/>
                  </a:lnTo>
                  <a:cubicBezTo>
                    <a:pt x="0" y="10522"/>
                    <a:pt x="51" y="11272"/>
                    <a:pt x="546" y="11704"/>
                  </a:cubicBezTo>
                  <a:cubicBezTo>
                    <a:pt x="771" y="11901"/>
                    <a:pt x="1049" y="11997"/>
                    <a:pt x="1326" y="11997"/>
                  </a:cubicBezTo>
                  <a:cubicBezTo>
                    <a:pt x="1658" y="11997"/>
                    <a:pt x="1988" y="11859"/>
                    <a:pt x="2223" y="11589"/>
                  </a:cubicBezTo>
                  <a:lnTo>
                    <a:pt x="10970" y="1563"/>
                  </a:lnTo>
                  <a:lnTo>
                    <a:pt x="10968" y="1563"/>
                  </a:lnTo>
                  <a:lnTo>
                    <a:pt x="91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254950" y="1422325"/>
              <a:ext cx="283775" cy="309050"/>
            </a:xfrm>
            <a:custGeom>
              <a:avLst/>
              <a:gdLst/>
              <a:ahLst/>
              <a:cxnLst/>
              <a:rect l="l" t="t" r="r" b="b"/>
              <a:pathLst>
                <a:path w="11351" h="12362" extrusionOk="0">
                  <a:moveTo>
                    <a:pt x="9360" y="427"/>
                  </a:moveTo>
                  <a:lnTo>
                    <a:pt x="10923" y="1792"/>
                  </a:lnTo>
                  <a:lnTo>
                    <a:pt x="2277" y="11704"/>
                  </a:lnTo>
                  <a:cubicBezTo>
                    <a:pt x="2096" y="11913"/>
                    <a:pt x="1844" y="12039"/>
                    <a:pt x="1567" y="12057"/>
                  </a:cubicBezTo>
                  <a:cubicBezTo>
                    <a:pt x="1544" y="12058"/>
                    <a:pt x="1520" y="12059"/>
                    <a:pt x="1497" y="12059"/>
                  </a:cubicBezTo>
                  <a:cubicBezTo>
                    <a:pt x="1245" y="12059"/>
                    <a:pt x="1005" y="11971"/>
                    <a:pt x="814" y="11804"/>
                  </a:cubicBezTo>
                  <a:cubicBezTo>
                    <a:pt x="604" y="11622"/>
                    <a:pt x="479" y="11369"/>
                    <a:pt x="461" y="11093"/>
                  </a:cubicBezTo>
                  <a:cubicBezTo>
                    <a:pt x="441" y="10816"/>
                    <a:pt x="531" y="10548"/>
                    <a:pt x="713" y="10339"/>
                  </a:cubicBezTo>
                  <a:lnTo>
                    <a:pt x="9360" y="427"/>
                  </a:lnTo>
                  <a:close/>
                  <a:moveTo>
                    <a:pt x="9331" y="1"/>
                  </a:moveTo>
                  <a:lnTo>
                    <a:pt x="486" y="10140"/>
                  </a:lnTo>
                  <a:cubicBezTo>
                    <a:pt x="0" y="10698"/>
                    <a:pt x="57" y="11546"/>
                    <a:pt x="615" y="12031"/>
                  </a:cubicBezTo>
                  <a:cubicBezTo>
                    <a:pt x="861" y="12247"/>
                    <a:pt x="1169" y="12362"/>
                    <a:pt x="1494" y="12362"/>
                  </a:cubicBezTo>
                  <a:cubicBezTo>
                    <a:pt x="1525" y="12362"/>
                    <a:pt x="1557" y="12362"/>
                    <a:pt x="1586" y="12359"/>
                  </a:cubicBezTo>
                  <a:cubicBezTo>
                    <a:pt x="1944" y="12335"/>
                    <a:pt x="2271" y="12172"/>
                    <a:pt x="2506" y="11903"/>
                  </a:cubicBezTo>
                  <a:lnTo>
                    <a:pt x="11351" y="1762"/>
                  </a:lnTo>
                  <a:lnTo>
                    <a:pt x="9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260075" y="1538325"/>
              <a:ext cx="107750" cy="131850"/>
            </a:xfrm>
            <a:custGeom>
              <a:avLst/>
              <a:gdLst/>
              <a:ahLst/>
              <a:cxnLst/>
              <a:rect l="l" t="t" r="r" b="b"/>
              <a:pathLst>
                <a:path w="4310" h="5274" extrusionOk="0">
                  <a:moveTo>
                    <a:pt x="4083" y="1"/>
                  </a:moveTo>
                  <a:lnTo>
                    <a:pt x="0" y="4681"/>
                  </a:lnTo>
                  <a:lnTo>
                    <a:pt x="680" y="5273"/>
                  </a:lnTo>
                  <a:lnTo>
                    <a:pt x="879" y="5044"/>
                  </a:lnTo>
                  <a:lnTo>
                    <a:pt x="428" y="4651"/>
                  </a:lnTo>
                  <a:lnTo>
                    <a:pt x="4310" y="200"/>
                  </a:lnTo>
                  <a:lnTo>
                    <a:pt x="4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293450" y="1678800"/>
              <a:ext cx="33550" cy="30650"/>
            </a:xfrm>
            <a:custGeom>
              <a:avLst/>
              <a:gdLst/>
              <a:ahLst/>
              <a:cxnLst/>
              <a:rect l="l" t="t" r="r" b="b"/>
              <a:pathLst>
                <a:path w="1342" h="1226" extrusionOk="0">
                  <a:moveTo>
                    <a:pt x="199" y="1"/>
                  </a:moveTo>
                  <a:lnTo>
                    <a:pt x="0" y="228"/>
                  </a:lnTo>
                  <a:lnTo>
                    <a:pt x="1142" y="1225"/>
                  </a:lnTo>
                  <a:lnTo>
                    <a:pt x="1341" y="997"/>
                  </a:lnTo>
                  <a:lnTo>
                    <a:pt x="1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489800" y="1415500"/>
              <a:ext cx="53350" cy="50800"/>
            </a:xfrm>
            <a:custGeom>
              <a:avLst/>
              <a:gdLst/>
              <a:ahLst/>
              <a:cxnLst/>
              <a:rect l="l" t="t" r="r" b="b"/>
              <a:pathLst>
                <a:path w="2134" h="2032" extrusionOk="0">
                  <a:moveTo>
                    <a:pt x="655" y="428"/>
                  </a:moveTo>
                  <a:lnTo>
                    <a:pt x="1707" y="1344"/>
                  </a:lnTo>
                  <a:lnTo>
                    <a:pt x="1479" y="1604"/>
                  </a:lnTo>
                  <a:lnTo>
                    <a:pt x="428" y="688"/>
                  </a:lnTo>
                  <a:lnTo>
                    <a:pt x="655" y="428"/>
                  </a:lnTo>
                  <a:close/>
                  <a:moveTo>
                    <a:pt x="627" y="0"/>
                  </a:moveTo>
                  <a:lnTo>
                    <a:pt x="0" y="718"/>
                  </a:lnTo>
                  <a:lnTo>
                    <a:pt x="1509" y="2032"/>
                  </a:lnTo>
                  <a:lnTo>
                    <a:pt x="2133" y="1316"/>
                  </a:ln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548125" y="1366725"/>
              <a:ext cx="35350" cy="35000"/>
            </a:xfrm>
            <a:custGeom>
              <a:avLst/>
              <a:gdLst/>
              <a:ahLst/>
              <a:cxnLst/>
              <a:rect l="l" t="t" r="r" b="b"/>
              <a:pathLst>
                <a:path w="1414" h="1400" extrusionOk="0">
                  <a:moveTo>
                    <a:pt x="906" y="303"/>
                  </a:moveTo>
                  <a:cubicBezTo>
                    <a:pt x="942" y="303"/>
                    <a:pt x="978" y="317"/>
                    <a:pt x="1005" y="341"/>
                  </a:cubicBezTo>
                  <a:cubicBezTo>
                    <a:pt x="1068" y="396"/>
                    <a:pt x="1075" y="492"/>
                    <a:pt x="1020" y="556"/>
                  </a:cubicBezTo>
                  <a:lnTo>
                    <a:pt x="657" y="972"/>
                  </a:lnTo>
                  <a:lnTo>
                    <a:pt x="427" y="772"/>
                  </a:lnTo>
                  <a:lnTo>
                    <a:pt x="791" y="356"/>
                  </a:lnTo>
                  <a:cubicBezTo>
                    <a:pt x="817" y="325"/>
                    <a:pt x="854" y="307"/>
                    <a:pt x="895" y="304"/>
                  </a:cubicBezTo>
                  <a:cubicBezTo>
                    <a:pt x="898" y="304"/>
                    <a:pt x="902" y="303"/>
                    <a:pt x="906" y="303"/>
                  </a:cubicBezTo>
                  <a:close/>
                  <a:moveTo>
                    <a:pt x="908" y="1"/>
                  </a:moveTo>
                  <a:cubicBezTo>
                    <a:pt x="897" y="1"/>
                    <a:pt x="886" y="1"/>
                    <a:pt x="875" y="2"/>
                  </a:cubicBezTo>
                  <a:cubicBezTo>
                    <a:pt x="754" y="11"/>
                    <a:pt x="642" y="65"/>
                    <a:pt x="563" y="157"/>
                  </a:cubicBezTo>
                  <a:lnTo>
                    <a:pt x="1" y="802"/>
                  </a:lnTo>
                  <a:lnTo>
                    <a:pt x="685" y="1400"/>
                  </a:lnTo>
                  <a:lnTo>
                    <a:pt x="1249" y="755"/>
                  </a:lnTo>
                  <a:cubicBezTo>
                    <a:pt x="1413" y="565"/>
                    <a:pt x="1394" y="278"/>
                    <a:pt x="1204" y="112"/>
                  </a:cubicBezTo>
                  <a:cubicBezTo>
                    <a:pt x="1121" y="41"/>
                    <a:pt x="1016"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504525" y="1379850"/>
              <a:ext cx="67100" cy="69550"/>
            </a:xfrm>
            <a:custGeom>
              <a:avLst/>
              <a:gdLst/>
              <a:ahLst/>
              <a:cxnLst/>
              <a:rect l="l" t="t" r="r" b="b"/>
              <a:pathLst>
                <a:path w="2684" h="2782" extrusionOk="0">
                  <a:moveTo>
                    <a:pt x="1887" y="0"/>
                  </a:moveTo>
                  <a:lnTo>
                    <a:pt x="0" y="1472"/>
                  </a:lnTo>
                  <a:lnTo>
                    <a:pt x="187" y="1712"/>
                  </a:lnTo>
                  <a:lnTo>
                    <a:pt x="1876" y="392"/>
                  </a:lnTo>
                  <a:lnTo>
                    <a:pt x="2299" y="759"/>
                  </a:lnTo>
                  <a:lnTo>
                    <a:pt x="1241" y="2634"/>
                  </a:lnTo>
                  <a:lnTo>
                    <a:pt x="1504" y="2782"/>
                  </a:lnTo>
                  <a:lnTo>
                    <a:pt x="2683" y="694"/>
                  </a:lnTo>
                  <a:lnTo>
                    <a:pt x="18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3"/>
          <p:cNvGrpSpPr/>
          <p:nvPr/>
        </p:nvGrpSpPr>
        <p:grpSpPr>
          <a:xfrm>
            <a:off x="8486924" y="704123"/>
            <a:ext cx="187474" cy="183369"/>
            <a:chOff x="1115663" y="1586275"/>
            <a:chExt cx="73075" cy="71475"/>
          </a:xfrm>
        </p:grpSpPr>
        <p:sp>
          <p:nvSpPr>
            <p:cNvPr id="63" name="Google Shape;63;p3"/>
            <p:cNvSpPr/>
            <p:nvPr/>
          </p:nvSpPr>
          <p:spPr>
            <a:xfrm>
              <a:off x="1115663" y="1586950"/>
              <a:ext cx="71425" cy="70200"/>
            </a:xfrm>
            <a:custGeom>
              <a:avLst/>
              <a:gdLst/>
              <a:ahLst/>
              <a:cxnLst/>
              <a:rect l="l" t="t" r="r" b="b"/>
              <a:pathLst>
                <a:path w="2857" h="2808" extrusionOk="0">
                  <a:moveTo>
                    <a:pt x="2395" y="314"/>
                  </a:moveTo>
                  <a:cubicBezTo>
                    <a:pt x="2434" y="314"/>
                    <a:pt x="2470" y="329"/>
                    <a:pt x="2497" y="356"/>
                  </a:cubicBezTo>
                  <a:cubicBezTo>
                    <a:pt x="2524" y="383"/>
                    <a:pt x="2539" y="419"/>
                    <a:pt x="2539" y="457"/>
                  </a:cubicBezTo>
                  <a:cubicBezTo>
                    <a:pt x="2539" y="495"/>
                    <a:pt x="2524" y="531"/>
                    <a:pt x="2497" y="558"/>
                  </a:cubicBezTo>
                  <a:lnTo>
                    <a:pt x="606" y="2447"/>
                  </a:lnTo>
                  <a:cubicBezTo>
                    <a:pt x="578" y="2475"/>
                    <a:pt x="541" y="2489"/>
                    <a:pt x="505" y="2489"/>
                  </a:cubicBezTo>
                  <a:cubicBezTo>
                    <a:pt x="468" y="2489"/>
                    <a:pt x="432" y="2475"/>
                    <a:pt x="404" y="2447"/>
                  </a:cubicBezTo>
                  <a:cubicBezTo>
                    <a:pt x="349" y="2392"/>
                    <a:pt x="349" y="2301"/>
                    <a:pt x="404" y="2245"/>
                  </a:cubicBezTo>
                  <a:lnTo>
                    <a:pt x="2295" y="356"/>
                  </a:lnTo>
                  <a:cubicBezTo>
                    <a:pt x="2322" y="329"/>
                    <a:pt x="2358" y="314"/>
                    <a:pt x="2395" y="314"/>
                  </a:cubicBezTo>
                  <a:close/>
                  <a:moveTo>
                    <a:pt x="2395" y="0"/>
                  </a:moveTo>
                  <a:cubicBezTo>
                    <a:pt x="2275" y="0"/>
                    <a:pt x="2156" y="44"/>
                    <a:pt x="2069" y="132"/>
                  </a:cubicBezTo>
                  <a:lnTo>
                    <a:pt x="180" y="2021"/>
                  </a:lnTo>
                  <a:cubicBezTo>
                    <a:pt x="0" y="2200"/>
                    <a:pt x="0" y="2493"/>
                    <a:pt x="180" y="2673"/>
                  </a:cubicBezTo>
                  <a:cubicBezTo>
                    <a:pt x="269" y="2762"/>
                    <a:pt x="387" y="2807"/>
                    <a:pt x="506" y="2807"/>
                  </a:cubicBezTo>
                  <a:cubicBezTo>
                    <a:pt x="624" y="2807"/>
                    <a:pt x="742" y="2762"/>
                    <a:pt x="831" y="2673"/>
                  </a:cubicBezTo>
                  <a:lnTo>
                    <a:pt x="2721" y="783"/>
                  </a:lnTo>
                  <a:cubicBezTo>
                    <a:pt x="2808" y="697"/>
                    <a:pt x="2857" y="580"/>
                    <a:pt x="2857" y="457"/>
                  </a:cubicBezTo>
                  <a:cubicBezTo>
                    <a:pt x="2857" y="333"/>
                    <a:pt x="2808" y="218"/>
                    <a:pt x="2721" y="132"/>
                  </a:cubicBezTo>
                  <a:cubicBezTo>
                    <a:pt x="2634" y="44"/>
                    <a:pt x="2515"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159763" y="1628750"/>
              <a:ext cx="28975" cy="29000"/>
            </a:xfrm>
            <a:custGeom>
              <a:avLst/>
              <a:gdLst/>
              <a:ahLst/>
              <a:cxnLst/>
              <a:rect l="l" t="t" r="r" b="b"/>
              <a:pathLst>
                <a:path w="1159" h="1160" extrusionOk="0">
                  <a:moveTo>
                    <a:pt x="579" y="319"/>
                  </a:moveTo>
                  <a:cubicBezTo>
                    <a:pt x="724" y="319"/>
                    <a:pt x="840" y="436"/>
                    <a:pt x="840" y="581"/>
                  </a:cubicBezTo>
                  <a:cubicBezTo>
                    <a:pt x="840" y="724"/>
                    <a:pt x="724" y="841"/>
                    <a:pt x="579" y="841"/>
                  </a:cubicBezTo>
                  <a:cubicBezTo>
                    <a:pt x="435" y="841"/>
                    <a:pt x="319" y="724"/>
                    <a:pt x="319" y="581"/>
                  </a:cubicBezTo>
                  <a:cubicBezTo>
                    <a:pt x="319" y="436"/>
                    <a:pt x="435" y="319"/>
                    <a:pt x="579" y="319"/>
                  </a:cubicBezTo>
                  <a:close/>
                  <a:moveTo>
                    <a:pt x="579" y="1"/>
                  </a:moveTo>
                  <a:cubicBezTo>
                    <a:pt x="260" y="1"/>
                    <a:pt x="0" y="261"/>
                    <a:pt x="0" y="581"/>
                  </a:cubicBezTo>
                  <a:cubicBezTo>
                    <a:pt x="0" y="899"/>
                    <a:pt x="260" y="1159"/>
                    <a:pt x="579" y="1159"/>
                  </a:cubicBezTo>
                  <a:cubicBezTo>
                    <a:pt x="899" y="1159"/>
                    <a:pt x="1159" y="899"/>
                    <a:pt x="1159" y="581"/>
                  </a:cubicBezTo>
                  <a:cubicBezTo>
                    <a:pt x="1159" y="261"/>
                    <a:pt x="899" y="1"/>
                    <a:pt x="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116138" y="1586275"/>
              <a:ext cx="29000" cy="28975"/>
            </a:xfrm>
            <a:custGeom>
              <a:avLst/>
              <a:gdLst/>
              <a:ahLst/>
              <a:cxnLst/>
              <a:rect l="l" t="t" r="r" b="b"/>
              <a:pathLst>
                <a:path w="1160" h="1159" extrusionOk="0">
                  <a:moveTo>
                    <a:pt x="579" y="317"/>
                  </a:moveTo>
                  <a:cubicBezTo>
                    <a:pt x="724" y="317"/>
                    <a:pt x="841" y="435"/>
                    <a:pt x="841" y="579"/>
                  </a:cubicBezTo>
                  <a:cubicBezTo>
                    <a:pt x="841" y="724"/>
                    <a:pt x="724" y="840"/>
                    <a:pt x="579" y="840"/>
                  </a:cubicBezTo>
                  <a:cubicBezTo>
                    <a:pt x="436" y="840"/>
                    <a:pt x="319" y="724"/>
                    <a:pt x="319" y="579"/>
                  </a:cubicBezTo>
                  <a:cubicBezTo>
                    <a:pt x="319" y="435"/>
                    <a:pt x="436" y="317"/>
                    <a:pt x="579" y="317"/>
                  </a:cubicBezTo>
                  <a:close/>
                  <a:moveTo>
                    <a:pt x="579" y="0"/>
                  </a:moveTo>
                  <a:cubicBezTo>
                    <a:pt x="261" y="0"/>
                    <a:pt x="1" y="259"/>
                    <a:pt x="1" y="579"/>
                  </a:cubicBezTo>
                  <a:cubicBezTo>
                    <a:pt x="1" y="898"/>
                    <a:pt x="261" y="1159"/>
                    <a:pt x="579" y="1159"/>
                  </a:cubicBezTo>
                  <a:cubicBezTo>
                    <a:pt x="899" y="1159"/>
                    <a:pt x="1159" y="898"/>
                    <a:pt x="1159" y="579"/>
                  </a:cubicBezTo>
                  <a:cubicBezTo>
                    <a:pt x="1159" y="259"/>
                    <a:pt x="899"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4"/>
          <p:cNvSpPr txBox="1">
            <a:spLocks noGrp="1"/>
          </p:cNvSpPr>
          <p:nvPr>
            <p:ph type="title"/>
          </p:nvPr>
        </p:nvSpPr>
        <p:spPr>
          <a:xfrm>
            <a:off x="715100" y="535000"/>
            <a:ext cx="4732500" cy="117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1pPr>
            <a:lvl2pPr lvl="1"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2pPr>
            <a:lvl3pPr lvl="2"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3pPr>
            <a:lvl4pPr lvl="3"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4pPr>
            <a:lvl5pPr lvl="4"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5pPr>
            <a:lvl6pPr lvl="5"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6pPr>
            <a:lvl7pPr lvl="6"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7pPr>
            <a:lvl8pPr lvl="7"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8pPr>
            <a:lvl9pPr lvl="8"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9pPr>
          </a:lstStyle>
          <a:p>
            <a:endParaRPr/>
          </a:p>
        </p:txBody>
      </p:sp>
      <p:sp>
        <p:nvSpPr>
          <p:cNvPr id="68" name="Google Shape;68;p4"/>
          <p:cNvSpPr txBox="1">
            <a:spLocks noGrp="1"/>
          </p:cNvSpPr>
          <p:nvPr>
            <p:ph type="body" idx="1"/>
          </p:nvPr>
        </p:nvSpPr>
        <p:spPr>
          <a:xfrm>
            <a:off x="715100" y="1863400"/>
            <a:ext cx="4732500" cy="1994100"/>
          </a:xfrm>
          <a:prstGeom prst="rect">
            <a:avLst/>
          </a:prstGeom>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1pPr>
            <a:lvl2pPr marL="914400" lvl="1" indent="-317500" rtl="0">
              <a:lnSpc>
                <a:spcPct val="115000"/>
              </a:lnSpc>
              <a:spcBef>
                <a:spcPts val="100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2pPr>
            <a:lvl3pPr marL="1371600" lvl="2" indent="-317500" rtl="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3pPr>
            <a:lvl4pPr marL="1828800" lvl="3" indent="-317500" rtl="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4pPr>
            <a:lvl5pPr marL="2286000" lvl="4" indent="-317500" rtl="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5pPr>
            <a:lvl6pPr marL="2743200" lvl="5" indent="-317500" rtl="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6pPr>
            <a:lvl7pPr marL="3200400" lvl="6" indent="-317500" rtl="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7pPr>
            <a:lvl8pPr marL="3657600" lvl="7" indent="-317500" rtl="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8pPr>
            <a:lvl9pPr marL="4114800" lvl="8" indent="-317500" rtl="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9pPr>
          </a:lstStyle>
          <a:p>
            <a:endParaRPr/>
          </a:p>
        </p:txBody>
      </p:sp>
      <p:sp>
        <p:nvSpPr>
          <p:cNvPr id="69" name="Google Shape;69;p4"/>
          <p:cNvSpPr>
            <a:spLocks noGrp="1"/>
          </p:cNvSpPr>
          <p:nvPr>
            <p:ph type="pic" idx="2"/>
          </p:nvPr>
        </p:nvSpPr>
        <p:spPr>
          <a:xfrm>
            <a:off x="5711850" y="25"/>
            <a:ext cx="34320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6"/>
          <p:cNvSpPr txBox="1">
            <a:spLocks noGrp="1"/>
          </p:cNvSpPr>
          <p:nvPr>
            <p:ph type="title"/>
          </p:nvPr>
        </p:nvSpPr>
        <p:spPr>
          <a:xfrm>
            <a:off x="715100" y="535000"/>
            <a:ext cx="7713900" cy="69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1pPr>
            <a:lvl2pPr lvl="1"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2pPr>
            <a:lvl3pPr lvl="2"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3pPr>
            <a:lvl4pPr lvl="3"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4pPr>
            <a:lvl5pPr lvl="4"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5pPr>
            <a:lvl6pPr lvl="5"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6pPr>
            <a:lvl7pPr lvl="6"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7pPr>
            <a:lvl8pPr lvl="7"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8pPr>
            <a:lvl9pPr lvl="8"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9pPr>
          </a:lstStyle>
          <a:p>
            <a:endParaRPr/>
          </a:p>
        </p:txBody>
      </p:sp>
      <p:sp>
        <p:nvSpPr>
          <p:cNvPr id="78" name="Google Shape;78;p6"/>
          <p:cNvSpPr/>
          <p:nvPr/>
        </p:nvSpPr>
        <p:spPr>
          <a:xfrm rot="10800000">
            <a:off x="7932258" y="461629"/>
            <a:ext cx="152254" cy="146745"/>
          </a:xfrm>
          <a:custGeom>
            <a:avLst/>
            <a:gdLst/>
            <a:ahLst/>
            <a:cxnLst/>
            <a:rect l="l" t="t" r="r" b="b"/>
            <a:pathLst>
              <a:path w="2681" h="2584" extrusionOk="0">
                <a:moveTo>
                  <a:pt x="2118" y="319"/>
                </a:moveTo>
                <a:cubicBezTo>
                  <a:pt x="2168" y="319"/>
                  <a:pt x="2218" y="338"/>
                  <a:pt x="2256" y="375"/>
                </a:cubicBezTo>
                <a:cubicBezTo>
                  <a:pt x="2293" y="413"/>
                  <a:pt x="2313" y="462"/>
                  <a:pt x="2313" y="514"/>
                </a:cubicBezTo>
                <a:cubicBezTo>
                  <a:pt x="2313" y="565"/>
                  <a:pt x="2292" y="614"/>
                  <a:pt x="2256" y="652"/>
                </a:cubicBezTo>
                <a:lnTo>
                  <a:pt x="1615" y="1292"/>
                </a:lnTo>
                <a:lnTo>
                  <a:pt x="2256" y="1933"/>
                </a:lnTo>
                <a:cubicBezTo>
                  <a:pt x="2293" y="1969"/>
                  <a:pt x="2313" y="2018"/>
                  <a:pt x="2313" y="2070"/>
                </a:cubicBezTo>
                <a:cubicBezTo>
                  <a:pt x="2313" y="2123"/>
                  <a:pt x="2292" y="2171"/>
                  <a:pt x="2256" y="2208"/>
                </a:cubicBezTo>
                <a:cubicBezTo>
                  <a:pt x="2219" y="2245"/>
                  <a:pt x="2169" y="2263"/>
                  <a:pt x="2118" y="2263"/>
                </a:cubicBezTo>
                <a:cubicBezTo>
                  <a:pt x="2068" y="2263"/>
                  <a:pt x="2018" y="2245"/>
                  <a:pt x="1981" y="2208"/>
                </a:cubicBezTo>
                <a:lnTo>
                  <a:pt x="1340" y="1567"/>
                </a:lnTo>
                <a:lnTo>
                  <a:pt x="700" y="2208"/>
                </a:lnTo>
                <a:cubicBezTo>
                  <a:pt x="663" y="2245"/>
                  <a:pt x="613" y="2263"/>
                  <a:pt x="562" y="2263"/>
                </a:cubicBezTo>
                <a:cubicBezTo>
                  <a:pt x="512" y="2263"/>
                  <a:pt x="461" y="2245"/>
                  <a:pt x="425" y="2208"/>
                </a:cubicBezTo>
                <a:cubicBezTo>
                  <a:pt x="349" y="2132"/>
                  <a:pt x="349" y="2008"/>
                  <a:pt x="425" y="1933"/>
                </a:cubicBezTo>
                <a:lnTo>
                  <a:pt x="1065" y="1292"/>
                </a:lnTo>
                <a:lnTo>
                  <a:pt x="425" y="650"/>
                </a:lnTo>
                <a:cubicBezTo>
                  <a:pt x="349" y="576"/>
                  <a:pt x="349" y="452"/>
                  <a:pt x="425" y="375"/>
                </a:cubicBezTo>
                <a:cubicBezTo>
                  <a:pt x="461" y="339"/>
                  <a:pt x="512" y="320"/>
                  <a:pt x="562" y="320"/>
                </a:cubicBezTo>
                <a:cubicBezTo>
                  <a:pt x="613" y="320"/>
                  <a:pt x="663" y="339"/>
                  <a:pt x="700" y="375"/>
                </a:cubicBezTo>
                <a:lnTo>
                  <a:pt x="1340" y="1017"/>
                </a:lnTo>
                <a:lnTo>
                  <a:pt x="1981" y="375"/>
                </a:lnTo>
                <a:cubicBezTo>
                  <a:pt x="2019" y="338"/>
                  <a:pt x="2069" y="319"/>
                  <a:pt x="2118" y="319"/>
                </a:cubicBezTo>
                <a:close/>
                <a:moveTo>
                  <a:pt x="562" y="1"/>
                </a:moveTo>
                <a:cubicBezTo>
                  <a:pt x="431" y="1"/>
                  <a:pt x="299" y="51"/>
                  <a:pt x="199" y="151"/>
                </a:cubicBezTo>
                <a:cubicBezTo>
                  <a:pt x="0" y="351"/>
                  <a:pt x="0" y="677"/>
                  <a:pt x="199" y="876"/>
                </a:cubicBezTo>
                <a:lnTo>
                  <a:pt x="615" y="1292"/>
                </a:lnTo>
                <a:lnTo>
                  <a:pt x="199" y="1707"/>
                </a:lnTo>
                <a:cubicBezTo>
                  <a:pt x="0" y="1907"/>
                  <a:pt x="0" y="2233"/>
                  <a:pt x="199" y="2432"/>
                </a:cubicBezTo>
                <a:cubicBezTo>
                  <a:pt x="296" y="2529"/>
                  <a:pt x="425" y="2583"/>
                  <a:pt x="562" y="2583"/>
                </a:cubicBezTo>
                <a:cubicBezTo>
                  <a:pt x="698" y="2583"/>
                  <a:pt x="828" y="2529"/>
                  <a:pt x="924" y="2434"/>
                </a:cubicBezTo>
                <a:lnTo>
                  <a:pt x="1340" y="2018"/>
                </a:lnTo>
                <a:lnTo>
                  <a:pt x="1755" y="2434"/>
                </a:lnTo>
                <a:cubicBezTo>
                  <a:pt x="1855" y="2533"/>
                  <a:pt x="1987" y="2583"/>
                  <a:pt x="2118" y="2583"/>
                </a:cubicBezTo>
                <a:cubicBezTo>
                  <a:pt x="2250" y="2583"/>
                  <a:pt x="2381" y="2533"/>
                  <a:pt x="2480" y="2434"/>
                </a:cubicBezTo>
                <a:cubicBezTo>
                  <a:pt x="2681" y="2233"/>
                  <a:pt x="2681" y="1907"/>
                  <a:pt x="2480" y="1707"/>
                </a:cubicBezTo>
                <a:lnTo>
                  <a:pt x="2065" y="1292"/>
                </a:lnTo>
                <a:lnTo>
                  <a:pt x="2480" y="876"/>
                </a:lnTo>
                <a:cubicBezTo>
                  <a:pt x="2681" y="677"/>
                  <a:pt x="2681" y="351"/>
                  <a:pt x="2480" y="151"/>
                </a:cubicBezTo>
                <a:cubicBezTo>
                  <a:pt x="2381" y="51"/>
                  <a:pt x="2249" y="1"/>
                  <a:pt x="2118" y="1"/>
                </a:cubicBezTo>
                <a:cubicBezTo>
                  <a:pt x="1986" y="1"/>
                  <a:pt x="1855" y="51"/>
                  <a:pt x="1755" y="151"/>
                </a:cubicBezTo>
                <a:lnTo>
                  <a:pt x="1340" y="567"/>
                </a:lnTo>
                <a:lnTo>
                  <a:pt x="924" y="151"/>
                </a:lnTo>
                <a:cubicBezTo>
                  <a:pt x="825" y="51"/>
                  <a:pt x="693" y="1"/>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8365162" y="790600"/>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9"/>
          <p:cNvSpPr/>
          <p:nvPr/>
        </p:nvSpPr>
        <p:spPr>
          <a:xfrm>
            <a:off x="1106500" y="461627"/>
            <a:ext cx="152254" cy="146745"/>
          </a:xfrm>
          <a:custGeom>
            <a:avLst/>
            <a:gdLst/>
            <a:ahLst/>
            <a:cxnLst/>
            <a:rect l="l" t="t" r="r" b="b"/>
            <a:pathLst>
              <a:path w="2681" h="2584" extrusionOk="0">
                <a:moveTo>
                  <a:pt x="2118" y="319"/>
                </a:moveTo>
                <a:cubicBezTo>
                  <a:pt x="2168" y="319"/>
                  <a:pt x="2218" y="338"/>
                  <a:pt x="2256" y="375"/>
                </a:cubicBezTo>
                <a:cubicBezTo>
                  <a:pt x="2293" y="413"/>
                  <a:pt x="2313" y="462"/>
                  <a:pt x="2313" y="514"/>
                </a:cubicBezTo>
                <a:cubicBezTo>
                  <a:pt x="2313" y="565"/>
                  <a:pt x="2292" y="614"/>
                  <a:pt x="2256" y="652"/>
                </a:cubicBezTo>
                <a:lnTo>
                  <a:pt x="1615" y="1292"/>
                </a:lnTo>
                <a:lnTo>
                  <a:pt x="2256" y="1933"/>
                </a:lnTo>
                <a:cubicBezTo>
                  <a:pt x="2293" y="1969"/>
                  <a:pt x="2313" y="2018"/>
                  <a:pt x="2313" y="2070"/>
                </a:cubicBezTo>
                <a:cubicBezTo>
                  <a:pt x="2313" y="2123"/>
                  <a:pt x="2292" y="2171"/>
                  <a:pt x="2256" y="2208"/>
                </a:cubicBezTo>
                <a:cubicBezTo>
                  <a:pt x="2219" y="2245"/>
                  <a:pt x="2169" y="2263"/>
                  <a:pt x="2118" y="2263"/>
                </a:cubicBezTo>
                <a:cubicBezTo>
                  <a:pt x="2068" y="2263"/>
                  <a:pt x="2018" y="2245"/>
                  <a:pt x="1981" y="2208"/>
                </a:cubicBezTo>
                <a:lnTo>
                  <a:pt x="1340" y="1567"/>
                </a:lnTo>
                <a:lnTo>
                  <a:pt x="700" y="2208"/>
                </a:lnTo>
                <a:cubicBezTo>
                  <a:pt x="663" y="2245"/>
                  <a:pt x="613" y="2263"/>
                  <a:pt x="562" y="2263"/>
                </a:cubicBezTo>
                <a:cubicBezTo>
                  <a:pt x="512" y="2263"/>
                  <a:pt x="461" y="2245"/>
                  <a:pt x="425" y="2208"/>
                </a:cubicBezTo>
                <a:cubicBezTo>
                  <a:pt x="349" y="2132"/>
                  <a:pt x="349" y="2008"/>
                  <a:pt x="425" y="1933"/>
                </a:cubicBezTo>
                <a:lnTo>
                  <a:pt x="1065" y="1292"/>
                </a:lnTo>
                <a:lnTo>
                  <a:pt x="425" y="650"/>
                </a:lnTo>
                <a:cubicBezTo>
                  <a:pt x="349" y="576"/>
                  <a:pt x="349" y="452"/>
                  <a:pt x="425" y="375"/>
                </a:cubicBezTo>
                <a:cubicBezTo>
                  <a:pt x="461" y="339"/>
                  <a:pt x="512" y="320"/>
                  <a:pt x="562" y="320"/>
                </a:cubicBezTo>
                <a:cubicBezTo>
                  <a:pt x="613" y="320"/>
                  <a:pt x="663" y="339"/>
                  <a:pt x="700" y="375"/>
                </a:cubicBezTo>
                <a:lnTo>
                  <a:pt x="1340" y="1017"/>
                </a:lnTo>
                <a:lnTo>
                  <a:pt x="1981" y="375"/>
                </a:lnTo>
                <a:cubicBezTo>
                  <a:pt x="2019" y="338"/>
                  <a:pt x="2069" y="319"/>
                  <a:pt x="2118" y="319"/>
                </a:cubicBezTo>
                <a:close/>
                <a:moveTo>
                  <a:pt x="562" y="1"/>
                </a:moveTo>
                <a:cubicBezTo>
                  <a:pt x="431" y="1"/>
                  <a:pt x="299" y="51"/>
                  <a:pt x="199" y="151"/>
                </a:cubicBezTo>
                <a:cubicBezTo>
                  <a:pt x="0" y="351"/>
                  <a:pt x="0" y="677"/>
                  <a:pt x="199" y="876"/>
                </a:cubicBezTo>
                <a:lnTo>
                  <a:pt x="615" y="1292"/>
                </a:lnTo>
                <a:lnTo>
                  <a:pt x="199" y="1707"/>
                </a:lnTo>
                <a:cubicBezTo>
                  <a:pt x="0" y="1907"/>
                  <a:pt x="0" y="2233"/>
                  <a:pt x="199" y="2432"/>
                </a:cubicBezTo>
                <a:cubicBezTo>
                  <a:pt x="296" y="2529"/>
                  <a:pt x="425" y="2583"/>
                  <a:pt x="562" y="2583"/>
                </a:cubicBezTo>
                <a:cubicBezTo>
                  <a:pt x="698" y="2583"/>
                  <a:pt x="828" y="2529"/>
                  <a:pt x="924" y="2434"/>
                </a:cubicBezTo>
                <a:lnTo>
                  <a:pt x="1340" y="2018"/>
                </a:lnTo>
                <a:lnTo>
                  <a:pt x="1755" y="2434"/>
                </a:lnTo>
                <a:cubicBezTo>
                  <a:pt x="1855" y="2533"/>
                  <a:pt x="1987" y="2583"/>
                  <a:pt x="2118" y="2583"/>
                </a:cubicBezTo>
                <a:cubicBezTo>
                  <a:pt x="2250" y="2583"/>
                  <a:pt x="2381" y="2533"/>
                  <a:pt x="2480" y="2434"/>
                </a:cubicBezTo>
                <a:cubicBezTo>
                  <a:pt x="2681" y="2233"/>
                  <a:pt x="2681" y="1907"/>
                  <a:pt x="2480" y="1707"/>
                </a:cubicBezTo>
                <a:lnTo>
                  <a:pt x="2065" y="1292"/>
                </a:lnTo>
                <a:lnTo>
                  <a:pt x="2480" y="876"/>
                </a:lnTo>
                <a:cubicBezTo>
                  <a:pt x="2681" y="677"/>
                  <a:pt x="2681" y="351"/>
                  <a:pt x="2480" y="151"/>
                </a:cubicBezTo>
                <a:cubicBezTo>
                  <a:pt x="2381" y="51"/>
                  <a:pt x="2249" y="1"/>
                  <a:pt x="2118" y="1"/>
                </a:cubicBezTo>
                <a:cubicBezTo>
                  <a:pt x="1986" y="1"/>
                  <a:pt x="1855" y="51"/>
                  <a:pt x="1755" y="151"/>
                </a:cubicBezTo>
                <a:lnTo>
                  <a:pt x="1340" y="567"/>
                </a:lnTo>
                <a:lnTo>
                  <a:pt x="924" y="151"/>
                </a:lnTo>
                <a:cubicBezTo>
                  <a:pt x="825" y="51"/>
                  <a:pt x="693" y="1"/>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605162" y="907429"/>
            <a:ext cx="219900" cy="219900"/>
          </a:xfrm>
          <a:prstGeom prst="donut">
            <a:avLst>
              <a:gd name="adj" fmla="val 1488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0" name="Google Shape;110;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1" name="Google Shape;111;p11"/>
          <p:cNvSpPr/>
          <p:nvPr/>
        </p:nvSpPr>
        <p:spPr>
          <a:xfrm>
            <a:off x="8352775" y="4040439"/>
            <a:ext cx="152254" cy="146745"/>
          </a:xfrm>
          <a:custGeom>
            <a:avLst/>
            <a:gdLst/>
            <a:ahLst/>
            <a:cxnLst/>
            <a:rect l="l" t="t" r="r" b="b"/>
            <a:pathLst>
              <a:path w="2681" h="2584" extrusionOk="0">
                <a:moveTo>
                  <a:pt x="2118" y="319"/>
                </a:moveTo>
                <a:cubicBezTo>
                  <a:pt x="2168" y="319"/>
                  <a:pt x="2218" y="338"/>
                  <a:pt x="2256" y="375"/>
                </a:cubicBezTo>
                <a:cubicBezTo>
                  <a:pt x="2293" y="413"/>
                  <a:pt x="2313" y="462"/>
                  <a:pt x="2313" y="514"/>
                </a:cubicBezTo>
                <a:cubicBezTo>
                  <a:pt x="2313" y="565"/>
                  <a:pt x="2292" y="614"/>
                  <a:pt x="2256" y="652"/>
                </a:cubicBezTo>
                <a:lnTo>
                  <a:pt x="1615" y="1292"/>
                </a:lnTo>
                <a:lnTo>
                  <a:pt x="2256" y="1933"/>
                </a:lnTo>
                <a:cubicBezTo>
                  <a:pt x="2293" y="1969"/>
                  <a:pt x="2313" y="2018"/>
                  <a:pt x="2313" y="2070"/>
                </a:cubicBezTo>
                <a:cubicBezTo>
                  <a:pt x="2313" y="2123"/>
                  <a:pt x="2292" y="2171"/>
                  <a:pt x="2256" y="2208"/>
                </a:cubicBezTo>
                <a:cubicBezTo>
                  <a:pt x="2219" y="2245"/>
                  <a:pt x="2169" y="2263"/>
                  <a:pt x="2118" y="2263"/>
                </a:cubicBezTo>
                <a:cubicBezTo>
                  <a:pt x="2068" y="2263"/>
                  <a:pt x="2018" y="2245"/>
                  <a:pt x="1981" y="2208"/>
                </a:cubicBezTo>
                <a:lnTo>
                  <a:pt x="1340" y="1567"/>
                </a:lnTo>
                <a:lnTo>
                  <a:pt x="700" y="2208"/>
                </a:lnTo>
                <a:cubicBezTo>
                  <a:pt x="663" y="2245"/>
                  <a:pt x="613" y="2263"/>
                  <a:pt x="562" y="2263"/>
                </a:cubicBezTo>
                <a:cubicBezTo>
                  <a:pt x="512" y="2263"/>
                  <a:pt x="461" y="2245"/>
                  <a:pt x="425" y="2208"/>
                </a:cubicBezTo>
                <a:cubicBezTo>
                  <a:pt x="349" y="2132"/>
                  <a:pt x="349" y="2008"/>
                  <a:pt x="425" y="1933"/>
                </a:cubicBezTo>
                <a:lnTo>
                  <a:pt x="1065" y="1292"/>
                </a:lnTo>
                <a:lnTo>
                  <a:pt x="425" y="650"/>
                </a:lnTo>
                <a:cubicBezTo>
                  <a:pt x="349" y="576"/>
                  <a:pt x="349" y="452"/>
                  <a:pt x="425" y="375"/>
                </a:cubicBezTo>
                <a:cubicBezTo>
                  <a:pt x="461" y="339"/>
                  <a:pt x="512" y="320"/>
                  <a:pt x="562" y="320"/>
                </a:cubicBezTo>
                <a:cubicBezTo>
                  <a:pt x="613" y="320"/>
                  <a:pt x="663" y="339"/>
                  <a:pt x="700" y="375"/>
                </a:cubicBezTo>
                <a:lnTo>
                  <a:pt x="1340" y="1017"/>
                </a:lnTo>
                <a:lnTo>
                  <a:pt x="1981" y="375"/>
                </a:lnTo>
                <a:cubicBezTo>
                  <a:pt x="2019" y="338"/>
                  <a:pt x="2069" y="319"/>
                  <a:pt x="2118" y="319"/>
                </a:cubicBezTo>
                <a:close/>
                <a:moveTo>
                  <a:pt x="562" y="1"/>
                </a:moveTo>
                <a:cubicBezTo>
                  <a:pt x="431" y="1"/>
                  <a:pt x="299" y="51"/>
                  <a:pt x="199" y="151"/>
                </a:cubicBezTo>
                <a:cubicBezTo>
                  <a:pt x="0" y="351"/>
                  <a:pt x="0" y="677"/>
                  <a:pt x="199" y="876"/>
                </a:cubicBezTo>
                <a:lnTo>
                  <a:pt x="615" y="1292"/>
                </a:lnTo>
                <a:lnTo>
                  <a:pt x="199" y="1707"/>
                </a:lnTo>
                <a:cubicBezTo>
                  <a:pt x="0" y="1907"/>
                  <a:pt x="0" y="2233"/>
                  <a:pt x="199" y="2432"/>
                </a:cubicBezTo>
                <a:cubicBezTo>
                  <a:pt x="296" y="2529"/>
                  <a:pt x="425" y="2583"/>
                  <a:pt x="562" y="2583"/>
                </a:cubicBezTo>
                <a:cubicBezTo>
                  <a:pt x="698" y="2583"/>
                  <a:pt x="828" y="2529"/>
                  <a:pt x="924" y="2434"/>
                </a:cubicBezTo>
                <a:lnTo>
                  <a:pt x="1340" y="2018"/>
                </a:lnTo>
                <a:lnTo>
                  <a:pt x="1755" y="2434"/>
                </a:lnTo>
                <a:cubicBezTo>
                  <a:pt x="1855" y="2533"/>
                  <a:pt x="1987" y="2583"/>
                  <a:pt x="2118" y="2583"/>
                </a:cubicBezTo>
                <a:cubicBezTo>
                  <a:pt x="2250" y="2583"/>
                  <a:pt x="2381" y="2533"/>
                  <a:pt x="2480" y="2434"/>
                </a:cubicBezTo>
                <a:cubicBezTo>
                  <a:pt x="2681" y="2233"/>
                  <a:pt x="2681" y="1907"/>
                  <a:pt x="2480" y="1707"/>
                </a:cubicBezTo>
                <a:lnTo>
                  <a:pt x="2065" y="1292"/>
                </a:lnTo>
                <a:lnTo>
                  <a:pt x="2480" y="876"/>
                </a:lnTo>
                <a:cubicBezTo>
                  <a:pt x="2681" y="677"/>
                  <a:pt x="2681" y="351"/>
                  <a:pt x="2480" y="151"/>
                </a:cubicBezTo>
                <a:cubicBezTo>
                  <a:pt x="2381" y="51"/>
                  <a:pt x="2249" y="1"/>
                  <a:pt x="2118" y="1"/>
                </a:cubicBezTo>
                <a:cubicBezTo>
                  <a:pt x="1986" y="1"/>
                  <a:pt x="1855" y="51"/>
                  <a:pt x="1755" y="151"/>
                </a:cubicBezTo>
                <a:lnTo>
                  <a:pt x="1340" y="567"/>
                </a:lnTo>
                <a:lnTo>
                  <a:pt x="924" y="151"/>
                </a:lnTo>
                <a:cubicBezTo>
                  <a:pt x="825" y="51"/>
                  <a:pt x="693" y="1"/>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7864912" y="4498554"/>
            <a:ext cx="219900" cy="219900"/>
          </a:xfrm>
          <a:prstGeom prst="donut">
            <a:avLst>
              <a:gd name="adj" fmla="val 1488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9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1pPr>
            <a:lvl2pPr lvl="1"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2pPr>
            <a:lvl3pPr lvl="2"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3pPr>
            <a:lvl4pPr lvl="3"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4pPr>
            <a:lvl5pPr lvl="4"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5pPr>
            <a:lvl6pPr lvl="5"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6pPr>
            <a:lvl7pPr lvl="6"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7pPr>
            <a:lvl8pPr lvl="7"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8pPr>
            <a:lvl9pPr lvl="8" rtl="0">
              <a:spcBef>
                <a:spcPts val="0"/>
              </a:spcBef>
              <a:spcAft>
                <a:spcPts val="0"/>
              </a:spcAft>
              <a:buClr>
                <a:schemeClr val="dk1"/>
              </a:buClr>
              <a:buSzPts val="3200"/>
              <a:buFont typeface="Mukta" panose="020B0000000000000000"/>
              <a:buNone/>
              <a:defRPr sz="3200" b="1">
                <a:solidFill>
                  <a:schemeClr val="dk1"/>
                </a:solidFill>
                <a:latin typeface="Mukta" panose="020B0000000000000000"/>
                <a:ea typeface="Mukta" panose="020B0000000000000000"/>
                <a:cs typeface="Mukta" panose="020B0000000000000000"/>
                <a:sym typeface="Mukta" panose="020B0000000000000000"/>
              </a:defRPr>
            </a:lvl9pPr>
          </a:lstStyle>
          <a:p>
            <a:endParaRPr/>
          </a:p>
        </p:txBody>
      </p:sp>
      <p:sp>
        <p:nvSpPr>
          <p:cNvPr id="7" name="Google Shape;7;p1"/>
          <p:cNvSpPr txBox="1">
            <a:spLocks noGrp="1"/>
          </p:cNvSpPr>
          <p:nvPr>
            <p:ph type="body" idx="1"/>
          </p:nvPr>
        </p:nvSpPr>
        <p:spPr>
          <a:xfrm>
            <a:off x="715100" y="1233812"/>
            <a:ext cx="7713900" cy="3374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1pPr>
            <a:lvl2pPr marL="914400" lvl="1" indent="-31750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2pPr>
            <a:lvl3pPr marL="1371600" lvl="2" indent="-31750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3pPr>
            <a:lvl4pPr marL="1828800" lvl="3" indent="-31750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4pPr>
            <a:lvl5pPr marL="2286000" lvl="4" indent="-31750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5pPr>
            <a:lvl6pPr marL="2743200" lvl="5" indent="-31750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6pPr>
            <a:lvl7pPr marL="3200400" lvl="6" indent="-31750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7pPr>
            <a:lvl8pPr marL="3657600" lvl="7" indent="-31750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8pPr>
            <a:lvl9pPr marL="4114800" lvl="8" indent="-317500">
              <a:lnSpc>
                <a:spcPct val="115000"/>
              </a:lnSpc>
              <a:spcBef>
                <a:spcPts val="0"/>
              </a:spcBef>
              <a:spcAft>
                <a:spcPts val="0"/>
              </a:spcAft>
              <a:buClr>
                <a:schemeClr val="dk1"/>
              </a:buClr>
              <a:buSzPts val="1400"/>
              <a:buFont typeface="Mukta" panose="020B0000000000000000"/>
              <a:buChar char="■"/>
              <a:defRPr>
                <a:solidFill>
                  <a:schemeClr val="dk1"/>
                </a:solidFill>
                <a:latin typeface="Mukta" panose="020B0000000000000000"/>
                <a:ea typeface="Mukta" panose="020B0000000000000000"/>
                <a:cs typeface="Mukta" panose="020B0000000000000000"/>
                <a:sym typeface="Mukta" panose="020B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ctrTitle"/>
          </p:nvPr>
        </p:nvSpPr>
        <p:spPr>
          <a:xfrm>
            <a:off x="390477" y="1525442"/>
            <a:ext cx="8016739" cy="20861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6000" dirty="0">
                <a:latin typeface="+mj-lt"/>
              </a:rPr>
              <a:t>NHÓM 5</a:t>
            </a:r>
            <a:br>
              <a:rPr lang="en-US" altLang="en-GB" sz="6000" dirty="0">
                <a:latin typeface="+mj-lt"/>
              </a:rPr>
            </a:br>
            <a:r>
              <a:rPr lang="en-US" altLang="en-GB" sz="6000" dirty="0">
                <a:latin typeface="+mj-lt"/>
              </a:rPr>
              <a:t>WEB BÁN ĐỒNG HỒ</a:t>
            </a:r>
            <a:endParaRPr lang="en-US" altLang="en-GB" sz="4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grpSp>
        <p:nvGrpSpPr>
          <p:cNvPr id="450" name="Google Shape;450;p36"/>
          <p:cNvGrpSpPr/>
          <p:nvPr/>
        </p:nvGrpSpPr>
        <p:grpSpPr>
          <a:xfrm>
            <a:off x="2616875" y="764700"/>
            <a:ext cx="1422050" cy="1422000"/>
            <a:chOff x="1966500" y="1018650"/>
            <a:chExt cx="1422050" cy="1422000"/>
          </a:xfrm>
        </p:grpSpPr>
        <p:sp>
          <p:nvSpPr>
            <p:cNvPr id="451" name="Google Shape;451;p36"/>
            <p:cNvSpPr/>
            <p:nvPr/>
          </p:nvSpPr>
          <p:spPr>
            <a:xfrm>
              <a:off x="1966500" y="1094850"/>
              <a:ext cx="1345800" cy="134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6"/>
          <p:cNvSpPr txBox="1">
            <a:spLocks noGrp="1"/>
          </p:cNvSpPr>
          <p:nvPr>
            <p:ph type="title"/>
          </p:nvPr>
        </p:nvSpPr>
        <p:spPr>
          <a:xfrm>
            <a:off x="945450" y="2491500"/>
            <a:ext cx="4764900" cy="17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400" dirty="0" err="1">
                <a:latin typeface="+mj-lt"/>
              </a:rPr>
              <a:t>Sơ</a:t>
            </a:r>
            <a:r>
              <a:rPr lang="en-GB" sz="4400" dirty="0">
                <a:latin typeface="+mj-lt"/>
              </a:rPr>
              <a:t> </a:t>
            </a:r>
            <a:r>
              <a:rPr lang="en-GB" sz="4400" dirty="0" err="1">
                <a:latin typeface="+mj-lt"/>
              </a:rPr>
              <a:t>đồ</a:t>
            </a:r>
            <a:r>
              <a:rPr lang="en-GB" sz="4400" dirty="0">
                <a:latin typeface="+mj-lt"/>
              </a:rPr>
              <a:t> </a:t>
            </a:r>
            <a:r>
              <a:rPr lang="en-GB" sz="4400" dirty="0" err="1">
                <a:latin typeface="+mj-lt"/>
              </a:rPr>
              <a:t>tuần</a:t>
            </a:r>
            <a:r>
              <a:rPr lang="en-GB" sz="4400" dirty="0">
                <a:latin typeface="+mj-lt"/>
              </a:rPr>
              <a:t> </a:t>
            </a:r>
            <a:r>
              <a:rPr lang="en-GB" sz="4400" dirty="0" err="1">
                <a:latin typeface="+mj-lt"/>
              </a:rPr>
              <a:t>tự</a:t>
            </a:r>
            <a:endParaRPr lang="en-GB" sz="4400" dirty="0">
              <a:latin typeface="+mj-lt"/>
            </a:endParaRPr>
          </a:p>
        </p:txBody>
      </p:sp>
      <p:sp>
        <p:nvSpPr>
          <p:cNvPr id="454" name="Google Shape;454;p36"/>
          <p:cNvSpPr txBox="1">
            <a:spLocks noGrp="1"/>
          </p:cNvSpPr>
          <p:nvPr>
            <p:ph type="title" idx="2"/>
          </p:nvPr>
        </p:nvSpPr>
        <p:spPr>
          <a:xfrm>
            <a:off x="2655000" y="934100"/>
            <a:ext cx="13458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p>
        </p:txBody>
      </p:sp>
      <p:grpSp>
        <p:nvGrpSpPr>
          <p:cNvPr id="455" name="Google Shape;455;p36"/>
          <p:cNvGrpSpPr/>
          <p:nvPr/>
        </p:nvGrpSpPr>
        <p:grpSpPr>
          <a:xfrm>
            <a:off x="5872002" y="-309604"/>
            <a:ext cx="2025943" cy="1788473"/>
            <a:chOff x="3700913" y="792925"/>
            <a:chExt cx="717275" cy="633200"/>
          </a:xfrm>
        </p:grpSpPr>
        <p:sp>
          <p:nvSpPr>
            <p:cNvPr id="456" name="Google Shape;456;p36"/>
            <p:cNvSpPr/>
            <p:nvPr/>
          </p:nvSpPr>
          <p:spPr>
            <a:xfrm>
              <a:off x="3772638" y="1190250"/>
              <a:ext cx="645550" cy="235875"/>
            </a:xfrm>
            <a:custGeom>
              <a:avLst/>
              <a:gdLst/>
              <a:ahLst/>
              <a:cxnLst/>
              <a:rect l="l" t="t" r="r" b="b"/>
              <a:pathLst>
                <a:path w="25822" h="9435" extrusionOk="0">
                  <a:moveTo>
                    <a:pt x="25465" y="1"/>
                  </a:moveTo>
                  <a:lnTo>
                    <a:pt x="0" y="7910"/>
                  </a:lnTo>
                  <a:cubicBezTo>
                    <a:pt x="288" y="8839"/>
                    <a:pt x="1144" y="9434"/>
                    <a:pt x="2068" y="9434"/>
                  </a:cubicBezTo>
                  <a:cubicBezTo>
                    <a:pt x="2281" y="9434"/>
                    <a:pt x="2497" y="9403"/>
                    <a:pt x="2710" y="9336"/>
                  </a:cubicBezTo>
                  <a:lnTo>
                    <a:pt x="24039" y="2713"/>
                  </a:lnTo>
                  <a:cubicBezTo>
                    <a:pt x="25183" y="2357"/>
                    <a:pt x="25821" y="1143"/>
                    <a:pt x="25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3724988" y="806875"/>
              <a:ext cx="677150" cy="536975"/>
            </a:xfrm>
            <a:custGeom>
              <a:avLst/>
              <a:gdLst/>
              <a:ahLst/>
              <a:cxnLst/>
              <a:rect l="l" t="t" r="r" b="b"/>
              <a:pathLst>
                <a:path w="27086" h="21479" extrusionOk="0">
                  <a:moveTo>
                    <a:pt x="22594" y="0"/>
                  </a:moveTo>
                  <a:lnTo>
                    <a:pt x="0" y="7015"/>
                  </a:lnTo>
                  <a:lnTo>
                    <a:pt x="4491" y="21478"/>
                  </a:lnTo>
                  <a:lnTo>
                    <a:pt x="27086" y="14463"/>
                  </a:lnTo>
                  <a:lnTo>
                    <a:pt x="22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3700913" y="792925"/>
              <a:ext cx="687100" cy="547000"/>
            </a:xfrm>
            <a:custGeom>
              <a:avLst/>
              <a:gdLst/>
              <a:ahLst/>
              <a:cxnLst/>
              <a:rect l="l" t="t" r="r" b="b"/>
              <a:pathLst>
                <a:path w="27484" h="21880" extrusionOk="0">
                  <a:moveTo>
                    <a:pt x="22688" y="400"/>
                  </a:moveTo>
                  <a:lnTo>
                    <a:pt x="27086" y="14557"/>
                  </a:lnTo>
                  <a:lnTo>
                    <a:pt x="4796" y="21480"/>
                  </a:lnTo>
                  <a:lnTo>
                    <a:pt x="398" y="7322"/>
                  </a:lnTo>
                  <a:lnTo>
                    <a:pt x="22688" y="400"/>
                  </a:lnTo>
                  <a:close/>
                  <a:moveTo>
                    <a:pt x="22897" y="0"/>
                  </a:moveTo>
                  <a:lnTo>
                    <a:pt x="153" y="7065"/>
                  </a:lnTo>
                  <a:lnTo>
                    <a:pt x="1" y="7112"/>
                  </a:lnTo>
                  <a:lnTo>
                    <a:pt x="4587" y="21879"/>
                  </a:lnTo>
                  <a:lnTo>
                    <a:pt x="27333" y="14815"/>
                  </a:lnTo>
                  <a:lnTo>
                    <a:pt x="27484" y="14768"/>
                  </a:lnTo>
                  <a:lnTo>
                    <a:pt x="2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3756138" y="849850"/>
              <a:ext cx="578400" cy="438975"/>
            </a:xfrm>
            <a:custGeom>
              <a:avLst/>
              <a:gdLst/>
              <a:ahLst/>
              <a:cxnLst/>
              <a:rect l="l" t="t" r="r" b="b"/>
              <a:pathLst>
                <a:path w="23136" h="17559" extrusionOk="0">
                  <a:moveTo>
                    <a:pt x="19570" y="0"/>
                  </a:moveTo>
                  <a:lnTo>
                    <a:pt x="1" y="6077"/>
                  </a:lnTo>
                  <a:lnTo>
                    <a:pt x="3566" y="17559"/>
                  </a:lnTo>
                  <a:lnTo>
                    <a:pt x="23136" y="11482"/>
                  </a:lnTo>
                  <a:lnTo>
                    <a:pt x="19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3746538" y="1178475"/>
              <a:ext cx="655050" cy="244825"/>
            </a:xfrm>
            <a:custGeom>
              <a:avLst/>
              <a:gdLst/>
              <a:ahLst/>
              <a:cxnLst/>
              <a:rect l="l" t="t" r="r" b="b"/>
              <a:pathLst>
                <a:path w="26202" h="9793" extrusionOk="0">
                  <a:moveTo>
                    <a:pt x="25559" y="402"/>
                  </a:moveTo>
                  <a:lnTo>
                    <a:pt x="25559" y="402"/>
                  </a:lnTo>
                  <a:cubicBezTo>
                    <a:pt x="25786" y="1412"/>
                    <a:pt x="25201" y="2447"/>
                    <a:pt x="24195" y="2759"/>
                  </a:cubicBezTo>
                  <a:lnTo>
                    <a:pt x="2866" y="9384"/>
                  </a:lnTo>
                  <a:cubicBezTo>
                    <a:pt x="2670" y="9445"/>
                    <a:pt x="2470" y="9474"/>
                    <a:pt x="2273" y="9474"/>
                  </a:cubicBezTo>
                  <a:cubicBezTo>
                    <a:pt x="1471" y="9474"/>
                    <a:pt x="717" y="8990"/>
                    <a:pt x="407" y="8212"/>
                  </a:cubicBezTo>
                  <a:lnTo>
                    <a:pt x="25559" y="402"/>
                  </a:lnTo>
                  <a:close/>
                  <a:moveTo>
                    <a:pt x="25774" y="1"/>
                  </a:moveTo>
                  <a:lnTo>
                    <a:pt x="155" y="7958"/>
                  </a:lnTo>
                  <a:lnTo>
                    <a:pt x="1" y="8006"/>
                  </a:lnTo>
                  <a:lnTo>
                    <a:pt x="52" y="8158"/>
                  </a:lnTo>
                  <a:cubicBezTo>
                    <a:pt x="52" y="8158"/>
                    <a:pt x="82" y="8251"/>
                    <a:pt x="98" y="8294"/>
                  </a:cubicBezTo>
                  <a:cubicBezTo>
                    <a:pt x="448" y="9217"/>
                    <a:pt x="1331" y="9792"/>
                    <a:pt x="2273" y="9792"/>
                  </a:cubicBezTo>
                  <a:cubicBezTo>
                    <a:pt x="2502" y="9792"/>
                    <a:pt x="2732" y="9758"/>
                    <a:pt x="2961" y="9688"/>
                  </a:cubicBezTo>
                  <a:lnTo>
                    <a:pt x="24289" y="3064"/>
                  </a:lnTo>
                  <a:cubicBezTo>
                    <a:pt x="25514" y="2683"/>
                    <a:pt x="26201" y="1378"/>
                    <a:pt x="25820" y="153"/>
                  </a:cubicBezTo>
                  <a:lnTo>
                    <a:pt x="257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36"/>
          <p:cNvGrpSpPr/>
          <p:nvPr/>
        </p:nvGrpSpPr>
        <p:grpSpPr>
          <a:xfrm rot="-1800001">
            <a:off x="7135071" y="2034133"/>
            <a:ext cx="691766" cy="1123687"/>
            <a:chOff x="4557550" y="704650"/>
            <a:chExt cx="244925" cy="397850"/>
          </a:xfrm>
        </p:grpSpPr>
        <p:sp>
          <p:nvSpPr>
            <p:cNvPr id="462" name="Google Shape;462;p36"/>
            <p:cNvSpPr/>
            <p:nvPr/>
          </p:nvSpPr>
          <p:spPr>
            <a:xfrm>
              <a:off x="4658800" y="739175"/>
              <a:ext cx="78250" cy="137550"/>
            </a:xfrm>
            <a:custGeom>
              <a:avLst/>
              <a:gdLst/>
              <a:ahLst/>
              <a:cxnLst/>
              <a:rect l="l" t="t" r="r" b="b"/>
              <a:pathLst>
                <a:path w="3130" h="5502" extrusionOk="0">
                  <a:moveTo>
                    <a:pt x="1778" y="0"/>
                  </a:moveTo>
                  <a:cubicBezTo>
                    <a:pt x="1477" y="0"/>
                    <a:pt x="1189" y="101"/>
                    <a:pt x="951" y="292"/>
                  </a:cubicBezTo>
                  <a:cubicBezTo>
                    <a:pt x="676" y="511"/>
                    <a:pt x="504" y="827"/>
                    <a:pt x="467" y="1178"/>
                  </a:cubicBezTo>
                  <a:lnTo>
                    <a:pt x="0" y="5470"/>
                  </a:lnTo>
                  <a:lnTo>
                    <a:pt x="301" y="5501"/>
                  </a:lnTo>
                  <a:lnTo>
                    <a:pt x="767" y="1210"/>
                  </a:lnTo>
                  <a:cubicBezTo>
                    <a:pt x="796" y="941"/>
                    <a:pt x="929" y="697"/>
                    <a:pt x="1141" y="526"/>
                  </a:cubicBezTo>
                  <a:cubicBezTo>
                    <a:pt x="1323" y="380"/>
                    <a:pt x="1545" y="302"/>
                    <a:pt x="1775" y="302"/>
                  </a:cubicBezTo>
                  <a:cubicBezTo>
                    <a:pt x="1813" y="302"/>
                    <a:pt x="1850" y="304"/>
                    <a:pt x="1888" y="308"/>
                  </a:cubicBezTo>
                  <a:cubicBezTo>
                    <a:pt x="2157" y="338"/>
                    <a:pt x="2401" y="471"/>
                    <a:pt x="2572" y="682"/>
                  </a:cubicBezTo>
                  <a:cubicBezTo>
                    <a:pt x="2742" y="894"/>
                    <a:pt x="2820" y="1159"/>
                    <a:pt x="2790" y="1429"/>
                  </a:cubicBezTo>
                  <a:lnTo>
                    <a:pt x="2652" y="2691"/>
                  </a:lnTo>
                  <a:lnTo>
                    <a:pt x="2954" y="2722"/>
                  </a:lnTo>
                  <a:lnTo>
                    <a:pt x="3090" y="1462"/>
                  </a:lnTo>
                  <a:cubicBezTo>
                    <a:pt x="3129" y="1112"/>
                    <a:pt x="3028" y="767"/>
                    <a:pt x="2806" y="492"/>
                  </a:cubicBezTo>
                  <a:cubicBezTo>
                    <a:pt x="2587" y="219"/>
                    <a:pt x="2271" y="45"/>
                    <a:pt x="1921" y="8"/>
                  </a:cubicBezTo>
                  <a:cubicBezTo>
                    <a:pt x="1873" y="3"/>
                    <a:pt x="1825"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23225" y="704650"/>
              <a:ext cx="79250" cy="137575"/>
            </a:xfrm>
            <a:custGeom>
              <a:avLst/>
              <a:gdLst/>
              <a:ahLst/>
              <a:cxnLst/>
              <a:rect l="l" t="t" r="r" b="b"/>
              <a:pathLst>
                <a:path w="3170" h="5503" extrusionOk="0">
                  <a:moveTo>
                    <a:pt x="2869" y="0"/>
                  </a:moveTo>
                  <a:lnTo>
                    <a:pt x="2403" y="4292"/>
                  </a:lnTo>
                  <a:cubicBezTo>
                    <a:pt x="2347" y="4813"/>
                    <a:pt x="1904" y="5199"/>
                    <a:pt x="1391" y="5199"/>
                  </a:cubicBezTo>
                  <a:cubicBezTo>
                    <a:pt x="1355" y="5199"/>
                    <a:pt x="1318" y="5197"/>
                    <a:pt x="1282" y="5193"/>
                  </a:cubicBezTo>
                  <a:cubicBezTo>
                    <a:pt x="724" y="5133"/>
                    <a:pt x="320" y="4630"/>
                    <a:pt x="380" y="4072"/>
                  </a:cubicBezTo>
                  <a:lnTo>
                    <a:pt x="513" y="2843"/>
                  </a:lnTo>
                  <a:lnTo>
                    <a:pt x="213" y="2810"/>
                  </a:lnTo>
                  <a:lnTo>
                    <a:pt x="80" y="4041"/>
                  </a:lnTo>
                  <a:cubicBezTo>
                    <a:pt x="1" y="4764"/>
                    <a:pt x="525" y="5416"/>
                    <a:pt x="1249" y="5495"/>
                  </a:cubicBezTo>
                  <a:cubicBezTo>
                    <a:pt x="1298" y="5500"/>
                    <a:pt x="1344" y="5503"/>
                    <a:pt x="1392" y="5503"/>
                  </a:cubicBezTo>
                  <a:cubicBezTo>
                    <a:pt x="2057" y="5503"/>
                    <a:pt x="2630" y="5000"/>
                    <a:pt x="2703" y="4325"/>
                  </a:cubicBezTo>
                  <a:lnTo>
                    <a:pt x="3170" y="33"/>
                  </a:ln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569775" y="849175"/>
              <a:ext cx="188275" cy="253325"/>
            </a:xfrm>
            <a:custGeom>
              <a:avLst/>
              <a:gdLst/>
              <a:ahLst/>
              <a:cxnLst/>
              <a:rect l="l" t="t" r="r" b="b"/>
              <a:pathLst>
                <a:path w="7531" h="10133" extrusionOk="0">
                  <a:moveTo>
                    <a:pt x="3941" y="0"/>
                  </a:moveTo>
                  <a:cubicBezTo>
                    <a:pt x="2227" y="0"/>
                    <a:pt x="754" y="1292"/>
                    <a:pt x="564" y="3036"/>
                  </a:cubicBezTo>
                  <a:lnTo>
                    <a:pt x="202" y="6363"/>
                  </a:lnTo>
                  <a:cubicBezTo>
                    <a:pt x="1" y="8232"/>
                    <a:pt x="1349" y="9909"/>
                    <a:pt x="3218" y="10112"/>
                  </a:cubicBezTo>
                  <a:cubicBezTo>
                    <a:pt x="3342" y="10126"/>
                    <a:pt x="3465" y="10132"/>
                    <a:pt x="3588" y="10132"/>
                  </a:cubicBezTo>
                  <a:cubicBezTo>
                    <a:pt x="5302" y="10132"/>
                    <a:pt x="6777" y="8841"/>
                    <a:pt x="6967" y="7097"/>
                  </a:cubicBezTo>
                  <a:lnTo>
                    <a:pt x="7327" y="3770"/>
                  </a:lnTo>
                  <a:cubicBezTo>
                    <a:pt x="7530" y="1901"/>
                    <a:pt x="6180" y="224"/>
                    <a:pt x="4313" y="21"/>
                  </a:cubicBezTo>
                  <a:cubicBezTo>
                    <a:pt x="4188" y="7"/>
                    <a:pt x="4064" y="0"/>
                    <a:pt x="39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557550" y="834500"/>
              <a:ext cx="193500" cy="260875"/>
            </a:xfrm>
            <a:custGeom>
              <a:avLst/>
              <a:gdLst/>
              <a:ahLst/>
              <a:cxnLst/>
              <a:rect l="l" t="t" r="r" b="b"/>
              <a:pathLst>
                <a:path w="7740" h="10435" extrusionOk="0">
                  <a:moveTo>
                    <a:pt x="3991" y="303"/>
                  </a:moveTo>
                  <a:cubicBezTo>
                    <a:pt x="4109" y="303"/>
                    <a:pt x="4228" y="310"/>
                    <a:pt x="4346" y="322"/>
                  </a:cubicBezTo>
                  <a:cubicBezTo>
                    <a:pt x="6128" y="516"/>
                    <a:pt x="7421" y="2122"/>
                    <a:pt x="7227" y="3904"/>
                  </a:cubicBezTo>
                  <a:lnTo>
                    <a:pt x="6867" y="7233"/>
                  </a:lnTo>
                  <a:cubicBezTo>
                    <a:pt x="6773" y="8095"/>
                    <a:pt x="6350" y="8871"/>
                    <a:pt x="5672" y="9415"/>
                  </a:cubicBezTo>
                  <a:cubicBezTo>
                    <a:pt x="5090" y="9884"/>
                    <a:pt x="4380" y="10133"/>
                    <a:pt x="3643" y="10133"/>
                  </a:cubicBezTo>
                  <a:cubicBezTo>
                    <a:pt x="3524" y="10133"/>
                    <a:pt x="3405" y="10126"/>
                    <a:pt x="3285" y="10113"/>
                  </a:cubicBezTo>
                  <a:cubicBezTo>
                    <a:pt x="2422" y="10019"/>
                    <a:pt x="1647" y="9596"/>
                    <a:pt x="1103" y="8919"/>
                  </a:cubicBezTo>
                  <a:cubicBezTo>
                    <a:pt x="558" y="8243"/>
                    <a:pt x="310" y="7394"/>
                    <a:pt x="404" y="6532"/>
                  </a:cubicBezTo>
                  <a:lnTo>
                    <a:pt x="766" y="3203"/>
                  </a:lnTo>
                  <a:cubicBezTo>
                    <a:pt x="859" y="2340"/>
                    <a:pt x="1283" y="1566"/>
                    <a:pt x="1959" y="1022"/>
                  </a:cubicBezTo>
                  <a:cubicBezTo>
                    <a:pt x="2542" y="552"/>
                    <a:pt x="3254" y="303"/>
                    <a:pt x="3991" y="303"/>
                  </a:cubicBezTo>
                  <a:close/>
                  <a:moveTo>
                    <a:pt x="3992" y="1"/>
                  </a:moveTo>
                  <a:cubicBezTo>
                    <a:pt x="3184" y="1"/>
                    <a:pt x="2407" y="272"/>
                    <a:pt x="1771" y="785"/>
                  </a:cubicBezTo>
                  <a:cubicBezTo>
                    <a:pt x="1031" y="1380"/>
                    <a:pt x="567" y="2226"/>
                    <a:pt x="464" y="3170"/>
                  </a:cubicBezTo>
                  <a:lnTo>
                    <a:pt x="104" y="6499"/>
                  </a:lnTo>
                  <a:cubicBezTo>
                    <a:pt x="1" y="7442"/>
                    <a:pt x="273" y="8369"/>
                    <a:pt x="866" y="9109"/>
                  </a:cubicBezTo>
                  <a:cubicBezTo>
                    <a:pt x="1461" y="9849"/>
                    <a:pt x="2309" y="10312"/>
                    <a:pt x="3252" y="10414"/>
                  </a:cubicBezTo>
                  <a:cubicBezTo>
                    <a:pt x="3382" y="10429"/>
                    <a:pt x="3512" y="10435"/>
                    <a:pt x="3642" y="10435"/>
                  </a:cubicBezTo>
                  <a:cubicBezTo>
                    <a:pt x="4448" y="10435"/>
                    <a:pt x="5225" y="10163"/>
                    <a:pt x="5862" y="9650"/>
                  </a:cubicBezTo>
                  <a:cubicBezTo>
                    <a:pt x="6602" y="9055"/>
                    <a:pt x="7066" y="8209"/>
                    <a:pt x="7167" y="7266"/>
                  </a:cubicBezTo>
                  <a:lnTo>
                    <a:pt x="7529" y="3937"/>
                  </a:lnTo>
                  <a:cubicBezTo>
                    <a:pt x="7740" y="1989"/>
                    <a:pt x="6327" y="232"/>
                    <a:pt x="4381" y="22"/>
                  </a:cubicBezTo>
                  <a:cubicBezTo>
                    <a:pt x="4251" y="8"/>
                    <a:pt x="4121" y="1"/>
                    <a:pt x="3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648225" y="838400"/>
              <a:ext cx="22250" cy="136575"/>
            </a:xfrm>
            <a:custGeom>
              <a:avLst/>
              <a:gdLst/>
              <a:ahLst/>
              <a:cxnLst/>
              <a:rect l="l" t="t" r="r" b="b"/>
              <a:pathLst>
                <a:path w="890" h="5463" extrusionOk="0">
                  <a:moveTo>
                    <a:pt x="588" y="0"/>
                  </a:moveTo>
                  <a:lnTo>
                    <a:pt x="0" y="5429"/>
                  </a:lnTo>
                  <a:lnTo>
                    <a:pt x="301" y="5462"/>
                  </a:lnTo>
                  <a:lnTo>
                    <a:pt x="890" y="33"/>
                  </a:lnTo>
                  <a:lnTo>
                    <a:pt x="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632600" y="870500"/>
              <a:ext cx="53100" cy="74925"/>
            </a:xfrm>
            <a:custGeom>
              <a:avLst/>
              <a:gdLst/>
              <a:ahLst/>
              <a:cxnLst/>
              <a:rect l="l" t="t" r="r" b="b"/>
              <a:pathLst>
                <a:path w="2124" h="2997" extrusionOk="0">
                  <a:moveTo>
                    <a:pt x="1119" y="1"/>
                  </a:moveTo>
                  <a:cubicBezTo>
                    <a:pt x="641" y="1"/>
                    <a:pt x="228" y="361"/>
                    <a:pt x="175" y="849"/>
                  </a:cubicBezTo>
                  <a:lnTo>
                    <a:pt x="57" y="1944"/>
                  </a:lnTo>
                  <a:cubicBezTo>
                    <a:pt x="0" y="2465"/>
                    <a:pt x="377" y="2935"/>
                    <a:pt x="899" y="2991"/>
                  </a:cubicBezTo>
                  <a:cubicBezTo>
                    <a:pt x="933" y="2995"/>
                    <a:pt x="967" y="2997"/>
                    <a:pt x="1001" y="2997"/>
                  </a:cubicBezTo>
                  <a:cubicBezTo>
                    <a:pt x="1482" y="2997"/>
                    <a:pt x="1894" y="2636"/>
                    <a:pt x="1947" y="2148"/>
                  </a:cubicBezTo>
                  <a:lnTo>
                    <a:pt x="2066" y="1054"/>
                  </a:lnTo>
                  <a:cubicBezTo>
                    <a:pt x="2123" y="532"/>
                    <a:pt x="1745" y="63"/>
                    <a:pt x="1223" y="6"/>
                  </a:cubicBezTo>
                  <a:cubicBezTo>
                    <a:pt x="1188" y="2"/>
                    <a:pt x="1154"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629450" y="866700"/>
              <a:ext cx="60200" cy="82525"/>
            </a:xfrm>
            <a:custGeom>
              <a:avLst/>
              <a:gdLst/>
              <a:ahLst/>
              <a:cxnLst/>
              <a:rect l="l" t="t" r="r" b="b"/>
              <a:pathLst>
                <a:path w="2408" h="3301" extrusionOk="0">
                  <a:moveTo>
                    <a:pt x="1246" y="303"/>
                  </a:moveTo>
                  <a:cubicBezTo>
                    <a:pt x="1275" y="303"/>
                    <a:pt x="1304" y="305"/>
                    <a:pt x="1333" y="309"/>
                  </a:cubicBezTo>
                  <a:cubicBezTo>
                    <a:pt x="1771" y="356"/>
                    <a:pt x="2089" y="752"/>
                    <a:pt x="2041" y="1190"/>
                  </a:cubicBezTo>
                  <a:lnTo>
                    <a:pt x="1923" y="2284"/>
                  </a:lnTo>
                  <a:cubicBezTo>
                    <a:pt x="1899" y="2496"/>
                    <a:pt x="1795" y="2686"/>
                    <a:pt x="1629" y="2821"/>
                  </a:cubicBezTo>
                  <a:cubicBezTo>
                    <a:pt x="1486" y="2937"/>
                    <a:pt x="1311" y="2997"/>
                    <a:pt x="1129" y="2997"/>
                  </a:cubicBezTo>
                  <a:cubicBezTo>
                    <a:pt x="1100" y="2997"/>
                    <a:pt x="1071" y="2996"/>
                    <a:pt x="1041" y="2992"/>
                  </a:cubicBezTo>
                  <a:cubicBezTo>
                    <a:pt x="829" y="2969"/>
                    <a:pt x="639" y="2865"/>
                    <a:pt x="505" y="2698"/>
                  </a:cubicBezTo>
                  <a:cubicBezTo>
                    <a:pt x="372" y="2532"/>
                    <a:pt x="310" y="2324"/>
                    <a:pt x="333" y="2112"/>
                  </a:cubicBezTo>
                  <a:lnTo>
                    <a:pt x="452" y="1016"/>
                  </a:lnTo>
                  <a:cubicBezTo>
                    <a:pt x="496" y="608"/>
                    <a:pt x="844" y="303"/>
                    <a:pt x="1246" y="303"/>
                  </a:cubicBezTo>
                  <a:close/>
                  <a:moveTo>
                    <a:pt x="1248" y="1"/>
                  </a:moveTo>
                  <a:cubicBezTo>
                    <a:pt x="694" y="1"/>
                    <a:pt x="213" y="420"/>
                    <a:pt x="152" y="985"/>
                  </a:cubicBezTo>
                  <a:lnTo>
                    <a:pt x="32" y="2079"/>
                  </a:lnTo>
                  <a:cubicBezTo>
                    <a:pt x="1" y="2371"/>
                    <a:pt x="85" y="2659"/>
                    <a:pt x="270" y="2888"/>
                  </a:cubicBezTo>
                  <a:cubicBezTo>
                    <a:pt x="454" y="3118"/>
                    <a:pt x="717" y="3262"/>
                    <a:pt x="1010" y="3293"/>
                  </a:cubicBezTo>
                  <a:cubicBezTo>
                    <a:pt x="1050" y="3297"/>
                    <a:pt x="1091" y="3300"/>
                    <a:pt x="1130" y="3300"/>
                  </a:cubicBezTo>
                  <a:cubicBezTo>
                    <a:pt x="1381" y="3300"/>
                    <a:pt x="1621" y="3215"/>
                    <a:pt x="1819" y="3057"/>
                  </a:cubicBezTo>
                  <a:cubicBezTo>
                    <a:pt x="2049" y="2871"/>
                    <a:pt x="2192" y="2610"/>
                    <a:pt x="2224" y="2317"/>
                  </a:cubicBezTo>
                  <a:lnTo>
                    <a:pt x="2342" y="1223"/>
                  </a:lnTo>
                  <a:cubicBezTo>
                    <a:pt x="2408" y="619"/>
                    <a:pt x="1970" y="73"/>
                    <a:pt x="1366" y="7"/>
                  </a:cubicBezTo>
                  <a:cubicBezTo>
                    <a:pt x="1326" y="3"/>
                    <a:pt x="1287" y="1"/>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36"/>
          <p:cNvSpPr/>
          <p:nvPr/>
        </p:nvSpPr>
        <p:spPr>
          <a:xfrm>
            <a:off x="6259537" y="2260350"/>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7"/>
          <p:cNvSpPr txBox="1">
            <a:spLocks noGrp="1"/>
          </p:cNvSpPr>
          <p:nvPr>
            <p:ph type="title"/>
          </p:nvPr>
        </p:nvSpPr>
        <p:spPr>
          <a:xfrm>
            <a:off x="470760" y="198634"/>
            <a:ext cx="1848217" cy="559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err="1">
                <a:latin typeface="+mj-lt"/>
              </a:rPr>
              <a:t>Đăng</a:t>
            </a:r>
            <a:r>
              <a:rPr lang="en-GB" sz="1600" dirty="0">
                <a:latin typeface="+mj-lt"/>
              </a:rPr>
              <a:t> </a:t>
            </a:r>
            <a:r>
              <a:rPr lang="en-GB" sz="1600" dirty="0" err="1">
                <a:latin typeface="+mj-lt"/>
              </a:rPr>
              <a:t>nhập</a:t>
            </a:r>
            <a:endParaRPr lang="en-GB" sz="1600" dirty="0">
              <a:latin typeface="+mj-lt"/>
            </a:endParaRPr>
          </a:p>
        </p:txBody>
      </p:sp>
      <p:pic>
        <p:nvPicPr>
          <p:cNvPr id="4098" name="Picture 1">
            <a:extLst>
              <a:ext uri="{FF2B5EF4-FFF2-40B4-BE49-F238E27FC236}">
                <a16:creationId xmlns:a16="http://schemas.microsoft.com/office/drawing/2014/main" id="{841F4D44-1CA8-7143-B522-A6AE0C069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927" y="757916"/>
            <a:ext cx="7002146" cy="356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7"/>
          <p:cNvSpPr txBox="1">
            <a:spLocks noGrp="1"/>
          </p:cNvSpPr>
          <p:nvPr>
            <p:ph type="title"/>
          </p:nvPr>
        </p:nvSpPr>
        <p:spPr>
          <a:xfrm>
            <a:off x="470760" y="198634"/>
            <a:ext cx="1848217" cy="559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err="1">
                <a:latin typeface="+mj-lt"/>
              </a:rPr>
              <a:t>Đăng</a:t>
            </a:r>
            <a:r>
              <a:rPr lang="en-GB" sz="1600" dirty="0">
                <a:latin typeface="+mj-lt"/>
              </a:rPr>
              <a:t> </a:t>
            </a:r>
            <a:r>
              <a:rPr lang="en-GB" sz="1600" dirty="0" err="1">
                <a:latin typeface="+mj-lt"/>
              </a:rPr>
              <a:t>ký</a:t>
            </a:r>
            <a:endParaRPr lang="en-GB" sz="1600" dirty="0">
              <a:latin typeface="+mj-lt"/>
            </a:endParaRPr>
          </a:p>
        </p:txBody>
      </p:sp>
      <p:pic>
        <p:nvPicPr>
          <p:cNvPr id="2" name="Picture 1">
            <a:extLst>
              <a:ext uri="{FF2B5EF4-FFF2-40B4-BE49-F238E27FC236}">
                <a16:creationId xmlns:a16="http://schemas.microsoft.com/office/drawing/2014/main" id="{F70EB13D-1788-FAE7-E156-96A7B400B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266" y="757916"/>
            <a:ext cx="7429187" cy="388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0273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7"/>
          <p:cNvSpPr txBox="1">
            <a:spLocks noGrp="1"/>
          </p:cNvSpPr>
          <p:nvPr>
            <p:ph type="title"/>
          </p:nvPr>
        </p:nvSpPr>
        <p:spPr>
          <a:xfrm>
            <a:off x="287881" y="182731"/>
            <a:ext cx="1848217" cy="559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err="1">
                <a:latin typeface="+mj-lt"/>
              </a:rPr>
              <a:t>Xem</a:t>
            </a:r>
            <a:r>
              <a:rPr lang="en-GB" sz="1600" dirty="0">
                <a:latin typeface="+mj-lt"/>
              </a:rPr>
              <a:t> </a:t>
            </a:r>
            <a:r>
              <a:rPr lang="en-GB" sz="1600" dirty="0" err="1">
                <a:latin typeface="+mj-lt"/>
              </a:rPr>
              <a:t>sản</a:t>
            </a:r>
            <a:r>
              <a:rPr lang="en-GB" sz="1600" dirty="0">
                <a:latin typeface="+mj-lt"/>
              </a:rPr>
              <a:t> </a:t>
            </a:r>
            <a:r>
              <a:rPr lang="en-GB" sz="1600" dirty="0" err="1">
                <a:latin typeface="+mj-lt"/>
              </a:rPr>
              <a:t>phẩm</a:t>
            </a:r>
            <a:endParaRPr lang="en-GB" sz="1600" dirty="0">
              <a:latin typeface="+mj-lt"/>
            </a:endParaRPr>
          </a:p>
        </p:txBody>
      </p:sp>
      <p:pic>
        <p:nvPicPr>
          <p:cNvPr id="2" name="Picture 1">
            <a:extLst>
              <a:ext uri="{FF2B5EF4-FFF2-40B4-BE49-F238E27FC236}">
                <a16:creationId xmlns:a16="http://schemas.microsoft.com/office/drawing/2014/main" id="{80B7FB37-CF0F-CD3E-4A01-5E6A1199A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09" y="1063677"/>
            <a:ext cx="7451424" cy="301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7"/>
          <p:cNvSpPr txBox="1">
            <a:spLocks noGrp="1"/>
          </p:cNvSpPr>
          <p:nvPr>
            <p:ph type="title"/>
          </p:nvPr>
        </p:nvSpPr>
        <p:spPr>
          <a:xfrm>
            <a:off x="287881" y="182731"/>
            <a:ext cx="2306306" cy="559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err="1">
                <a:latin typeface="+mj-lt"/>
              </a:rPr>
              <a:t>Tìm</a:t>
            </a:r>
            <a:r>
              <a:rPr lang="en-GB" sz="1600" dirty="0">
                <a:latin typeface="+mj-lt"/>
              </a:rPr>
              <a:t> </a:t>
            </a:r>
            <a:r>
              <a:rPr lang="en-GB" sz="1600" dirty="0" err="1">
                <a:latin typeface="+mj-lt"/>
              </a:rPr>
              <a:t>kiếm</a:t>
            </a:r>
            <a:r>
              <a:rPr lang="en-GB" sz="1600" dirty="0">
                <a:latin typeface="+mj-lt"/>
              </a:rPr>
              <a:t> </a:t>
            </a:r>
            <a:r>
              <a:rPr lang="en-GB" sz="1600" dirty="0" err="1">
                <a:latin typeface="+mj-lt"/>
              </a:rPr>
              <a:t>sản</a:t>
            </a:r>
            <a:r>
              <a:rPr lang="en-GB" sz="1600" dirty="0">
                <a:latin typeface="+mj-lt"/>
              </a:rPr>
              <a:t> </a:t>
            </a:r>
            <a:r>
              <a:rPr lang="en-GB" sz="1600" dirty="0" err="1">
                <a:latin typeface="+mj-lt"/>
              </a:rPr>
              <a:t>phẩm</a:t>
            </a:r>
            <a:endParaRPr lang="en-GB" sz="1600" dirty="0">
              <a:latin typeface="+mj-lt"/>
            </a:endParaRPr>
          </a:p>
        </p:txBody>
      </p:sp>
      <p:pic>
        <p:nvPicPr>
          <p:cNvPr id="2" name="Picture 1">
            <a:extLst>
              <a:ext uri="{FF2B5EF4-FFF2-40B4-BE49-F238E27FC236}">
                <a16:creationId xmlns:a16="http://schemas.microsoft.com/office/drawing/2014/main" id="{93D5CF70-E68D-23E1-00B0-C0A71D187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428" y="1101638"/>
            <a:ext cx="7599680" cy="294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383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7"/>
          <p:cNvSpPr txBox="1">
            <a:spLocks noGrp="1"/>
          </p:cNvSpPr>
          <p:nvPr>
            <p:ph type="title"/>
          </p:nvPr>
        </p:nvSpPr>
        <p:spPr>
          <a:xfrm>
            <a:off x="287881" y="182731"/>
            <a:ext cx="1848217" cy="559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err="1">
                <a:latin typeface="+mj-lt"/>
              </a:rPr>
              <a:t>Thêm</a:t>
            </a:r>
            <a:r>
              <a:rPr lang="en-GB" sz="1600" dirty="0">
                <a:latin typeface="+mj-lt"/>
              </a:rPr>
              <a:t> </a:t>
            </a:r>
            <a:r>
              <a:rPr lang="en-GB" sz="1600" dirty="0" err="1">
                <a:latin typeface="+mj-lt"/>
              </a:rPr>
              <a:t>sản</a:t>
            </a:r>
            <a:r>
              <a:rPr lang="en-GB" sz="1600" dirty="0">
                <a:latin typeface="+mj-lt"/>
              </a:rPr>
              <a:t> </a:t>
            </a:r>
            <a:r>
              <a:rPr lang="en-GB" sz="1600" dirty="0" err="1">
                <a:latin typeface="+mj-lt"/>
              </a:rPr>
              <a:t>phẩm</a:t>
            </a:r>
            <a:r>
              <a:rPr lang="en-GB" sz="1600" dirty="0">
                <a:latin typeface="+mj-lt"/>
              </a:rPr>
              <a:t> </a:t>
            </a:r>
          </a:p>
        </p:txBody>
      </p:sp>
      <p:pic>
        <p:nvPicPr>
          <p:cNvPr id="2" name="Picture 1">
            <a:extLst>
              <a:ext uri="{FF2B5EF4-FFF2-40B4-BE49-F238E27FC236}">
                <a16:creationId xmlns:a16="http://schemas.microsoft.com/office/drawing/2014/main" id="{147277B0-44AE-F284-CB4D-A3671C98C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81" y="742013"/>
            <a:ext cx="7108043" cy="383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75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7"/>
          <p:cNvSpPr txBox="1">
            <a:spLocks noGrp="1"/>
          </p:cNvSpPr>
          <p:nvPr>
            <p:ph type="title"/>
          </p:nvPr>
        </p:nvSpPr>
        <p:spPr>
          <a:xfrm>
            <a:off x="287881" y="182731"/>
            <a:ext cx="1848217" cy="559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err="1">
                <a:latin typeface="+mj-lt"/>
              </a:rPr>
              <a:t>Xóa</a:t>
            </a:r>
            <a:r>
              <a:rPr lang="en-GB" sz="1600" dirty="0">
                <a:latin typeface="+mj-lt"/>
              </a:rPr>
              <a:t> </a:t>
            </a:r>
            <a:r>
              <a:rPr lang="en-GB" sz="1600" dirty="0" err="1">
                <a:latin typeface="+mj-lt"/>
              </a:rPr>
              <a:t>sản</a:t>
            </a:r>
            <a:r>
              <a:rPr lang="en-GB" sz="1600" dirty="0">
                <a:latin typeface="+mj-lt"/>
              </a:rPr>
              <a:t> </a:t>
            </a:r>
            <a:r>
              <a:rPr lang="en-GB" sz="1600" dirty="0" err="1">
                <a:latin typeface="+mj-lt"/>
              </a:rPr>
              <a:t>phẩm</a:t>
            </a:r>
            <a:endParaRPr lang="en-GB" sz="1600" dirty="0">
              <a:latin typeface="+mj-lt"/>
            </a:endParaRPr>
          </a:p>
        </p:txBody>
      </p:sp>
      <p:pic>
        <p:nvPicPr>
          <p:cNvPr id="2" name="Picture 1">
            <a:extLst>
              <a:ext uri="{FF2B5EF4-FFF2-40B4-BE49-F238E27FC236}">
                <a16:creationId xmlns:a16="http://schemas.microsoft.com/office/drawing/2014/main" id="{1420709E-B146-32A6-456A-BCE7D22A2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615" y="544087"/>
            <a:ext cx="7156238" cy="405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86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7"/>
          <p:cNvSpPr txBox="1">
            <a:spLocks noGrp="1"/>
          </p:cNvSpPr>
          <p:nvPr>
            <p:ph type="title"/>
          </p:nvPr>
        </p:nvSpPr>
        <p:spPr>
          <a:xfrm>
            <a:off x="287881" y="182731"/>
            <a:ext cx="1848217" cy="559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err="1">
                <a:latin typeface="+mj-lt"/>
              </a:rPr>
              <a:t>Sửa</a:t>
            </a:r>
            <a:r>
              <a:rPr lang="en-GB" sz="1600" dirty="0">
                <a:latin typeface="+mj-lt"/>
              </a:rPr>
              <a:t> </a:t>
            </a:r>
            <a:r>
              <a:rPr lang="en-GB" sz="1600" dirty="0" err="1">
                <a:latin typeface="+mj-lt"/>
              </a:rPr>
              <a:t>sản</a:t>
            </a:r>
            <a:r>
              <a:rPr lang="en-GB" sz="1600" dirty="0">
                <a:latin typeface="+mj-lt"/>
              </a:rPr>
              <a:t> </a:t>
            </a:r>
            <a:r>
              <a:rPr lang="en-GB" sz="1600" dirty="0" err="1">
                <a:latin typeface="+mj-lt"/>
              </a:rPr>
              <a:t>phẩm</a:t>
            </a:r>
            <a:endParaRPr lang="en-GB" sz="1600" dirty="0">
              <a:latin typeface="+mj-lt"/>
            </a:endParaRPr>
          </a:p>
        </p:txBody>
      </p:sp>
      <p:pic>
        <p:nvPicPr>
          <p:cNvPr id="2" name="Picture 1">
            <a:extLst>
              <a:ext uri="{FF2B5EF4-FFF2-40B4-BE49-F238E27FC236}">
                <a16:creationId xmlns:a16="http://schemas.microsoft.com/office/drawing/2014/main" id="{DB576D2A-AC97-84C4-C16F-3E449891F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5" y="580496"/>
            <a:ext cx="7021881" cy="432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113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grpSp>
        <p:nvGrpSpPr>
          <p:cNvPr id="450" name="Google Shape;450;p36"/>
          <p:cNvGrpSpPr/>
          <p:nvPr/>
        </p:nvGrpSpPr>
        <p:grpSpPr>
          <a:xfrm>
            <a:off x="2616875" y="764700"/>
            <a:ext cx="1422050" cy="1422000"/>
            <a:chOff x="1966500" y="1018650"/>
            <a:chExt cx="1422050" cy="1422000"/>
          </a:xfrm>
        </p:grpSpPr>
        <p:sp>
          <p:nvSpPr>
            <p:cNvPr id="451" name="Google Shape;451;p36"/>
            <p:cNvSpPr/>
            <p:nvPr/>
          </p:nvSpPr>
          <p:spPr>
            <a:xfrm>
              <a:off x="1966500" y="1094850"/>
              <a:ext cx="1345800" cy="134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6"/>
          <p:cNvSpPr txBox="1">
            <a:spLocks noGrp="1"/>
          </p:cNvSpPr>
          <p:nvPr>
            <p:ph type="title"/>
          </p:nvPr>
        </p:nvSpPr>
        <p:spPr>
          <a:xfrm>
            <a:off x="945450" y="2491500"/>
            <a:ext cx="4764900" cy="17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Sơ đồ trạng thái</a:t>
            </a:r>
          </a:p>
        </p:txBody>
      </p:sp>
      <p:sp>
        <p:nvSpPr>
          <p:cNvPr id="454" name="Google Shape;454;p36"/>
          <p:cNvSpPr txBox="1">
            <a:spLocks noGrp="1"/>
          </p:cNvSpPr>
          <p:nvPr>
            <p:ph type="title" idx="2"/>
          </p:nvPr>
        </p:nvSpPr>
        <p:spPr>
          <a:xfrm>
            <a:off x="2655000" y="934100"/>
            <a:ext cx="13458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04</a:t>
            </a:r>
          </a:p>
        </p:txBody>
      </p:sp>
      <p:grpSp>
        <p:nvGrpSpPr>
          <p:cNvPr id="455" name="Google Shape;455;p36"/>
          <p:cNvGrpSpPr/>
          <p:nvPr/>
        </p:nvGrpSpPr>
        <p:grpSpPr>
          <a:xfrm>
            <a:off x="5872002" y="-309604"/>
            <a:ext cx="2025943" cy="1788473"/>
            <a:chOff x="3700913" y="792925"/>
            <a:chExt cx="717275" cy="633200"/>
          </a:xfrm>
        </p:grpSpPr>
        <p:sp>
          <p:nvSpPr>
            <p:cNvPr id="456" name="Google Shape;456;p36"/>
            <p:cNvSpPr/>
            <p:nvPr/>
          </p:nvSpPr>
          <p:spPr>
            <a:xfrm>
              <a:off x="3772638" y="1190250"/>
              <a:ext cx="645550" cy="235875"/>
            </a:xfrm>
            <a:custGeom>
              <a:avLst/>
              <a:gdLst/>
              <a:ahLst/>
              <a:cxnLst/>
              <a:rect l="l" t="t" r="r" b="b"/>
              <a:pathLst>
                <a:path w="25822" h="9435" extrusionOk="0">
                  <a:moveTo>
                    <a:pt x="25465" y="1"/>
                  </a:moveTo>
                  <a:lnTo>
                    <a:pt x="0" y="7910"/>
                  </a:lnTo>
                  <a:cubicBezTo>
                    <a:pt x="288" y="8839"/>
                    <a:pt x="1144" y="9434"/>
                    <a:pt x="2068" y="9434"/>
                  </a:cubicBezTo>
                  <a:cubicBezTo>
                    <a:pt x="2281" y="9434"/>
                    <a:pt x="2497" y="9403"/>
                    <a:pt x="2710" y="9336"/>
                  </a:cubicBezTo>
                  <a:lnTo>
                    <a:pt x="24039" y="2713"/>
                  </a:lnTo>
                  <a:cubicBezTo>
                    <a:pt x="25183" y="2357"/>
                    <a:pt x="25821" y="1143"/>
                    <a:pt x="25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3724988" y="806875"/>
              <a:ext cx="677150" cy="536975"/>
            </a:xfrm>
            <a:custGeom>
              <a:avLst/>
              <a:gdLst/>
              <a:ahLst/>
              <a:cxnLst/>
              <a:rect l="l" t="t" r="r" b="b"/>
              <a:pathLst>
                <a:path w="27086" h="21479" extrusionOk="0">
                  <a:moveTo>
                    <a:pt x="22594" y="0"/>
                  </a:moveTo>
                  <a:lnTo>
                    <a:pt x="0" y="7015"/>
                  </a:lnTo>
                  <a:lnTo>
                    <a:pt x="4491" y="21478"/>
                  </a:lnTo>
                  <a:lnTo>
                    <a:pt x="27086" y="14463"/>
                  </a:lnTo>
                  <a:lnTo>
                    <a:pt x="22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3700913" y="792925"/>
              <a:ext cx="687100" cy="547000"/>
            </a:xfrm>
            <a:custGeom>
              <a:avLst/>
              <a:gdLst/>
              <a:ahLst/>
              <a:cxnLst/>
              <a:rect l="l" t="t" r="r" b="b"/>
              <a:pathLst>
                <a:path w="27484" h="21880" extrusionOk="0">
                  <a:moveTo>
                    <a:pt x="22688" y="400"/>
                  </a:moveTo>
                  <a:lnTo>
                    <a:pt x="27086" y="14557"/>
                  </a:lnTo>
                  <a:lnTo>
                    <a:pt x="4796" y="21480"/>
                  </a:lnTo>
                  <a:lnTo>
                    <a:pt x="398" y="7322"/>
                  </a:lnTo>
                  <a:lnTo>
                    <a:pt x="22688" y="400"/>
                  </a:lnTo>
                  <a:close/>
                  <a:moveTo>
                    <a:pt x="22897" y="0"/>
                  </a:moveTo>
                  <a:lnTo>
                    <a:pt x="153" y="7065"/>
                  </a:lnTo>
                  <a:lnTo>
                    <a:pt x="1" y="7112"/>
                  </a:lnTo>
                  <a:lnTo>
                    <a:pt x="4587" y="21879"/>
                  </a:lnTo>
                  <a:lnTo>
                    <a:pt x="27333" y="14815"/>
                  </a:lnTo>
                  <a:lnTo>
                    <a:pt x="27484" y="14768"/>
                  </a:lnTo>
                  <a:lnTo>
                    <a:pt x="2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3756138" y="849850"/>
              <a:ext cx="578400" cy="438975"/>
            </a:xfrm>
            <a:custGeom>
              <a:avLst/>
              <a:gdLst/>
              <a:ahLst/>
              <a:cxnLst/>
              <a:rect l="l" t="t" r="r" b="b"/>
              <a:pathLst>
                <a:path w="23136" h="17559" extrusionOk="0">
                  <a:moveTo>
                    <a:pt x="19570" y="0"/>
                  </a:moveTo>
                  <a:lnTo>
                    <a:pt x="1" y="6077"/>
                  </a:lnTo>
                  <a:lnTo>
                    <a:pt x="3566" y="17559"/>
                  </a:lnTo>
                  <a:lnTo>
                    <a:pt x="23136" y="11482"/>
                  </a:lnTo>
                  <a:lnTo>
                    <a:pt x="19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3746538" y="1178475"/>
              <a:ext cx="655050" cy="244825"/>
            </a:xfrm>
            <a:custGeom>
              <a:avLst/>
              <a:gdLst/>
              <a:ahLst/>
              <a:cxnLst/>
              <a:rect l="l" t="t" r="r" b="b"/>
              <a:pathLst>
                <a:path w="26202" h="9793" extrusionOk="0">
                  <a:moveTo>
                    <a:pt x="25559" y="402"/>
                  </a:moveTo>
                  <a:lnTo>
                    <a:pt x="25559" y="402"/>
                  </a:lnTo>
                  <a:cubicBezTo>
                    <a:pt x="25786" y="1412"/>
                    <a:pt x="25201" y="2447"/>
                    <a:pt x="24195" y="2759"/>
                  </a:cubicBezTo>
                  <a:lnTo>
                    <a:pt x="2866" y="9384"/>
                  </a:lnTo>
                  <a:cubicBezTo>
                    <a:pt x="2670" y="9445"/>
                    <a:pt x="2470" y="9474"/>
                    <a:pt x="2273" y="9474"/>
                  </a:cubicBezTo>
                  <a:cubicBezTo>
                    <a:pt x="1471" y="9474"/>
                    <a:pt x="717" y="8990"/>
                    <a:pt x="407" y="8212"/>
                  </a:cubicBezTo>
                  <a:lnTo>
                    <a:pt x="25559" y="402"/>
                  </a:lnTo>
                  <a:close/>
                  <a:moveTo>
                    <a:pt x="25774" y="1"/>
                  </a:moveTo>
                  <a:lnTo>
                    <a:pt x="155" y="7958"/>
                  </a:lnTo>
                  <a:lnTo>
                    <a:pt x="1" y="8006"/>
                  </a:lnTo>
                  <a:lnTo>
                    <a:pt x="52" y="8158"/>
                  </a:lnTo>
                  <a:cubicBezTo>
                    <a:pt x="52" y="8158"/>
                    <a:pt x="82" y="8251"/>
                    <a:pt x="98" y="8294"/>
                  </a:cubicBezTo>
                  <a:cubicBezTo>
                    <a:pt x="448" y="9217"/>
                    <a:pt x="1331" y="9792"/>
                    <a:pt x="2273" y="9792"/>
                  </a:cubicBezTo>
                  <a:cubicBezTo>
                    <a:pt x="2502" y="9792"/>
                    <a:pt x="2732" y="9758"/>
                    <a:pt x="2961" y="9688"/>
                  </a:cubicBezTo>
                  <a:lnTo>
                    <a:pt x="24289" y="3064"/>
                  </a:lnTo>
                  <a:cubicBezTo>
                    <a:pt x="25514" y="2683"/>
                    <a:pt x="26201" y="1378"/>
                    <a:pt x="25820" y="153"/>
                  </a:cubicBezTo>
                  <a:lnTo>
                    <a:pt x="257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36"/>
          <p:cNvGrpSpPr/>
          <p:nvPr/>
        </p:nvGrpSpPr>
        <p:grpSpPr>
          <a:xfrm rot="-1800001">
            <a:off x="7135071" y="2034133"/>
            <a:ext cx="691766" cy="1123687"/>
            <a:chOff x="4557550" y="704650"/>
            <a:chExt cx="244925" cy="397850"/>
          </a:xfrm>
        </p:grpSpPr>
        <p:sp>
          <p:nvSpPr>
            <p:cNvPr id="462" name="Google Shape;462;p36"/>
            <p:cNvSpPr/>
            <p:nvPr/>
          </p:nvSpPr>
          <p:spPr>
            <a:xfrm>
              <a:off x="4658800" y="739175"/>
              <a:ext cx="78250" cy="137550"/>
            </a:xfrm>
            <a:custGeom>
              <a:avLst/>
              <a:gdLst/>
              <a:ahLst/>
              <a:cxnLst/>
              <a:rect l="l" t="t" r="r" b="b"/>
              <a:pathLst>
                <a:path w="3130" h="5502" extrusionOk="0">
                  <a:moveTo>
                    <a:pt x="1778" y="0"/>
                  </a:moveTo>
                  <a:cubicBezTo>
                    <a:pt x="1477" y="0"/>
                    <a:pt x="1189" y="101"/>
                    <a:pt x="951" y="292"/>
                  </a:cubicBezTo>
                  <a:cubicBezTo>
                    <a:pt x="676" y="511"/>
                    <a:pt x="504" y="827"/>
                    <a:pt x="467" y="1178"/>
                  </a:cubicBezTo>
                  <a:lnTo>
                    <a:pt x="0" y="5470"/>
                  </a:lnTo>
                  <a:lnTo>
                    <a:pt x="301" y="5501"/>
                  </a:lnTo>
                  <a:lnTo>
                    <a:pt x="767" y="1210"/>
                  </a:lnTo>
                  <a:cubicBezTo>
                    <a:pt x="796" y="941"/>
                    <a:pt x="929" y="697"/>
                    <a:pt x="1141" y="526"/>
                  </a:cubicBezTo>
                  <a:cubicBezTo>
                    <a:pt x="1323" y="380"/>
                    <a:pt x="1545" y="302"/>
                    <a:pt x="1775" y="302"/>
                  </a:cubicBezTo>
                  <a:cubicBezTo>
                    <a:pt x="1813" y="302"/>
                    <a:pt x="1850" y="304"/>
                    <a:pt x="1888" y="308"/>
                  </a:cubicBezTo>
                  <a:cubicBezTo>
                    <a:pt x="2157" y="338"/>
                    <a:pt x="2401" y="471"/>
                    <a:pt x="2572" y="682"/>
                  </a:cubicBezTo>
                  <a:cubicBezTo>
                    <a:pt x="2742" y="894"/>
                    <a:pt x="2820" y="1159"/>
                    <a:pt x="2790" y="1429"/>
                  </a:cubicBezTo>
                  <a:lnTo>
                    <a:pt x="2652" y="2691"/>
                  </a:lnTo>
                  <a:lnTo>
                    <a:pt x="2954" y="2722"/>
                  </a:lnTo>
                  <a:lnTo>
                    <a:pt x="3090" y="1462"/>
                  </a:lnTo>
                  <a:cubicBezTo>
                    <a:pt x="3129" y="1112"/>
                    <a:pt x="3028" y="767"/>
                    <a:pt x="2806" y="492"/>
                  </a:cubicBezTo>
                  <a:cubicBezTo>
                    <a:pt x="2587" y="219"/>
                    <a:pt x="2271" y="45"/>
                    <a:pt x="1921" y="8"/>
                  </a:cubicBezTo>
                  <a:cubicBezTo>
                    <a:pt x="1873" y="3"/>
                    <a:pt x="1825"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23225" y="704650"/>
              <a:ext cx="79250" cy="137575"/>
            </a:xfrm>
            <a:custGeom>
              <a:avLst/>
              <a:gdLst/>
              <a:ahLst/>
              <a:cxnLst/>
              <a:rect l="l" t="t" r="r" b="b"/>
              <a:pathLst>
                <a:path w="3170" h="5503" extrusionOk="0">
                  <a:moveTo>
                    <a:pt x="2869" y="0"/>
                  </a:moveTo>
                  <a:lnTo>
                    <a:pt x="2403" y="4292"/>
                  </a:lnTo>
                  <a:cubicBezTo>
                    <a:pt x="2347" y="4813"/>
                    <a:pt x="1904" y="5199"/>
                    <a:pt x="1391" y="5199"/>
                  </a:cubicBezTo>
                  <a:cubicBezTo>
                    <a:pt x="1355" y="5199"/>
                    <a:pt x="1318" y="5197"/>
                    <a:pt x="1282" y="5193"/>
                  </a:cubicBezTo>
                  <a:cubicBezTo>
                    <a:pt x="724" y="5133"/>
                    <a:pt x="320" y="4630"/>
                    <a:pt x="380" y="4072"/>
                  </a:cubicBezTo>
                  <a:lnTo>
                    <a:pt x="513" y="2843"/>
                  </a:lnTo>
                  <a:lnTo>
                    <a:pt x="213" y="2810"/>
                  </a:lnTo>
                  <a:lnTo>
                    <a:pt x="80" y="4041"/>
                  </a:lnTo>
                  <a:cubicBezTo>
                    <a:pt x="1" y="4764"/>
                    <a:pt x="525" y="5416"/>
                    <a:pt x="1249" y="5495"/>
                  </a:cubicBezTo>
                  <a:cubicBezTo>
                    <a:pt x="1298" y="5500"/>
                    <a:pt x="1344" y="5503"/>
                    <a:pt x="1392" y="5503"/>
                  </a:cubicBezTo>
                  <a:cubicBezTo>
                    <a:pt x="2057" y="5503"/>
                    <a:pt x="2630" y="5000"/>
                    <a:pt x="2703" y="4325"/>
                  </a:cubicBezTo>
                  <a:lnTo>
                    <a:pt x="3170" y="33"/>
                  </a:ln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569775" y="849175"/>
              <a:ext cx="188275" cy="253325"/>
            </a:xfrm>
            <a:custGeom>
              <a:avLst/>
              <a:gdLst/>
              <a:ahLst/>
              <a:cxnLst/>
              <a:rect l="l" t="t" r="r" b="b"/>
              <a:pathLst>
                <a:path w="7531" h="10133" extrusionOk="0">
                  <a:moveTo>
                    <a:pt x="3941" y="0"/>
                  </a:moveTo>
                  <a:cubicBezTo>
                    <a:pt x="2227" y="0"/>
                    <a:pt x="754" y="1292"/>
                    <a:pt x="564" y="3036"/>
                  </a:cubicBezTo>
                  <a:lnTo>
                    <a:pt x="202" y="6363"/>
                  </a:lnTo>
                  <a:cubicBezTo>
                    <a:pt x="1" y="8232"/>
                    <a:pt x="1349" y="9909"/>
                    <a:pt x="3218" y="10112"/>
                  </a:cubicBezTo>
                  <a:cubicBezTo>
                    <a:pt x="3342" y="10126"/>
                    <a:pt x="3465" y="10132"/>
                    <a:pt x="3588" y="10132"/>
                  </a:cubicBezTo>
                  <a:cubicBezTo>
                    <a:pt x="5302" y="10132"/>
                    <a:pt x="6777" y="8841"/>
                    <a:pt x="6967" y="7097"/>
                  </a:cubicBezTo>
                  <a:lnTo>
                    <a:pt x="7327" y="3770"/>
                  </a:lnTo>
                  <a:cubicBezTo>
                    <a:pt x="7530" y="1901"/>
                    <a:pt x="6180" y="224"/>
                    <a:pt x="4313" y="21"/>
                  </a:cubicBezTo>
                  <a:cubicBezTo>
                    <a:pt x="4188" y="7"/>
                    <a:pt x="4064" y="0"/>
                    <a:pt x="39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557550" y="834500"/>
              <a:ext cx="193500" cy="260875"/>
            </a:xfrm>
            <a:custGeom>
              <a:avLst/>
              <a:gdLst/>
              <a:ahLst/>
              <a:cxnLst/>
              <a:rect l="l" t="t" r="r" b="b"/>
              <a:pathLst>
                <a:path w="7740" h="10435" extrusionOk="0">
                  <a:moveTo>
                    <a:pt x="3991" y="303"/>
                  </a:moveTo>
                  <a:cubicBezTo>
                    <a:pt x="4109" y="303"/>
                    <a:pt x="4228" y="310"/>
                    <a:pt x="4346" y="322"/>
                  </a:cubicBezTo>
                  <a:cubicBezTo>
                    <a:pt x="6128" y="516"/>
                    <a:pt x="7421" y="2122"/>
                    <a:pt x="7227" y="3904"/>
                  </a:cubicBezTo>
                  <a:lnTo>
                    <a:pt x="6867" y="7233"/>
                  </a:lnTo>
                  <a:cubicBezTo>
                    <a:pt x="6773" y="8095"/>
                    <a:pt x="6350" y="8871"/>
                    <a:pt x="5672" y="9415"/>
                  </a:cubicBezTo>
                  <a:cubicBezTo>
                    <a:pt x="5090" y="9884"/>
                    <a:pt x="4380" y="10133"/>
                    <a:pt x="3643" y="10133"/>
                  </a:cubicBezTo>
                  <a:cubicBezTo>
                    <a:pt x="3524" y="10133"/>
                    <a:pt x="3405" y="10126"/>
                    <a:pt x="3285" y="10113"/>
                  </a:cubicBezTo>
                  <a:cubicBezTo>
                    <a:pt x="2422" y="10019"/>
                    <a:pt x="1647" y="9596"/>
                    <a:pt x="1103" y="8919"/>
                  </a:cubicBezTo>
                  <a:cubicBezTo>
                    <a:pt x="558" y="8243"/>
                    <a:pt x="310" y="7394"/>
                    <a:pt x="404" y="6532"/>
                  </a:cubicBezTo>
                  <a:lnTo>
                    <a:pt x="766" y="3203"/>
                  </a:lnTo>
                  <a:cubicBezTo>
                    <a:pt x="859" y="2340"/>
                    <a:pt x="1283" y="1566"/>
                    <a:pt x="1959" y="1022"/>
                  </a:cubicBezTo>
                  <a:cubicBezTo>
                    <a:pt x="2542" y="552"/>
                    <a:pt x="3254" y="303"/>
                    <a:pt x="3991" y="303"/>
                  </a:cubicBezTo>
                  <a:close/>
                  <a:moveTo>
                    <a:pt x="3992" y="1"/>
                  </a:moveTo>
                  <a:cubicBezTo>
                    <a:pt x="3184" y="1"/>
                    <a:pt x="2407" y="272"/>
                    <a:pt x="1771" y="785"/>
                  </a:cubicBezTo>
                  <a:cubicBezTo>
                    <a:pt x="1031" y="1380"/>
                    <a:pt x="567" y="2226"/>
                    <a:pt x="464" y="3170"/>
                  </a:cubicBezTo>
                  <a:lnTo>
                    <a:pt x="104" y="6499"/>
                  </a:lnTo>
                  <a:cubicBezTo>
                    <a:pt x="1" y="7442"/>
                    <a:pt x="273" y="8369"/>
                    <a:pt x="866" y="9109"/>
                  </a:cubicBezTo>
                  <a:cubicBezTo>
                    <a:pt x="1461" y="9849"/>
                    <a:pt x="2309" y="10312"/>
                    <a:pt x="3252" y="10414"/>
                  </a:cubicBezTo>
                  <a:cubicBezTo>
                    <a:pt x="3382" y="10429"/>
                    <a:pt x="3512" y="10435"/>
                    <a:pt x="3642" y="10435"/>
                  </a:cubicBezTo>
                  <a:cubicBezTo>
                    <a:pt x="4448" y="10435"/>
                    <a:pt x="5225" y="10163"/>
                    <a:pt x="5862" y="9650"/>
                  </a:cubicBezTo>
                  <a:cubicBezTo>
                    <a:pt x="6602" y="9055"/>
                    <a:pt x="7066" y="8209"/>
                    <a:pt x="7167" y="7266"/>
                  </a:cubicBezTo>
                  <a:lnTo>
                    <a:pt x="7529" y="3937"/>
                  </a:lnTo>
                  <a:cubicBezTo>
                    <a:pt x="7740" y="1989"/>
                    <a:pt x="6327" y="232"/>
                    <a:pt x="4381" y="22"/>
                  </a:cubicBezTo>
                  <a:cubicBezTo>
                    <a:pt x="4251" y="8"/>
                    <a:pt x="4121" y="1"/>
                    <a:pt x="3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648225" y="838400"/>
              <a:ext cx="22250" cy="136575"/>
            </a:xfrm>
            <a:custGeom>
              <a:avLst/>
              <a:gdLst/>
              <a:ahLst/>
              <a:cxnLst/>
              <a:rect l="l" t="t" r="r" b="b"/>
              <a:pathLst>
                <a:path w="890" h="5463" extrusionOk="0">
                  <a:moveTo>
                    <a:pt x="588" y="0"/>
                  </a:moveTo>
                  <a:lnTo>
                    <a:pt x="0" y="5429"/>
                  </a:lnTo>
                  <a:lnTo>
                    <a:pt x="301" y="5462"/>
                  </a:lnTo>
                  <a:lnTo>
                    <a:pt x="890" y="33"/>
                  </a:lnTo>
                  <a:lnTo>
                    <a:pt x="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632600" y="870500"/>
              <a:ext cx="53100" cy="74925"/>
            </a:xfrm>
            <a:custGeom>
              <a:avLst/>
              <a:gdLst/>
              <a:ahLst/>
              <a:cxnLst/>
              <a:rect l="l" t="t" r="r" b="b"/>
              <a:pathLst>
                <a:path w="2124" h="2997" extrusionOk="0">
                  <a:moveTo>
                    <a:pt x="1119" y="1"/>
                  </a:moveTo>
                  <a:cubicBezTo>
                    <a:pt x="641" y="1"/>
                    <a:pt x="228" y="361"/>
                    <a:pt x="175" y="849"/>
                  </a:cubicBezTo>
                  <a:lnTo>
                    <a:pt x="57" y="1944"/>
                  </a:lnTo>
                  <a:cubicBezTo>
                    <a:pt x="0" y="2465"/>
                    <a:pt x="377" y="2935"/>
                    <a:pt x="899" y="2991"/>
                  </a:cubicBezTo>
                  <a:cubicBezTo>
                    <a:pt x="933" y="2995"/>
                    <a:pt x="967" y="2997"/>
                    <a:pt x="1001" y="2997"/>
                  </a:cubicBezTo>
                  <a:cubicBezTo>
                    <a:pt x="1482" y="2997"/>
                    <a:pt x="1894" y="2636"/>
                    <a:pt x="1947" y="2148"/>
                  </a:cubicBezTo>
                  <a:lnTo>
                    <a:pt x="2066" y="1054"/>
                  </a:lnTo>
                  <a:cubicBezTo>
                    <a:pt x="2123" y="532"/>
                    <a:pt x="1745" y="63"/>
                    <a:pt x="1223" y="6"/>
                  </a:cubicBezTo>
                  <a:cubicBezTo>
                    <a:pt x="1188" y="2"/>
                    <a:pt x="1154"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629450" y="866700"/>
              <a:ext cx="60200" cy="82525"/>
            </a:xfrm>
            <a:custGeom>
              <a:avLst/>
              <a:gdLst/>
              <a:ahLst/>
              <a:cxnLst/>
              <a:rect l="l" t="t" r="r" b="b"/>
              <a:pathLst>
                <a:path w="2408" h="3301" extrusionOk="0">
                  <a:moveTo>
                    <a:pt x="1246" y="303"/>
                  </a:moveTo>
                  <a:cubicBezTo>
                    <a:pt x="1275" y="303"/>
                    <a:pt x="1304" y="305"/>
                    <a:pt x="1333" y="309"/>
                  </a:cubicBezTo>
                  <a:cubicBezTo>
                    <a:pt x="1771" y="356"/>
                    <a:pt x="2089" y="752"/>
                    <a:pt x="2041" y="1190"/>
                  </a:cubicBezTo>
                  <a:lnTo>
                    <a:pt x="1923" y="2284"/>
                  </a:lnTo>
                  <a:cubicBezTo>
                    <a:pt x="1899" y="2496"/>
                    <a:pt x="1795" y="2686"/>
                    <a:pt x="1629" y="2821"/>
                  </a:cubicBezTo>
                  <a:cubicBezTo>
                    <a:pt x="1486" y="2937"/>
                    <a:pt x="1311" y="2997"/>
                    <a:pt x="1129" y="2997"/>
                  </a:cubicBezTo>
                  <a:cubicBezTo>
                    <a:pt x="1100" y="2997"/>
                    <a:pt x="1071" y="2996"/>
                    <a:pt x="1041" y="2992"/>
                  </a:cubicBezTo>
                  <a:cubicBezTo>
                    <a:pt x="829" y="2969"/>
                    <a:pt x="639" y="2865"/>
                    <a:pt x="505" y="2698"/>
                  </a:cubicBezTo>
                  <a:cubicBezTo>
                    <a:pt x="372" y="2532"/>
                    <a:pt x="310" y="2324"/>
                    <a:pt x="333" y="2112"/>
                  </a:cubicBezTo>
                  <a:lnTo>
                    <a:pt x="452" y="1016"/>
                  </a:lnTo>
                  <a:cubicBezTo>
                    <a:pt x="496" y="608"/>
                    <a:pt x="844" y="303"/>
                    <a:pt x="1246" y="303"/>
                  </a:cubicBezTo>
                  <a:close/>
                  <a:moveTo>
                    <a:pt x="1248" y="1"/>
                  </a:moveTo>
                  <a:cubicBezTo>
                    <a:pt x="694" y="1"/>
                    <a:pt x="213" y="420"/>
                    <a:pt x="152" y="985"/>
                  </a:cubicBezTo>
                  <a:lnTo>
                    <a:pt x="32" y="2079"/>
                  </a:lnTo>
                  <a:cubicBezTo>
                    <a:pt x="1" y="2371"/>
                    <a:pt x="85" y="2659"/>
                    <a:pt x="270" y="2888"/>
                  </a:cubicBezTo>
                  <a:cubicBezTo>
                    <a:pt x="454" y="3118"/>
                    <a:pt x="717" y="3262"/>
                    <a:pt x="1010" y="3293"/>
                  </a:cubicBezTo>
                  <a:cubicBezTo>
                    <a:pt x="1050" y="3297"/>
                    <a:pt x="1091" y="3300"/>
                    <a:pt x="1130" y="3300"/>
                  </a:cubicBezTo>
                  <a:cubicBezTo>
                    <a:pt x="1381" y="3300"/>
                    <a:pt x="1621" y="3215"/>
                    <a:pt x="1819" y="3057"/>
                  </a:cubicBezTo>
                  <a:cubicBezTo>
                    <a:pt x="2049" y="2871"/>
                    <a:pt x="2192" y="2610"/>
                    <a:pt x="2224" y="2317"/>
                  </a:cubicBezTo>
                  <a:lnTo>
                    <a:pt x="2342" y="1223"/>
                  </a:lnTo>
                  <a:cubicBezTo>
                    <a:pt x="2408" y="619"/>
                    <a:pt x="1970" y="73"/>
                    <a:pt x="1366" y="7"/>
                  </a:cubicBezTo>
                  <a:cubicBezTo>
                    <a:pt x="1326" y="3"/>
                    <a:pt x="1287" y="1"/>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36"/>
          <p:cNvSpPr/>
          <p:nvPr/>
        </p:nvSpPr>
        <p:spPr>
          <a:xfrm>
            <a:off x="6259537" y="2260350"/>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3" name="Title 2"/>
          <p:cNvSpPr>
            <a:spLocks noGrp="1"/>
          </p:cNvSpPr>
          <p:nvPr>
            <p:ph type="title"/>
          </p:nvPr>
        </p:nvSpPr>
        <p:spPr>
          <a:xfrm>
            <a:off x="350291" y="440004"/>
            <a:ext cx="7713900" cy="698700"/>
          </a:xfrm>
        </p:spPr>
        <p:txBody>
          <a:bodyPr/>
          <a:lstStyle/>
          <a:p>
            <a:r>
              <a:rPr lang="en-US" sz="1400" dirty="0" err="1"/>
              <a:t>Đăng</a:t>
            </a:r>
            <a:r>
              <a:rPr lang="en-US" sz="1400" dirty="0"/>
              <a:t> </a:t>
            </a:r>
            <a:r>
              <a:rPr lang="en-US" sz="1400" dirty="0" err="1"/>
              <a:t>nhập</a:t>
            </a:r>
            <a:endParaRPr lang="en-US" sz="1400" dirty="0"/>
          </a:p>
        </p:txBody>
      </p:sp>
      <p:pic>
        <p:nvPicPr>
          <p:cNvPr id="2" name="Picture 1">
            <a:extLst>
              <a:ext uri="{FF2B5EF4-FFF2-40B4-BE49-F238E27FC236}">
                <a16:creationId xmlns:a16="http://schemas.microsoft.com/office/drawing/2014/main" id="{B557E8B6-5211-6E9D-5238-CA88CBDB2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93" y="789354"/>
            <a:ext cx="8276973" cy="92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2">
            <a:extLst>
              <a:ext uri="{FF2B5EF4-FFF2-40B4-BE49-F238E27FC236}">
                <a16:creationId xmlns:a16="http://schemas.microsoft.com/office/drawing/2014/main" id="{9178B4F9-8A5F-71C7-DF3D-B1D91E587F00}"/>
              </a:ext>
            </a:extLst>
          </p:cNvPr>
          <p:cNvSpPr txBox="1">
            <a:spLocks/>
          </p:cNvSpPr>
          <p:nvPr/>
        </p:nvSpPr>
        <p:spPr>
          <a:xfrm>
            <a:off x="323461" y="1549029"/>
            <a:ext cx="7713900" cy="69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R="0" lvl="1"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2pPr>
            <a:lvl3pPr marR="0" lvl="2"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3pPr>
            <a:lvl4pPr marR="0" lvl="3"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4pPr>
            <a:lvl5pPr marR="0" lvl="4"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5pPr>
            <a:lvl6pPr marR="0" lvl="5"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6pPr>
            <a:lvl7pPr marR="0" lvl="6"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7pPr>
            <a:lvl8pPr marR="0" lvl="7"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8pPr>
            <a:lvl9pPr marR="0" lvl="8"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9pPr>
          </a:lstStyle>
          <a:p>
            <a:r>
              <a:rPr lang="en-US" sz="1400" dirty="0" err="1"/>
              <a:t>Đăng</a:t>
            </a:r>
            <a:r>
              <a:rPr lang="en-US" sz="1400" dirty="0"/>
              <a:t> </a:t>
            </a:r>
            <a:r>
              <a:rPr lang="en-US" sz="1400" dirty="0" err="1"/>
              <a:t>ký</a:t>
            </a:r>
            <a:endParaRPr lang="en-US" sz="1400" dirty="0"/>
          </a:p>
        </p:txBody>
      </p:sp>
      <p:pic>
        <p:nvPicPr>
          <p:cNvPr id="11267" name="Picture 1">
            <a:extLst>
              <a:ext uri="{FF2B5EF4-FFF2-40B4-BE49-F238E27FC236}">
                <a16:creationId xmlns:a16="http://schemas.microsoft.com/office/drawing/2014/main" id="{64DA2ECA-7C5A-9993-E394-55E04B6118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24" y="1893367"/>
            <a:ext cx="8552985" cy="989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2">
            <a:extLst>
              <a:ext uri="{FF2B5EF4-FFF2-40B4-BE49-F238E27FC236}">
                <a16:creationId xmlns:a16="http://schemas.microsoft.com/office/drawing/2014/main" id="{940764A2-9E1F-3A41-9A22-5FE45A9E1482}"/>
              </a:ext>
            </a:extLst>
          </p:cNvPr>
          <p:cNvSpPr txBox="1">
            <a:spLocks/>
          </p:cNvSpPr>
          <p:nvPr/>
        </p:nvSpPr>
        <p:spPr>
          <a:xfrm>
            <a:off x="275262" y="2710038"/>
            <a:ext cx="7713900" cy="69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R="0" lvl="1"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2pPr>
            <a:lvl3pPr marR="0" lvl="2"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3pPr>
            <a:lvl4pPr marR="0" lvl="3"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4pPr>
            <a:lvl5pPr marR="0" lvl="4"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5pPr>
            <a:lvl6pPr marR="0" lvl="5"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6pPr>
            <a:lvl7pPr marR="0" lvl="6"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7pPr>
            <a:lvl8pPr marR="0" lvl="7"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8pPr>
            <a:lvl9pPr marR="0" lvl="8"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9pPr>
          </a:lstStyle>
          <a:p>
            <a:r>
              <a:rPr lang="en-US" sz="1400" dirty="0" err="1"/>
              <a:t>Quản</a:t>
            </a:r>
            <a:r>
              <a:rPr lang="en-US" sz="1400" dirty="0"/>
              <a:t> </a:t>
            </a:r>
            <a:r>
              <a:rPr lang="en-US" sz="1400" dirty="0" err="1"/>
              <a:t>lý</a:t>
            </a:r>
            <a:r>
              <a:rPr lang="en-US" sz="1400" dirty="0"/>
              <a:t> </a:t>
            </a:r>
            <a:r>
              <a:rPr lang="en-US" sz="1400" dirty="0" err="1"/>
              <a:t>sản</a:t>
            </a:r>
            <a:r>
              <a:rPr lang="en-US" sz="1400" dirty="0"/>
              <a:t> </a:t>
            </a:r>
            <a:r>
              <a:rPr lang="en-US" sz="1400" dirty="0" err="1"/>
              <a:t>phẩm</a:t>
            </a:r>
            <a:r>
              <a:rPr lang="en-US" sz="1400" dirty="0"/>
              <a:t> </a:t>
            </a:r>
            <a:r>
              <a:rPr lang="en-US" sz="1400" dirty="0" err="1"/>
              <a:t>và</a:t>
            </a:r>
            <a:r>
              <a:rPr lang="en-US" sz="1400" dirty="0"/>
              <a:t> </a:t>
            </a:r>
            <a:r>
              <a:rPr lang="en-US" sz="1400" dirty="0" err="1"/>
              <a:t>tìm</a:t>
            </a:r>
            <a:r>
              <a:rPr lang="en-US" sz="1400" dirty="0"/>
              <a:t> </a:t>
            </a:r>
            <a:r>
              <a:rPr lang="en-US" sz="1400" dirty="0" err="1"/>
              <a:t>kiếm</a:t>
            </a:r>
            <a:endParaRPr lang="en-US" sz="1400" dirty="0"/>
          </a:p>
        </p:txBody>
      </p:sp>
      <p:pic>
        <p:nvPicPr>
          <p:cNvPr id="11268" name="Picture 1">
            <a:extLst>
              <a:ext uri="{FF2B5EF4-FFF2-40B4-BE49-F238E27FC236}">
                <a16:creationId xmlns:a16="http://schemas.microsoft.com/office/drawing/2014/main" id="{E1A1B2BB-9210-EC77-A508-6042B73392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585" y="3061139"/>
            <a:ext cx="7397254" cy="156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grpSp>
        <p:nvGrpSpPr>
          <p:cNvPr id="231" name="Google Shape;231;p24"/>
          <p:cNvGrpSpPr/>
          <p:nvPr/>
        </p:nvGrpSpPr>
        <p:grpSpPr>
          <a:xfrm>
            <a:off x="921563" y="3251228"/>
            <a:ext cx="698795" cy="698771"/>
            <a:chOff x="1966500" y="1018650"/>
            <a:chExt cx="1422050" cy="1422000"/>
          </a:xfrm>
        </p:grpSpPr>
        <p:sp>
          <p:nvSpPr>
            <p:cNvPr id="232" name="Google Shape;232;p24"/>
            <p:cNvSpPr/>
            <p:nvPr/>
          </p:nvSpPr>
          <p:spPr>
            <a:xfrm>
              <a:off x="1966500" y="1094850"/>
              <a:ext cx="1345800" cy="134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33" name="Google Shape;233;p24"/>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234" name="Google Shape;234;p24"/>
          <p:cNvGrpSpPr/>
          <p:nvPr/>
        </p:nvGrpSpPr>
        <p:grpSpPr>
          <a:xfrm>
            <a:off x="2895841" y="1504231"/>
            <a:ext cx="698795" cy="698771"/>
            <a:chOff x="1966500" y="1018650"/>
            <a:chExt cx="1422050" cy="1422000"/>
          </a:xfrm>
        </p:grpSpPr>
        <p:sp>
          <p:nvSpPr>
            <p:cNvPr id="235" name="Google Shape;235;p24"/>
            <p:cNvSpPr/>
            <p:nvPr/>
          </p:nvSpPr>
          <p:spPr>
            <a:xfrm>
              <a:off x="1966500" y="1094850"/>
              <a:ext cx="1345800" cy="134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36" name="Google Shape;236;p24"/>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237" name="Google Shape;237;p24"/>
          <p:cNvGrpSpPr/>
          <p:nvPr/>
        </p:nvGrpSpPr>
        <p:grpSpPr>
          <a:xfrm>
            <a:off x="926696" y="1488081"/>
            <a:ext cx="698795" cy="698771"/>
            <a:chOff x="1966500" y="1018650"/>
            <a:chExt cx="1422050" cy="1422000"/>
          </a:xfrm>
        </p:grpSpPr>
        <p:sp>
          <p:nvSpPr>
            <p:cNvPr id="238" name="Google Shape;238;p24"/>
            <p:cNvSpPr/>
            <p:nvPr/>
          </p:nvSpPr>
          <p:spPr>
            <a:xfrm>
              <a:off x="1966500" y="1094850"/>
              <a:ext cx="1345800" cy="134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39" name="Google Shape;239;p24"/>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240" name="Google Shape;240;p24"/>
          <p:cNvSpPr txBox="1">
            <a:spLocks noGrp="1"/>
          </p:cNvSpPr>
          <p:nvPr>
            <p:ph type="title" idx="2"/>
          </p:nvPr>
        </p:nvSpPr>
        <p:spPr>
          <a:xfrm>
            <a:off x="735425" y="535504"/>
            <a:ext cx="77139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a:t>THÀNH VIÊN NHÓM</a:t>
            </a:r>
          </a:p>
        </p:txBody>
      </p:sp>
      <p:sp>
        <p:nvSpPr>
          <p:cNvPr id="241" name="Google Shape;241;p24"/>
          <p:cNvSpPr txBox="1">
            <a:spLocks noGrp="1"/>
          </p:cNvSpPr>
          <p:nvPr>
            <p:ph type="title"/>
          </p:nvPr>
        </p:nvSpPr>
        <p:spPr>
          <a:xfrm>
            <a:off x="1015078" y="1606818"/>
            <a:ext cx="5595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t>01</a:t>
            </a:r>
          </a:p>
        </p:txBody>
      </p:sp>
      <p:sp>
        <p:nvSpPr>
          <p:cNvPr id="242" name="Google Shape;242;p24"/>
          <p:cNvSpPr txBox="1">
            <a:spLocks noGrp="1"/>
          </p:cNvSpPr>
          <p:nvPr>
            <p:ph type="subTitle" idx="1"/>
          </p:nvPr>
        </p:nvSpPr>
        <p:spPr>
          <a:xfrm>
            <a:off x="335040" y="2312709"/>
            <a:ext cx="2972122" cy="5405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dirty="0">
                <a:latin typeface="+mj-lt"/>
              </a:rPr>
              <a:t>TRẦN MINH CHIẾN</a:t>
            </a:r>
          </a:p>
        </p:txBody>
      </p:sp>
      <p:sp>
        <p:nvSpPr>
          <p:cNvPr id="243" name="Google Shape;243;p24"/>
          <p:cNvSpPr txBox="1">
            <a:spLocks noGrp="1"/>
          </p:cNvSpPr>
          <p:nvPr>
            <p:ph type="title" idx="3"/>
          </p:nvPr>
        </p:nvSpPr>
        <p:spPr>
          <a:xfrm>
            <a:off x="2965488" y="1589442"/>
            <a:ext cx="5595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t>02</a:t>
            </a:r>
          </a:p>
        </p:txBody>
      </p:sp>
      <p:sp>
        <p:nvSpPr>
          <p:cNvPr id="245" name="Google Shape;245;p24"/>
          <p:cNvSpPr txBox="1">
            <a:spLocks noGrp="1"/>
          </p:cNvSpPr>
          <p:nvPr>
            <p:ph type="title" idx="5"/>
          </p:nvPr>
        </p:nvSpPr>
        <p:spPr>
          <a:xfrm>
            <a:off x="1014352" y="3346600"/>
            <a:ext cx="5595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t>04</a:t>
            </a:r>
          </a:p>
        </p:txBody>
      </p:sp>
      <p:grpSp>
        <p:nvGrpSpPr>
          <p:cNvPr id="247" name="Google Shape;247;p24"/>
          <p:cNvGrpSpPr/>
          <p:nvPr/>
        </p:nvGrpSpPr>
        <p:grpSpPr>
          <a:xfrm rot="-9900057">
            <a:off x="6991460" y="2694193"/>
            <a:ext cx="582671" cy="930596"/>
            <a:chOff x="824413" y="1506275"/>
            <a:chExt cx="218800" cy="349450"/>
          </a:xfrm>
        </p:grpSpPr>
        <p:sp>
          <p:nvSpPr>
            <p:cNvPr id="248" name="Google Shape;248;p24"/>
            <p:cNvSpPr/>
            <p:nvPr/>
          </p:nvSpPr>
          <p:spPr>
            <a:xfrm>
              <a:off x="824963" y="1538675"/>
              <a:ext cx="189850" cy="264175"/>
            </a:xfrm>
            <a:custGeom>
              <a:avLst/>
              <a:gdLst/>
              <a:ahLst/>
              <a:cxnLst/>
              <a:rect l="l" t="t" r="r" b="b"/>
              <a:pathLst>
                <a:path w="7594" h="10567" extrusionOk="0">
                  <a:moveTo>
                    <a:pt x="5665" y="1"/>
                  </a:moveTo>
                  <a:lnTo>
                    <a:pt x="1" y="9707"/>
                  </a:lnTo>
                  <a:lnTo>
                    <a:pt x="410" y="9933"/>
                  </a:lnTo>
                  <a:lnTo>
                    <a:pt x="1017" y="9915"/>
                  </a:lnTo>
                  <a:lnTo>
                    <a:pt x="1322" y="10566"/>
                  </a:lnTo>
                  <a:lnTo>
                    <a:pt x="2093" y="10551"/>
                  </a:lnTo>
                  <a:lnTo>
                    <a:pt x="7593" y="1126"/>
                  </a:lnTo>
                  <a:lnTo>
                    <a:pt x="56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824413" y="1832650"/>
              <a:ext cx="19525" cy="23075"/>
            </a:xfrm>
            <a:custGeom>
              <a:avLst/>
              <a:gdLst/>
              <a:ahLst/>
              <a:cxnLst/>
              <a:rect l="l" t="t" r="r" b="b"/>
              <a:pathLst>
                <a:path w="781" h="923" extrusionOk="0">
                  <a:moveTo>
                    <a:pt x="48" y="0"/>
                  </a:moveTo>
                  <a:lnTo>
                    <a:pt x="0" y="923"/>
                  </a:lnTo>
                  <a:lnTo>
                    <a:pt x="781" y="428"/>
                  </a:lnTo>
                  <a:lnTo>
                    <a:pt x="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824488" y="1537400"/>
              <a:ext cx="204450" cy="310300"/>
            </a:xfrm>
            <a:custGeom>
              <a:avLst/>
              <a:gdLst/>
              <a:ahLst/>
              <a:cxnLst/>
              <a:rect l="l" t="t" r="r" b="b"/>
              <a:pathLst>
                <a:path w="8178" h="12412" extrusionOk="0">
                  <a:moveTo>
                    <a:pt x="6026" y="436"/>
                  </a:moveTo>
                  <a:lnTo>
                    <a:pt x="7741" y="1437"/>
                  </a:lnTo>
                  <a:lnTo>
                    <a:pt x="2217" y="10903"/>
                  </a:lnTo>
                  <a:lnTo>
                    <a:pt x="553" y="12036"/>
                  </a:lnTo>
                  <a:lnTo>
                    <a:pt x="335" y="11907"/>
                  </a:lnTo>
                  <a:lnTo>
                    <a:pt x="502" y="9901"/>
                  </a:lnTo>
                  <a:lnTo>
                    <a:pt x="6026" y="436"/>
                  </a:lnTo>
                  <a:close/>
                  <a:moveTo>
                    <a:pt x="5912" y="1"/>
                  </a:moveTo>
                  <a:lnTo>
                    <a:pt x="192" y="9804"/>
                  </a:lnTo>
                  <a:lnTo>
                    <a:pt x="0" y="12081"/>
                  </a:lnTo>
                  <a:lnTo>
                    <a:pt x="567" y="12411"/>
                  </a:lnTo>
                  <a:lnTo>
                    <a:pt x="2456" y="11126"/>
                  </a:lnTo>
                  <a:lnTo>
                    <a:pt x="8177" y="1322"/>
                  </a:lnTo>
                  <a:lnTo>
                    <a:pt x="59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976663" y="1506275"/>
              <a:ext cx="66550" cy="56675"/>
            </a:xfrm>
            <a:custGeom>
              <a:avLst/>
              <a:gdLst/>
              <a:ahLst/>
              <a:cxnLst/>
              <a:rect l="l" t="t" r="r" b="b"/>
              <a:pathLst>
                <a:path w="2662" h="2267" extrusionOk="0">
                  <a:moveTo>
                    <a:pt x="1307" y="319"/>
                  </a:moveTo>
                  <a:cubicBezTo>
                    <a:pt x="1477" y="319"/>
                    <a:pt x="1649" y="362"/>
                    <a:pt x="1806" y="454"/>
                  </a:cubicBezTo>
                  <a:cubicBezTo>
                    <a:pt x="2035" y="588"/>
                    <a:pt x="2198" y="802"/>
                    <a:pt x="2265" y="1059"/>
                  </a:cubicBezTo>
                  <a:cubicBezTo>
                    <a:pt x="2332" y="1315"/>
                    <a:pt x="2296" y="1582"/>
                    <a:pt x="2162" y="1811"/>
                  </a:cubicBezTo>
                  <a:lnTo>
                    <a:pt x="2151" y="1832"/>
                  </a:lnTo>
                  <a:lnTo>
                    <a:pt x="435" y="830"/>
                  </a:lnTo>
                  <a:lnTo>
                    <a:pt x="437" y="830"/>
                  </a:lnTo>
                  <a:lnTo>
                    <a:pt x="447" y="811"/>
                  </a:lnTo>
                  <a:cubicBezTo>
                    <a:pt x="632" y="495"/>
                    <a:pt x="965" y="319"/>
                    <a:pt x="1307" y="319"/>
                  </a:cubicBezTo>
                  <a:close/>
                  <a:moveTo>
                    <a:pt x="1308" y="1"/>
                  </a:moveTo>
                  <a:cubicBezTo>
                    <a:pt x="856" y="1"/>
                    <a:pt x="416" y="233"/>
                    <a:pt x="172" y="651"/>
                  </a:cubicBezTo>
                  <a:lnTo>
                    <a:pt x="0" y="945"/>
                  </a:lnTo>
                  <a:lnTo>
                    <a:pt x="2265" y="2267"/>
                  </a:lnTo>
                  <a:lnTo>
                    <a:pt x="2437" y="1972"/>
                  </a:lnTo>
                  <a:cubicBezTo>
                    <a:pt x="2613" y="1669"/>
                    <a:pt x="2661" y="1316"/>
                    <a:pt x="2573" y="978"/>
                  </a:cubicBezTo>
                  <a:cubicBezTo>
                    <a:pt x="2483" y="639"/>
                    <a:pt x="2268" y="355"/>
                    <a:pt x="1966" y="179"/>
                  </a:cubicBezTo>
                  <a:cubicBezTo>
                    <a:pt x="1759" y="58"/>
                    <a:pt x="1532" y="1"/>
                    <a:pt x="1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832563" y="1781400"/>
              <a:ext cx="49525" cy="35950"/>
            </a:xfrm>
            <a:custGeom>
              <a:avLst/>
              <a:gdLst/>
              <a:ahLst/>
              <a:cxnLst/>
              <a:rect l="l" t="t" r="r" b="b"/>
              <a:pathLst>
                <a:path w="1981" h="1438" extrusionOk="0">
                  <a:moveTo>
                    <a:pt x="837" y="1"/>
                  </a:moveTo>
                  <a:lnTo>
                    <a:pt x="0" y="191"/>
                  </a:lnTo>
                  <a:lnTo>
                    <a:pt x="70" y="500"/>
                  </a:lnTo>
                  <a:lnTo>
                    <a:pt x="619" y="376"/>
                  </a:lnTo>
                  <a:lnTo>
                    <a:pt x="822" y="1058"/>
                  </a:lnTo>
                  <a:lnTo>
                    <a:pt x="1514" y="899"/>
                  </a:lnTo>
                  <a:lnTo>
                    <a:pt x="1676" y="1437"/>
                  </a:lnTo>
                  <a:lnTo>
                    <a:pt x="1981" y="1346"/>
                  </a:lnTo>
                  <a:lnTo>
                    <a:pt x="1734" y="523"/>
                  </a:lnTo>
                  <a:lnTo>
                    <a:pt x="1042" y="681"/>
                  </a:lnTo>
                  <a:lnTo>
                    <a:pt x="8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874563" y="1569025"/>
              <a:ext cx="131875" cy="218325"/>
            </a:xfrm>
            <a:custGeom>
              <a:avLst/>
              <a:gdLst/>
              <a:ahLst/>
              <a:cxnLst/>
              <a:rect l="l" t="t" r="r" b="b"/>
              <a:pathLst>
                <a:path w="5275" h="8733" extrusionOk="0">
                  <a:moveTo>
                    <a:pt x="5001" y="1"/>
                  </a:moveTo>
                  <a:lnTo>
                    <a:pt x="0" y="8572"/>
                  </a:lnTo>
                  <a:lnTo>
                    <a:pt x="275" y="8732"/>
                  </a:lnTo>
                  <a:lnTo>
                    <a:pt x="5274" y="162"/>
                  </a:lnTo>
                  <a:lnTo>
                    <a:pt x="5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856063" y="1558275"/>
              <a:ext cx="131900" cy="218275"/>
            </a:xfrm>
            <a:custGeom>
              <a:avLst/>
              <a:gdLst/>
              <a:ahLst/>
              <a:cxnLst/>
              <a:rect l="l" t="t" r="r" b="b"/>
              <a:pathLst>
                <a:path w="5276" h="8731" extrusionOk="0">
                  <a:moveTo>
                    <a:pt x="5001" y="0"/>
                  </a:moveTo>
                  <a:lnTo>
                    <a:pt x="0" y="8570"/>
                  </a:lnTo>
                  <a:lnTo>
                    <a:pt x="275" y="8730"/>
                  </a:lnTo>
                  <a:lnTo>
                    <a:pt x="5276" y="160"/>
                  </a:lnTo>
                  <a:lnTo>
                    <a:pt x="5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24"/>
          <p:cNvGrpSpPr/>
          <p:nvPr/>
        </p:nvGrpSpPr>
        <p:grpSpPr>
          <a:xfrm rot="-899976">
            <a:off x="8102887" y="3215568"/>
            <a:ext cx="1256238" cy="1345180"/>
            <a:chOff x="863425" y="2507500"/>
            <a:chExt cx="471750" cy="505150"/>
          </a:xfrm>
        </p:grpSpPr>
        <p:sp>
          <p:nvSpPr>
            <p:cNvPr id="256" name="Google Shape;256;p24"/>
            <p:cNvSpPr/>
            <p:nvPr/>
          </p:nvSpPr>
          <p:spPr>
            <a:xfrm>
              <a:off x="885950" y="2524875"/>
              <a:ext cx="449225" cy="487775"/>
            </a:xfrm>
            <a:custGeom>
              <a:avLst/>
              <a:gdLst/>
              <a:ahLst/>
              <a:cxnLst/>
              <a:rect l="l" t="t" r="r" b="b"/>
              <a:pathLst>
                <a:path w="17969" h="19511" extrusionOk="0">
                  <a:moveTo>
                    <a:pt x="14409" y="0"/>
                  </a:moveTo>
                  <a:cubicBezTo>
                    <a:pt x="14406" y="0"/>
                    <a:pt x="14403" y="0"/>
                    <a:pt x="14401" y="1"/>
                  </a:cubicBezTo>
                  <a:lnTo>
                    <a:pt x="41" y="3088"/>
                  </a:lnTo>
                  <a:cubicBezTo>
                    <a:pt x="17" y="3092"/>
                    <a:pt x="1" y="3116"/>
                    <a:pt x="7" y="3142"/>
                  </a:cubicBezTo>
                  <a:lnTo>
                    <a:pt x="3516" y="19475"/>
                  </a:lnTo>
                  <a:cubicBezTo>
                    <a:pt x="3522" y="19495"/>
                    <a:pt x="3540" y="19510"/>
                    <a:pt x="3560" y="19510"/>
                  </a:cubicBezTo>
                  <a:cubicBezTo>
                    <a:pt x="3564" y="19510"/>
                    <a:pt x="3567" y="19510"/>
                    <a:pt x="3570" y="19509"/>
                  </a:cubicBezTo>
                  <a:lnTo>
                    <a:pt x="17930" y="16422"/>
                  </a:lnTo>
                  <a:cubicBezTo>
                    <a:pt x="17954" y="16418"/>
                    <a:pt x="17969" y="16394"/>
                    <a:pt x="17964" y="16370"/>
                  </a:cubicBezTo>
                  <a:lnTo>
                    <a:pt x="14453" y="35"/>
                  </a:lnTo>
                  <a:cubicBezTo>
                    <a:pt x="14449" y="14"/>
                    <a:pt x="14430" y="0"/>
                    <a:pt x="14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863425" y="2507500"/>
              <a:ext cx="457100" cy="497675"/>
            </a:xfrm>
            <a:custGeom>
              <a:avLst/>
              <a:gdLst/>
              <a:ahLst/>
              <a:cxnLst/>
              <a:rect l="l" t="t" r="r" b="b"/>
              <a:pathLst>
                <a:path w="18284" h="19907" extrusionOk="0">
                  <a:moveTo>
                    <a:pt x="14442" y="379"/>
                  </a:moveTo>
                  <a:lnTo>
                    <a:pt x="17906" y="16489"/>
                  </a:lnTo>
                  <a:lnTo>
                    <a:pt x="3770" y="19528"/>
                  </a:lnTo>
                  <a:lnTo>
                    <a:pt x="338" y="3563"/>
                  </a:lnTo>
                  <a:cubicBezTo>
                    <a:pt x="329" y="3526"/>
                    <a:pt x="336" y="3485"/>
                    <a:pt x="359" y="3453"/>
                  </a:cubicBezTo>
                  <a:cubicBezTo>
                    <a:pt x="380" y="3420"/>
                    <a:pt x="413" y="3396"/>
                    <a:pt x="452" y="3388"/>
                  </a:cubicBezTo>
                  <a:lnTo>
                    <a:pt x="14442" y="379"/>
                  </a:lnTo>
                  <a:close/>
                  <a:moveTo>
                    <a:pt x="14687" y="1"/>
                  </a:moveTo>
                  <a:lnTo>
                    <a:pt x="384" y="3076"/>
                  </a:lnTo>
                  <a:cubicBezTo>
                    <a:pt x="263" y="3103"/>
                    <a:pt x="159" y="3174"/>
                    <a:pt x="91" y="3279"/>
                  </a:cubicBezTo>
                  <a:cubicBezTo>
                    <a:pt x="24" y="3384"/>
                    <a:pt x="0" y="3509"/>
                    <a:pt x="27" y="3630"/>
                  </a:cubicBezTo>
                  <a:lnTo>
                    <a:pt x="3527" y="19906"/>
                  </a:lnTo>
                  <a:lnTo>
                    <a:pt x="18284" y="16734"/>
                  </a:lnTo>
                  <a:lnTo>
                    <a:pt x="146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927125" y="2578225"/>
              <a:ext cx="320650" cy="188325"/>
            </a:xfrm>
            <a:custGeom>
              <a:avLst/>
              <a:gdLst/>
              <a:ahLst/>
              <a:cxnLst/>
              <a:rect l="l" t="t" r="r" b="b"/>
              <a:pathLst>
                <a:path w="12826" h="7533" extrusionOk="0">
                  <a:moveTo>
                    <a:pt x="11749" y="0"/>
                  </a:moveTo>
                  <a:lnTo>
                    <a:pt x="1" y="2525"/>
                  </a:lnTo>
                  <a:lnTo>
                    <a:pt x="1077" y="7533"/>
                  </a:lnTo>
                  <a:lnTo>
                    <a:pt x="12825" y="5008"/>
                  </a:lnTo>
                  <a:lnTo>
                    <a:pt x="11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905975" y="2564125"/>
              <a:ext cx="330100" cy="197800"/>
            </a:xfrm>
            <a:custGeom>
              <a:avLst/>
              <a:gdLst/>
              <a:ahLst/>
              <a:cxnLst/>
              <a:rect l="l" t="t" r="r" b="b"/>
              <a:pathLst>
                <a:path w="13204" h="7912" extrusionOk="0">
                  <a:moveTo>
                    <a:pt x="11815" y="377"/>
                  </a:moveTo>
                  <a:lnTo>
                    <a:pt x="12825" y="5074"/>
                  </a:lnTo>
                  <a:lnTo>
                    <a:pt x="1388" y="7533"/>
                  </a:lnTo>
                  <a:lnTo>
                    <a:pt x="379" y="2836"/>
                  </a:lnTo>
                  <a:lnTo>
                    <a:pt x="11815" y="377"/>
                  </a:lnTo>
                  <a:close/>
                  <a:moveTo>
                    <a:pt x="12060" y="1"/>
                  </a:moveTo>
                  <a:lnTo>
                    <a:pt x="1" y="2593"/>
                  </a:lnTo>
                  <a:lnTo>
                    <a:pt x="1144" y="7911"/>
                  </a:lnTo>
                  <a:lnTo>
                    <a:pt x="13203" y="5318"/>
                  </a:lnTo>
                  <a:lnTo>
                    <a:pt x="12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944225" y="2792625"/>
              <a:ext cx="79650" cy="79700"/>
            </a:xfrm>
            <a:custGeom>
              <a:avLst/>
              <a:gdLst/>
              <a:ahLst/>
              <a:cxnLst/>
              <a:rect l="l" t="t" r="r" b="b"/>
              <a:pathLst>
                <a:path w="3186" h="3188" extrusionOk="0">
                  <a:moveTo>
                    <a:pt x="2378" y="378"/>
                  </a:moveTo>
                  <a:lnTo>
                    <a:pt x="2807" y="2378"/>
                  </a:lnTo>
                  <a:lnTo>
                    <a:pt x="807" y="2809"/>
                  </a:lnTo>
                  <a:lnTo>
                    <a:pt x="378" y="809"/>
                  </a:lnTo>
                  <a:lnTo>
                    <a:pt x="2378" y="378"/>
                  </a:lnTo>
                  <a:close/>
                  <a:moveTo>
                    <a:pt x="2622" y="0"/>
                  </a:moveTo>
                  <a:lnTo>
                    <a:pt x="0" y="564"/>
                  </a:lnTo>
                  <a:lnTo>
                    <a:pt x="564" y="3187"/>
                  </a:lnTo>
                  <a:lnTo>
                    <a:pt x="3186" y="2624"/>
                  </a:lnTo>
                  <a:lnTo>
                    <a:pt x="2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1022025" y="2775900"/>
              <a:ext cx="79650" cy="79675"/>
            </a:xfrm>
            <a:custGeom>
              <a:avLst/>
              <a:gdLst/>
              <a:ahLst/>
              <a:cxnLst/>
              <a:rect l="l" t="t" r="r" b="b"/>
              <a:pathLst>
                <a:path w="3186" h="3187" extrusionOk="0">
                  <a:moveTo>
                    <a:pt x="2379" y="378"/>
                  </a:moveTo>
                  <a:lnTo>
                    <a:pt x="2809" y="2379"/>
                  </a:lnTo>
                  <a:lnTo>
                    <a:pt x="808" y="2808"/>
                  </a:lnTo>
                  <a:lnTo>
                    <a:pt x="379" y="808"/>
                  </a:lnTo>
                  <a:lnTo>
                    <a:pt x="2379" y="378"/>
                  </a:lnTo>
                  <a:close/>
                  <a:moveTo>
                    <a:pt x="2622" y="1"/>
                  </a:moveTo>
                  <a:lnTo>
                    <a:pt x="0" y="565"/>
                  </a:lnTo>
                  <a:lnTo>
                    <a:pt x="564" y="3187"/>
                  </a:lnTo>
                  <a:lnTo>
                    <a:pt x="3186" y="2623"/>
                  </a:lnTo>
                  <a:lnTo>
                    <a:pt x="2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1099825" y="2759175"/>
              <a:ext cx="79700" cy="79700"/>
            </a:xfrm>
            <a:custGeom>
              <a:avLst/>
              <a:gdLst/>
              <a:ahLst/>
              <a:cxnLst/>
              <a:rect l="l" t="t" r="r" b="b"/>
              <a:pathLst>
                <a:path w="3188" h="3188" extrusionOk="0">
                  <a:moveTo>
                    <a:pt x="2379" y="378"/>
                  </a:moveTo>
                  <a:lnTo>
                    <a:pt x="2810" y="2379"/>
                  </a:lnTo>
                  <a:lnTo>
                    <a:pt x="809" y="2809"/>
                  </a:lnTo>
                  <a:lnTo>
                    <a:pt x="379" y="807"/>
                  </a:lnTo>
                  <a:lnTo>
                    <a:pt x="2379" y="378"/>
                  </a:lnTo>
                  <a:close/>
                  <a:moveTo>
                    <a:pt x="2623" y="0"/>
                  </a:moveTo>
                  <a:lnTo>
                    <a:pt x="1" y="564"/>
                  </a:lnTo>
                  <a:lnTo>
                    <a:pt x="564" y="3187"/>
                  </a:lnTo>
                  <a:lnTo>
                    <a:pt x="3188" y="2622"/>
                  </a:lnTo>
                  <a:lnTo>
                    <a:pt x="2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960625" y="2868925"/>
              <a:ext cx="79650" cy="79675"/>
            </a:xfrm>
            <a:custGeom>
              <a:avLst/>
              <a:gdLst/>
              <a:ahLst/>
              <a:cxnLst/>
              <a:rect l="l" t="t" r="r" b="b"/>
              <a:pathLst>
                <a:path w="3186" h="3187" extrusionOk="0">
                  <a:moveTo>
                    <a:pt x="2379" y="379"/>
                  </a:moveTo>
                  <a:lnTo>
                    <a:pt x="2808" y="2379"/>
                  </a:lnTo>
                  <a:lnTo>
                    <a:pt x="808" y="2808"/>
                  </a:lnTo>
                  <a:lnTo>
                    <a:pt x="378" y="808"/>
                  </a:lnTo>
                  <a:lnTo>
                    <a:pt x="2379" y="379"/>
                  </a:lnTo>
                  <a:close/>
                  <a:moveTo>
                    <a:pt x="2622" y="1"/>
                  </a:moveTo>
                  <a:lnTo>
                    <a:pt x="0" y="564"/>
                  </a:lnTo>
                  <a:lnTo>
                    <a:pt x="564" y="3186"/>
                  </a:lnTo>
                  <a:lnTo>
                    <a:pt x="3186" y="2623"/>
                  </a:lnTo>
                  <a:lnTo>
                    <a:pt x="2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1038425" y="2852175"/>
              <a:ext cx="79675" cy="79725"/>
            </a:xfrm>
            <a:custGeom>
              <a:avLst/>
              <a:gdLst/>
              <a:ahLst/>
              <a:cxnLst/>
              <a:rect l="l" t="t" r="r" b="b"/>
              <a:pathLst>
                <a:path w="3187" h="3189" extrusionOk="0">
                  <a:moveTo>
                    <a:pt x="2379" y="379"/>
                  </a:moveTo>
                  <a:lnTo>
                    <a:pt x="2808" y="2379"/>
                  </a:lnTo>
                  <a:lnTo>
                    <a:pt x="808" y="2810"/>
                  </a:lnTo>
                  <a:lnTo>
                    <a:pt x="379" y="808"/>
                  </a:lnTo>
                  <a:lnTo>
                    <a:pt x="2379" y="379"/>
                  </a:lnTo>
                  <a:close/>
                  <a:moveTo>
                    <a:pt x="2623" y="1"/>
                  </a:moveTo>
                  <a:lnTo>
                    <a:pt x="1" y="565"/>
                  </a:lnTo>
                  <a:lnTo>
                    <a:pt x="564" y="3188"/>
                  </a:lnTo>
                  <a:lnTo>
                    <a:pt x="3186" y="2623"/>
                  </a:lnTo>
                  <a:lnTo>
                    <a:pt x="26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1116225" y="2835450"/>
              <a:ext cx="79675" cy="79700"/>
            </a:xfrm>
            <a:custGeom>
              <a:avLst/>
              <a:gdLst/>
              <a:ahLst/>
              <a:cxnLst/>
              <a:rect l="l" t="t" r="r" b="b"/>
              <a:pathLst>
                <a:path w="3187" h="3188" extrusionOk="0">
                  <a:moveTo>
                    <a:pt x="2379" y="378"/>
                  </a:moveTo>
                  <a:lnTo>
                    <a:pt x="2810" y="2379"/>
                  </a:lnTo>
                  <a:lnTo>
                    <a:pt x="810" y="2809"/>
                  </a:lnTo>
                  <a:lnTo>
                    <a:pt x="379" y="809"/>
                  </a:lnTo>
                  <a:lnTo>
                    <a:pt x="2379" y="378"/>
                  </a:lnTo>
                  <a:close/>
                  <a:moveTo>
                    <a:pt x="2623" y="0"/>
                  </a:moveTo>
                  <a:lnTo>
                    <a:pt x="1" y="565"/>
                  </a:lnTo>
                  <a:lnTo>
                    <a:pt x="564" y="3187"/>
                  </a:lnTo>
                  <a:lnTo>
                    <a:pt x="3186" y="2624"/>
                  </a:lnTo>
                  <a:lnTo>
                    <a:pt x="2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1177625" y="2741900"/>
              <a:ext cx="98575" cy="156500"/>
            </a:xfrm>
            <a:custGeom>
              <a:avLst/>
              <a:gdLst/>
              <a:ahLst/>
              <a:cxnLst/>
              <a:rect l="l" t="t" r="r" b="b"/>
              <a:pathLst>
                <a:path w="3943" h="6260" extrusionOk="0">
                  <a:moveTo>
                    <a:pt x="2478" y="379"/>
                  </a:moveTo>
                  <a:lnTo>
                    <a:pt x="3565" y="5431"/>
                  </a:lnTo>
                  <a:lnTo>
                    <a:pt x="1466" y="5881"/>
                  </a:lnTo>
                  <a:lnTo>
                    <a:pt x="379" y="830"/>
                  </a:lnTo>
                  <a:lnTo>
                    <a:pt x="2478" y="379"/>
                  </a:lnTo>
                  <a:close/>
                  <a:moveTo>
                    <a:pt x="2723" y="1"/>
                  </a:moveTo>
                  <a:lnTo>
                    <a:pt x="1" y="587"/>
                  </a:lnTo>
                  <a:lnTo>
                    <a:pt x="1221" y="6260"/>
                  </a:lnTo>
                  <a:lnTo>
                    <a:pt x="3943" y="5675"/>
                  </a:lnTo>
                  <a:lnTo>
                    <a:pt x="2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24"/>
          <p:cNvGrpSpPr/>
          <p:nvPr/>
        </p:nvGrpSpPr>
        <p:grpSpPr>
          <a:xfrm>
            <a:off x="6094199" y="4028276"/>
            <a:ext cx="1185323" cy="1342235"/>
            <a:chOff x="443025" y="893050"/>
            <a:chExt cx="445125" cy="504050"/>
          </a:xfrm>
        </p:grpSpPr>
        <p:sp>
          <p:nvSpPr>
            <p:cNvPr id="268" name="Google Shape;268;p24"/>
            <p:cNvSpPr/>
            <p:nvPr/>
          </p:nvSpPr>
          <p:spPr>
            <a:xfrm>
              <a:off x="476775" y="957400"/>
              <a:ext cx="409350" cy="439700"/>
            </a:xfrm>
            <a:custGeom>
              <a:avLst/>
              <a:gdLst/>
              <a:ahLst/>
              <a:cxnLst/>
              <a:rect l="l" t="t" r="r" b="b"/>
              <a:pathLst>
                <a:path w="16374" h="17588" extrusionOk="0">
                  <a:moveTo>
                    <a:pt x="3378" y="0"/>
                  </a:moveTo>
                  <a:lnTo>
                    <a:pt x="0" y="15639"/>
                  </a:lnTo>
                  <a:lnTo>
                    <a:pt x="8536" y="17484"/>
                  </a:lnTo>
                  <a:cubicBezTo>
                    <a:pt x="8860" y="17554"/>
                    <a:pt x="9184" y="17588"/>
                    <a:pt x="9504" y="17588"/>
                  </a:cubicBezTo>
                  <a:cubicBezTo>
                    <a:pt x="11605" y="17588"/>
                    <a:pt x="13496" y="16127"/>
                    <a:pt x="13958" y="13989"/>
                  </a:cubicBezTo>
                  <a:lnTo>
                    <a:pt x="16373" y="2808"/>
                  </a:lnTo>
                  <a:lnTo>
                    <a:pt x="3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671800" y="1266075"/>
              <a:ext cx="146375" cy="105150"/>
            </a:xfrm>
            <a:custGeom>
              <a:avLst/>
              <a:gdLst/>
              <a:ahLst/>
              <a:cxnLst/>
              <a:rect l="l" t="t" r="r" b="b"/>
              <a:pathLst>
                <a:path w="5855" h="4206" extrusionOk="0">
                  <a:moveTo>
                    <a:pt x="1505" y="1"/>
                  </a:moveTo>
                  <a:lnTo>
                    <a:pt x="1497" y="134"/>
                  </a:lnTo>
                  <a:cubicBezTo>
                    <a:pt x="1425" y="1395"/>
                    <a:pt x="1010" y="2614"/>
                    <a:pt x="298" y="3659"/>
                  </a:cubicBezTo>
                  <a:lnTo>
                    <a:pt x="1" y="4094"/>
                  </a:lnTo>
                  <a:cubicBezTo>
                    <a:pt x="351" y="4169"/>
                    <a:pt x="701" y="4206"/>
                    <a:pt x="1045" y="4206"/>
                  </a:cubicBezTo>
                  <a:cubicBezTo>
                    <a:pt x="3314" y="4206"/>
                    <a:pt x="5356" y="2628"/>
                    <a:pt x="5855" y="319"/>
                  </a:cubicBezTo>
                  <a:lnTo>
                    <a:pt x="5855" y="319"/>
                  </a:lnTo>
                  <a:lnTo>
                    <a:pt x="5248" y="419"/>
                  </a:lnTo>
                  <a:cubicBezTo>
                    <a:pt x="4874" y="481"/>
                    <a:pt x="4498" y="511"/>
                    <a:pt x="4123" y="511"/>
                  </a:cubicBezTo>
                  <a:cubicBezTo>
                    <a:pt x="3628" y="511"/>
                    <a:pt x="3135" y="458"/>
                    <a:pt x="2651" y="354"/>
                  </a:cubicBezTo>
                  <a:cubicBezTo>
                    <a:pt x="2263" y="270"/>
                    <a:pt x="1878" y="152"/>
                    <a:pt x="1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665650" y="1260700"/>
              <a:ext cx="157325" cy="114275"/>
            </a:xfrm>
            <a:custGeom>
              <a:avLst/>
              <a:gdLst/>
              <a:ahLst/>
              <a:cxnLst/>
              <a:rect l="l" t="t" r="r" b="b"/>
              <a:pathLst>
                <a:path w="6293" h="4571" extrusionOk="0">
                  <a:moveTo>
                    <a:pt x="1887" y="427"/>
                  </a:moveTo>
                  <a:cubicBezTo>
                    <a:pt x="2205" y="545"/>
                    <a:pt x="2534" y="642"/>
                    <a:pt x="2866" y="714"/>
                  </a:cubicBezTo>
                  <a:cubicBezTo>
                    <a:pt x="3364" y="821"/>
                    <a:pt x="3868" y="875"/>
                    <a:pt x="4371" y="875"/>
                  </a:cubicBezTo>
                  <a:cubicBezTo>
                    <a:pt x="4754" y="875"/>
                    <a:pt x="5136" y="843"/>
                    <a:pt x="5518" y="781"/>
                  </a:cubicBezTo>
                  <a:lnTo>
                    <a:pt x="5905" y="717"/>
                  </a:lnTo>
                  <a:lnTo>
                    <a:pt x="5905" y="717"/>
                  </a:lnTo>
                  <a:cubicBezTo>
                    <a:pt x="5346" y="2836"/>
                    <a:pt x="3418" y="4272"/>
                    <a:pt x="1287" y="4272"/>
                  </a:cubicBezTo>
                  <a:cubicBezTo>
                    <a:pt x="1026" y="4272"/>
                    <a:pt x="762" y="4250"/>
                    <a:pt x="496" y="4206"/>
                  </a:cubicBezTo>
                  <a:lnTo>
                    <a:pt x="667" y="3957"/>
                  </a:lnTo>
                  <a:cubicBezTo>
                    <a:pt x="1380" y="2910"/>
                    <a:pt x="1801" y="1691"/>
                    <a:pt x="1887" y="427"/>
                  </a:cubicBezTo>
                  <a:close/>
                  <a:moveTo>
                    <a:pt x="1615" y="0"/>
                  </a:moveTo>
                  <a:lnTo>
                    <a:pt x="1595" y="340"/>
                  </a:lnTo>
                  <a:cubicBezTo>
                    <a:pt x="1525" y="1575"/>
                    <a:pt x="1118" y="2767"/>
                    <a:pt x="422" y="3790"/>
                  </a:cubicBezTo>
                  <a:lnTo>
                    <a:pt x="0" y="4407"/>
                  </a:lnTo>
                  <a:lnTo>
                    <a:pt x="215" y="4454"/>
                  </a:lnTo>
                  <a:cubicBezTo>
                    <a:pt x="576" y="4531"/>
                    <a:pt x="937" y="4570"/>
                    <a:pt x="1296" y="4570"/>
                  </a:cubicBezTo>
                  <a:lnTo>
                    <a:pt x="1296" y="4569"/>
                  </a:lnTo>
                  <a:cubicBezTo>
                    <a:pt x="2260" y="4569"/>
                    <a:pt x="3205" y="4294"/>
                    <a:pt x="4035" y="3759"/>
                  </a:cubicBezTo>
                  <a:cubicBezTo>
                    <a:pt x="5174" y="3025"/>
                    <a:pt x="5960" y="1890"/>
                    <a:pt x="6246" y="566"/>
                  </a:cubicBezTo>
                  <a:lnTo>
                    <a:pt x="6292" y="353"/>
                  </a:lnTo>
                  <a:lnTo>
                    <a:pt x="5468" y="488"/>
                  </a:lnTo>
                  <a:cubicBezTo>
                    <a:pt x="5103" y="548"/>
                    <a:pt x="4736" y="578"/>
                    <a:pt x="4369" y="578"/>
                  </a:cubicBezTo>
                  <a:cubicBezTo>
                    <a:pt x="3887" y="578"/>
                    <a:pt x="3406" y="526"/>
                    <a:pt x="2929" y="424"/>
                  </a:cubicBezTo>
                  <a:cubicBezTo>
                    <a:pt x="2546" y="340"/>
                    <a:pt x="2168" y="225"/>
                    <a:pt x="1806" y="78"/>
                  </a:cubicBezTo>
                  <a:lnTo>
                    <a:pt x="1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443025" y="893050"/>
              <a:ext cx="445125" cy="482150"/>
            </a:xfrm>
            <a:custGeom>
              <a:avLst/>
              <a:gdLst/>
              <a:ahLst/>
              <a:cxnLst/>
              <a:rect l="l" t="t" r="r" b="b"/>
              <a:pathLst>
                <a:path w="17805" h="19286" extrusionOk="0">
                  <a:moveTo>
                    <a:pt x="3960" y="377"/>
                  </a:moveTo>
                  <a:lnTo>
                    <a:pt x="4380" y="468"/>
                  </a:lnTo>
                  <a:cubicBezTo>
                    <a:pt x="4367" y="688"/>
                    <a:pt x="4424" y="906"/>
                    <a:pt x="4546" y="1096"/>
                  </a:cubicBezTo>
                  <a:cubicBezTo>
                    <a:pt x="4697" y="1329"/>
                    <a:pt x="4930" y="1490"/>
                    <a:pt x="5202" y="1550"/>
                  </a:cubicBezTo>
                  <a:cubicBezTo>
                    <a:pt x="5276" y="1566"/>
                    <a:pt x="5350" y="1574"/>
                    <a:pt x="5424" y="1574"/>
                  </a:cubicBezTo>
                  <a:cubicBezTo>
                    <a:pt x="5623" y="1574"/>
                    <a:pt x="5817" y="1517"/>
                    <a:pt x="5989" y="1407"/>
                  </a:cubicBezTo>
                  <a:cubicBezTo>
                    <a:pt x="6177" y="1286"/>
                    <a:pt x="6319" y="1109"/>
                    <a:pt x="6398" y="903"/>
                  </a:cubicBezTo>
                  <a:lnTo>
                    <a:pt x="7044" y="1043"/>
                  </a:lnTo>
                  <a:cubicBezTo>
                    <a:pt x="7013" y="1549"/>
                    <a:pt x="7355" y="2015"/>
                    <a:pt x="7865" y="2126"/>
                  </a:cubicBezTo>
                  <a:cubicBezTo>
                    <a:pt x="7939" y="2141"/>
                    <a:pt x="8013" y="2149"/>
                    <a:pt x="8086" y="2149"/>
                  </a:cubicBezTo>
                  <a:cubicBezTo>
                    <a:pt x="8285" y="2149"/>
                    <a:pt x="8480" y="2092"/>
                    <a:pt x="8651" y="1982"/>
                  </a:cubicBezTo>
                  <a:cubicBezTo>
                    <a:pt x="8839" y="1861"/>
                    <a:pt x="8981" y="1685"/>
                    <a:pt x="9061" y="1478"/>
                  </a:cubicBezTo>
                  <a:lnTo>
                    <a:pt x="9705" y="1617"/>
                  </a:lnTo>
                  <a:cubicBezTo>
                    <a:pt x="9691" y="1839"/>
                    <a:pt x="9748" y="2057"/>
                    <a:pt x="9871" y="2247"/>
                  </a:cubicBezTo>
                  <a:cubicBezTo>
                    <a:pt x="10022" y="2480"/>
                    <a:pt x="10255" y="2641"/>
                    <a:pt x="10527" y="2701"/>
                  </a:cubicBezTo>
                  <a:cubicBezTo>
                    <a:pt x="10601" y="2717"/>
                    <a:pt x="10675" y="2725"/>
                    <a:pt x="10749" y="2725"/>
                  </a:cubicBezTo>
                  <a:cubicBezTo>
                    <a:pt x="10948" y="2725"/>
                    <a:pt x="11142" y="2668"/>
                    <a:pt x="11313" y="2558"/>
                  </a:cubicBezTo>
                  <a:cubicBezTo>
                    <a:pt x="11502" y="2437"/>
                    <a:pt x="11644" y="2260"/>
                    <a:pt x="11723" y="2054"/>
                  </a:cubicBezTo>
                  <a:lnTo>
                    <a:pt x="12367" y="2193"/>
                  </a:lnTo>
                  <a:cubicBezTo>
                    <a:pt x="12354" y="2414"/>
                    <a:pt x="12411" y="2633"/>
                    <a:pt x="12533" y="2821"/>
                  </a:cubicBezTo>
                  <a:cubicBezTo>
                    <a:pt x="12684" y="3056"/>
                    <a:pt x="12917" y="3217"/>
                    <a:pt x="13189" y="3277"/>
                  </a:cubicBezTo>
                  <a:cubicBezTo>
                    <a:pt x="13263" y="3293"/>
                    <a:pt x="13337" y="3300"/>
                    <a:pt x="13411" y="3300"/>
                  </a:cubicBezTo>
                  <a:cubicBezTo>
                    <a:pt x="13609" y="3300"/>
                    <a:pt x="13804" y="3243"/>
                    <a:pt x="13976" y="3133"/>
                  </a:cubicBezTo>
                  <a:cubicBezTo>
                    <a:pt x="14164" y="3011"/>
                    <a:pt x="14306" y="2836"/>
                    <a:pt x="14385" y="2630"/>
                  </a:cubicBezTo>
                  <a:lnTo>
                    <a:pt x="15031" y="2769"/>
                  </a:lnTo>
                  <a:cubicBezTo>
                    <a:pt x="15000" y="3274"/>
                    <a:pt x="15342" y="3742"/>
                    <a:pt x="15852" y="3851"/>
                  </a:cubicBezTo>
                  <a:cubicBezTo>
                    <a:pt x="15926" y="3867"/>
                    <a:pt x="16000" y="3875"/>
                    <a:pt x="16073" y="3875"/>
                  </a:cubicBezTo>
                  <a:cubicBezTo>
                    <a:pt x="16502" y="3875"/>
                    <a:pt x="16893" y="3609"/>
                    <a:pt x="17048" y="3205"/>
                  </a:cubicBezTo>
                  <a:lnTo>
                    <a:pt x="17426" y="3287"/>
                  </a:lnTo>
                  <a:lnTo>
                    <a:pt x="14850" y="15207"/>
                  </a:lnTo>
                  <a:cubicBezTo>
                    <a:pt x="14369" y="17438"/>
                    <a:pt x="12388" y="18967"/>
                    <a:pt x="10192" y="18967"/>
                  </a:cubicBezTo>
                  <a:cubicBezTo>
                    <a:pt x="9860" y="18967"/>
                    <a:pt x="9522" y="18932"/>
                    <a:pt x="9185" y="18859"/>
                  </a:cubicBezTo>
                  <a:lnTo>
                    <a:pt x="378" y="16956"/>
                  </a:lnTo>
                  <a:lnTo>
                    <a:pt x="3960" y="377"/>
                  </a:lnTo>
                  <a:close/>
                  <a:moveTo>
                    <a:pt x="3716" y="0"/>
                  </a:moveTo>
                  <a:lnTo>
                    <a:pt x="0" y="17200"/>
                  </a:lnTo>
                  <a:lnTo>
                    <a:pt x="9117" y="19170"/>
                  </a:lnTo>
                  <a:cubicBezTo>
                    <a:pt x="9479" y="19248"/>
                    <a:pt x="9838" y="19285"/>
                    <a:pt x="10192" y="19285"/>
                  </a:cubicBezTo>
                  <a:lnTo>
                    <a:pt x="10194" y="19285"/>
                  </a:lnTo>
                  <a:cubicBezTo>
                    <a:pt x="12535" y="19285"/>
                    <a:pt x="14648" y="17654"/>
                    <a:pt x="15163" y="15275"/>
                  </a:cubicBezTo>
                  <a:lnTo>
                    <a:pt x="17804" y="3042"/>
                  </a:lnTo>
                  <a:lnTo>
                    <a:pt x="16816" y="2828"/>
                  </a:lnTo>
                  <a:lnTo>
                    <a:pt x="16782" y="2984"/>
                  </a:lnTo>
                  <a:cubicBezTo>
                    <a:pt x="16709" y="3324"/>
                    <a:pt x="16407" y="3556"/>
                    <a:pt x="16073" y="3556"/>
                  </a:cubicBezTo>
                  <a:cubicBezTo>
                    <a:pt x="16023" y="3556"/>
                    <a:pt x="15972" y="3551"/>
                    <a:pt x="15921" y="3540"/>
                  </a:cubicBezTo>
                  <a:cubicBezTo>
                    <a:pt x="15529" y="3456"/>
                    <a:pt x="15279" y="3069"/>
                    <a:pt x="15364" y="2677"/>
                  </a:cubicBezTo>
                  <a:lnTo>
                    <a:pt x="15397" y="2522"/>
                  </a:lnTo>
                  <a:lnTo>
                    <a:pt x="14154" y="2253"/>
                  </a:lnTo>
                  <a:lnTo>
                    <a:pt x="14119" y="2410"/>
                  </a:lnTo>
                  <a:cubicBezTo>
                    <a:pt x="14079" y="2598"/>
                    <a:pt x="13967" y="2761"/>
                    <a:pt x="13804" y="2866"/>
                  </a:cubicBezTo>
                  <a:cubicBezTo>
                    <a:pt x="13685" y="2942"/>
                    <a:pt x="13551" y="2981"/>
                    <a:pt x="13413" y="2981"/>
                  </a:cubicBezTo>
                  <a:cubicBezTo>
                    <a:pt x="13361" y="2981"/>
                    <a:pt x="13309" y="2976"/>
                    <a:pt x="13257" y="2964"/>
                  </a:cubicBezTo>
                  <a:cubicBezTo>
                    <a:pt x="13068" y="2924"/>
                    <a:pt x="12905" y="2812"/>
                    <a:pt x="12801" y="2649"/>
                  </a:cubicBezTo>
                  <a:cubicBezTo>
                    <a:pt x="12696" y="2486"/>
                    <a:pt x="12660" y="2292"/>
                    <a:pt x="12702" y="2103"/>
                  </a:cubicBezTo>
                  <a:lnTo>
                    <a:pt x="12735" y="1948"/>
                  </a:lnTo>
                  <a:lnTo>
                    <a:pt x="11491" y="1679"/>
                  </a:lnTo>
                  <a:lnTo>
                    <a:pt x="11457" y="1834"/>
                  </a:lnTo>
                  <a:cubicBezTo>
                    <a:pt x="11417" y="2024"/>
                    <a:pt x="11304" y="2186"/>
                    <a:pt x="11141" y="2290"/>
                  </a:cubicBezTo>
                  <a:cubicBezTo>
                    <a:pt x="11022" y="2367"/>
                    <a:pt x="10886" y="2407"/>
                    <a:pt x="10747" y="2407"/>
                  </a:cubicBezTo>
                  <a:cubicBezTo>
                    <a:pt x="10697" y="2407"/>
                    <a:pt x="10645" y="2401"/>
                    <a:pt x="10594" y="2390"/>
                  </a:cubicBezTo>
                  <a:cubicBezTo>
                    <a:pt x="10204" y="2305"/>
                    <a:pt x="9955" y="1918"/>
                    <a:pt x="10040" y="1528"/>
                  </a:cubicBezTo>
                  <a:lnTo>
                    <a:pt x="10073" y="1372"/>
                  </a:lnTo>
                  <a:lnTo>
                    <a:pt x="8829" y="1103"/>
                  </a:lnTo>
                  <a:lnTo>
                    <a:pt x="8795" y="1259"/>
                  </a:lnTo>
                  <a:cubicBezTo>
                    <a:pt x="8754" y="1449"/>
                    <a:pt x="8642" y="1610"/>
                    <a:pt x="8479" y="1715"/>
                  </a:cubicBezTo>
                  <a:cubicBezTo>
                    <a:pt x="8360" y="1792"/>
                    <a:pt x="8225" y="1831"/>
                    <a:pt x="8087" y="1831"/>
                  </a:cubicBezTo>
                  <a:cubicBezTo>
                    <a:pt x="8035" y="1831"/>
                    <a:pt x="7984" y="1826"/>
                    <a:pt x="7932" y="1815"/>
                  </a:cubicBezTo>
                  <a:cubicBezTo>
                    <a:pt x="7542" y="1731"/>
                    <a:pt x="7292" y="1344"/>
                    <a:pt x="7376" y="952"/>
                  </a:cubicBezTo>
                  <a:lnTo>
                    <a:pt x="7410" y="797"/>
                  </a:lnTo>
                  <a:lnTo>
                    <a:pt x="6165" y="529"/>
                  </a:lnTo>
                  <a:lnTo>
                    <a:pt x="6132" y="685"/>
                  </a:lnTo>
                  <a:cubicBezTo>
                    <a:pt x="6092" y="873"/>
                    <a:pt x="5978" y="1036"/>
                    <a:pt x="5817" y="1141"/>
                  </a:cubicBezTo>
                  <a:cubicBezTo>
                    <a:pt x="5698" y="1217"/>
                    <a:pt x="5563" y="1256"/>
                    <a:pt x="5426" y="1256"/>
                  </a:cubicBezTo>
                  <a:cubicBezTo>
                    <a:pt x="5374" y="1256"/>
                    <a:pt x="5322" y="1251"/>
                    <a:pt x="5270" y="1239"/>
                  </a:cubicBezTo>
                  <a:cubicBezTo>
                    <a:pt x="5080" y="1199"/>
                    <a:pt x="4918" y="1087"/>
                    <a:pt x="4814" y="924"/>
                  </a:cubicBezTo>
                  <a:cubicBezTo>
                    <a:pt x="4709" y="761"/>
                    <a:pt x="4673" y="567"/>
                    <a:pt x="4714" y="378"/>
                  </a:cubicBezTo>
                  <a:lnTo>
                    <a:pt x="4748" y="223"/>
                  </a:lnTo>
                  <a:lnTo>
                    <a:pt x="3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592800" y="1047200"/>
              <a:ext cx="184450" cy="47300"/>
            </a:xfrm>
            <a:custGeom>
              <a:avLst/>
              <a:gdLst/>
              <a:ahLst/>
              <a:cxnLst/>
              <a:rect l="l" t="t" r="r" b="b"/>
              <a:pathLst>
                <a:path w="7378" h="1892" extrusionOk="0">
                  <a:moveTo>
                    <a:pt x="66" y="0"/>
                  </a:moveTo>
                  <a:lnTo>
                    <a:pt x="1" y="311"/>
                  </a:lnTo>
                  <a:lnTo>
                    <a:pt x="7311" y="1891"/>
                  </a:lnTo>
                  <a:lnTo>
                    <a:pt x="7378" y="1580"/>
                  </a:lnTo>
                  <a:lnTo>
                    <a:pt x="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583300" y="1091175"/>
              <a:ext cx="184500" cy="47275"/>
            </a:xfrm>
            <a:custGeom>
              <a:avLst/>
              <a:gdLst/>
              <a:ahLst/>
              <a:cxnLst/>
              <a:rect l="l" t="t" r="r" b="b"/>
              <a:pathLst>
                <a:path w="7380" h="1891" extrusionOk="0">
                  <a:moveTo>
                    <a:pt x="68" y="1"/>
                  </a:moveTo>
                  <a:lnTo>
                    <a:pt x="1" y="312"/>
                  </a:lnTo>
                  <a:lnTo>
                    <a:pt x="7312" y="1890"/>
                  </a:lnTo>
                  <a:lnTo>
                    <a:pt x="7380" y="1579"/>
                  </a:lnTo>
                  <a:lnTo>
                    <a:pt x="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573825" y="1135125"/>
              <a:ext cx="184475" cy="47275"/>
            </a:xfrm>
            <a:custGeom>
              <a:avLst/>
              <a:gdLst/>
              <a:ahLst/>
              <a:cxnLst/>
              <a:rect l="l" t="t" r="r" b="b"/>
              <a:pathLst>
                <a:path w="7379" h="1891" extrusionOk="0">
                  <a:moveTo>
                    <a:pt x="68" y="1"/>
                  </a:moveTo>
                  <a:lnTo>
                    <a:pt x="0" y="312"/>
                  </a:lnTo>
                  <a:lnTo>
                    <a:pt x="7312" y="1890"/>
                  </a:lnTo>
                  <a:lnTo>
                    <a:pt x="7379" y="1579"/>
                  </a:lnTo>
                  <a:lnTo>
                    <a:pt x="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564325" y="1179075"/>
              <a:ext cx="125225" cy="34475"/>
            </a:xfrm>
            <a:custGeom>
              <a:avLst/>
              <a:gdLst/>
              <a:ahLst/>
              <a:cxnLst/>
              <a:rect l="l" t="t" r="r" b="b"/>
              <a:pathLst>
                <a:path w="5009" h="1379" extrusionOk="0">
                  <a:moveTo>
                    <a:pt x="68" y="1"/>
                  </a:moveTo>
                  <a:lnTo>
                    <a:pt x="1" y="312"/>
                  </a:lnTo>
                  <a:lnTo>
                    <a:pt x="4941" y="1379"/>
                  </a:lnTo>
                  <a:lnTo>
                    <a:pt x="5008" y="1068"/>
                  </a:lnTo>
                  <a:lnTo>
                    <a:pt x="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24"/>
          <p:cNvSpPr/>
          <p:nvPr/>
        </p:nvSpPr>
        <p:spPr>
          <a:xfrm>
            <a:off x="8046163" y="2562141"/>
            <a:ext cx="183269" cy="183375"/>
          </a:xfrm>
          <a:custGeom>
            <a:avLst/>
            <a:gdLst/>
            <a:ahLst/>
            <a:cxnLst/>
            <a:rect l="l" t="t" r="r" b="b"/>
            <a:pathLst>
              <a:path w="3227" h="3229" extrusionOk="0">
                <a:moveTo>
                  <a:pt x="1613" y="319"/>
                </a:moveTo>
                <a:cubicBezTo>
                  <a:pt x="1721" y="319"/>
                  <a:pt x="1808" y="407"/>
                  <a:pt x="1808" y="513"/>
                </a:cubicBezTo>
                <a:lnTo>
                  <a:pt x="1808" y="1419"/>
                </a:lnTo>
                <a:lnTo>
                  <a:pt x="2713" y="1419"/>
                </a:lnTo>
                <a:cubicBezTo>
                  <a:pt x="2821" y="1419"/>
                  <a:pt x="2909" y="1508"/>
                  <a:pt x="2909" y="1615"/>
                </a:cubicBezTo>
                <a:cubicBezTo>
                  <a:pt x="2909" y="1721"/>
                  <a:pt x="2821" y="1810"/>
                  <a:pt x="2713" y="1810"/>
                </a:cubicBezTo>
                <a:lnTo>
                  <a:pt x="1808" y="1810"/>
                </a:lnTo>
                <a:lnTo>
                  <a:pt x="1808" y="2715"/>
                </a:lnTo>
                <a:cubicBezTo>
                  <a:pt x="1808" y="2822"/>
                  <a:pt x="1721" y="2910"/>
                  <a:pt x="1613" y="2910"/>
                </a:cubicBezTo>
                <a:cubicBezTo>
                  <a:pt x="1507" y="2910"/>
                  <a:pt x="1419" y="2822"/>
                  <a:pt x="1419" y="2715"/>
                </a:cubicBezTo>
                <a:lnTo>
                  <a:pt x="1419" y="1810"/>
                </a:lnTo>
                <a:lnTo>
                  <a:pt x="513" y="1810"/>
                </a:lnTo>
                <a:cubicBezTo>
                  <a:pt x="405" y="1810"/>
                  <a:pt x="319" y="1721"/>
                  <a:pt x="319" y="1615"/>
                </a:cubicBezTo>
                <a:cubicBezTo>
                  <a:pt x="319" y="1508"/>
                  <a:pt x="405" y="1421"/>
                  <a:pt x="513" y="1421"/>
                </a:cubicBezTo>
                <a:lnTo>
                  <a:pt x="1419" y="1419"/>
                </a:lnTo>
                <a:lnTo>
                  <a:pt x="1419" y="513"/>
                </a:lnTo>
                <a:cubicBezTo>
                  <a:pt x="1419" y="407"/>
                  <a:pt x="1507" y="319"/>
                  <a:pt x="1613" y="319"/>
                </a:cubicBezTo>
                <a:close/>
                <a:moveTo>
                  <a:pt x="1613" y="1"/>
                </a:moveTo>
                <a:cubicBezTo>
                  <a:pt x="1331" y="1"/>
                  <a:pt x="1101" y="231"/>
                  <a:pt x="1101" y="513"/>
                </a:cubicBezTo>
                <a:lnTo>
                  <a:pt x="1101" y="1101"/>
                </a:lnTo>
                <a:lnTo>
                  <a:pt x="513" y="1101"/>
                </a:lnTo>
                <a:cubicBezTo>
                  <a:pt x="231" y="1101"/>
                  <a:pt x="0" y="1331"/>
                  <a:pt x="0" y="1615"/>
                </a:cubicBezTo>
                <a:cubicBezTo>
                  <a:pt x="0" y="1898"/>
                  <a:pt x="231" y="2128"/>
                  <a:pt x="513" y="2128"/>
                </a:cubicBezTo>
                <a:lnTo>
                  <a:pt x="1101" y="2128"/>
                </a:lnTo>
                <a:lnTo>
                  <a:pt x="1101" y="2715"/>
                </a:lnTo>
                <a:cubicBezTo>
                  <a:pt x="1101" y="2998"/>
                  <a:pt x="1331" y="3228"/>
                  <a:pt x="1613" y="3228"/>
                </a:cubicBezTo>
                <a:cubicBezTo>
                  <a:pt x="1896" y="3228"/>
                  <a:pt x="2126" y="2998"/>
                  <a:pt x="2126" y="2715"/>
                </a:cubicBezTo>
                <a:lnTo>
                  <a:pt x="2126" y="2128"/>
                </a:lnTo>
                <a:lnTo>
                  <a:pt x="2713" y="2128"/>
                </a:lnTo>
                <a:cubicBezTo>
                  <a:pt x="2998" y="2128"/>
                  <a:pt x="3226" y="1898"/>
                  <a:pt x="3226" y="1615"/>
                </a:cubicBezTo>
                <a:cubicBezTo>
                  <a:pt x="3226" y="1331"/>
                  <a:pt x="2998" y="1101"/>
                  <a:pt x="2713" y="1101"/>
                </a:cubicBezTo>
                <a:lnTo>
                  <a:pt x="2126" y="1101"/>
                </a:lnTo>
                <a:lnTo>
                  <a:pt x="2126" y="513"/>
                </a:lnTo>
                <a:cubicBezTo>
                  <a:pt x="2126" y="231"/>
                  <a:pt x="1896" y="1"/>
                  <a:pt x="1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34;p24"/>
          <p:cNvGrpSpPr/>
          <p:nvPr/>
        </p:nvGrpSpPr>
        <p:grpSpPr>
          <a:xfrm>
            <a:off x="3599557" y="3288673"/>
            <a:ext cx="698795" cy="698771"/>
            <a:chOff x="1966500" y="1018650"/>
            <a:chExt cx="1422050" cy="1422000"/>
          </a:xfrm>
        </p:grpSpPr>
        <p:sp>
          <p:nvSpPr>
            <p:cNvPr id="2" name="Google Shape;235;p24"/>
            <p:cNvSpPr/>
            <p:nvPr/>
          </p:nvSpPr>
          <p:spPr>
            <a:xfrm>
              <a:off x="1966500" y="1094850"/>
              <a:ext cx="1345800" cy="134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 name="Google Shape;236;p24"/>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4" name="Google Shape;243;p24"/>
          <p:cNvSpPr txBox="1"/>
          <p:nvPr/>
        </p:nvSpPr>
        <p:spPr>
          <a:xfrm>
            <a:off x="3679032" y="3396079"/>
            <a:ext cx="559500" cy="498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ukta" panose="020B0000000000000000"/>
              <a:buNone/>
              <a:defRPr sz="2200" b="1"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R="0" lvl="1"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2pPr>
            <a:lvl3pPr marR="0" lvl="2"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3pPr>
            <a:lvl4pPr marR="0" lvl="3"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4pPr>
            <a:lvl5pPr marR="0" lvl="4"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5pPr>
            <a:lvl6pPr marR="0" lvl="5"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6pPr>
            <a:lvl7pPr marR="0" lvl="6"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7pPr>
            <a:lvl8pPr marR="0" lvl="7"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8pPr>
            <a:lvl9pPr marR="0" lvl="8"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9pPr>
          </a:lstStyle>
          <a:p>
            <a:pPr marL="0" lvl="0" indent="0" algn="ctr" rtl="0">
              <a:spcBef>
                <a:spcPts val="0"/>
              </a:spcBef>
              <a:spcAft>
                <a:spcPts val="0"/>
              </a:spcAft>
              <a:buNone/>
            </a:pPr>
            <a:r>
              <a:rPr lang="en-GB" sz="1600" dirty="0"/>
              <a:t>05</a:t>
            </a:r>
          </a:p>
        </p:txBody>
      </p:sp>
      <p:sp>
        <p:nvSpPr>
          <p:cNvPr id="6" name="Google Shape;242;p24"/>
          <p:cNvSpPr txBox="1"/>
          <p:nvPr/>
        </p:nvSpPr>
        <p:spPr>
          <a:xfrm>
            <a:off x="2285571" y="2392030"/>
            <a:ext cx="2108864" cy="319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200" b="1"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L="914400" marR="0" lvl="1"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r>
              <a:rPr lang="en-US" altLang="en-GB" sz="1600" dirty="0">
                <a:latin typeface="Arial" panose="020B0604020202020204" pitchFamily="34" charset="0"/>
                <a:cs typeface="Arial" panose="020B0604020202020204" pitchFamily="34" charset="0"/>
              </a:rPr>
              <a:t>NGUYỄN THỊ TÚ</a:t>
            </a:r>
          </a:p>
        </p:txBody>
      </p:sp>
      <p:sp>
        <p:nvSpPr>
          <p:cNvPr id="7" name="Google Shape;242;p24"/>
          <p:cNvSpPr txBox="1"/>
          <p:nvPr/>
        </p:nvSpPr>
        <p:spPr>
          <a:xfrm>
            <a:off x="291851" y="4085475"/>
            <a:ext cx="2972122" cy="5405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200" b="1"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L="914400" marR="0" lvl="1"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r>
              <a:rPr lang="en-US" altLang="en-GB" sz="1400" dirty="0">
                <a:latin typeface="+mj-lt"/>
              </a:rPr>
              <a:t>TRỊNH ĐÌNH THUẬN</a:t>
            </a:r>
          </a:p>
        </p:txBody>
      </p:sp>
      <p:sp>
        <p:nvSpPr>
          <p:cNvPr id="8" name="Google Shape;242;p24"/>
          <p:cNvSpPr txBox="1"/>
          <p:nvPr/>
        </p:nvSpPr>
        <p:spPr>
          <a:xfrm>
            <a:off x="2806989" y="4035080"/>
            <a:ext cx="2972122" cy="6038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200" b="1"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L="914400" marR="0" lvl="1"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r>
              <a:rPr lang="en-US" altLang="en-GB" sz="1400" dirty="0">
                <a:latin typeface="+mj-lt"/>
              </a:rPr>
              <a:t>NGUYỄN TRUNG HIẾU</a:t>
            </a:r>
          </a:p>
        </p:txBody>
      </p:sp>
      <p:grpSp>
        <p:nvGrpSpPr>
          <p:cNvPr id="58" name="Google Shape;234;p24"/>
          <p:cNvGrpSpPr/>
          <p:nvPr/>
        </p:nvGrpSpPr>
        <p:grpSpPr>
          <a:xfrm>
            <a:off x="5042406" y="1522953"/>
            <a:ext cx="698795" cy="698771"/>
            <a:chOff x="1966500" y="1018650"/>
            <a:chExt cx="1422050" cy="1422000"/>
          </a:xfrm>
        </p:grpSpPr>
        <p:sp>
          <p:nvSpPr>
            <p:cNvPr id="59" name="Google Shape;235;p24"/>
            <p:cNvSpPr/>
            <p:nvPr/>
          </p:nvSpPr>
          <p:spPr>
            <a:xfrm>
              <a:off x="1966500" y="1094850"/>
              <a:ext cx="1345800" cy="134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60" name="Google Shape;236;p24"/>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61" name="Google Shape;243;p24"/>
          <p:cNvSpPr txBox="1">
            <a:spLocks/>
          </p:cNvSpPr>
          <p:nvPr/>
        </p:nvSpPr>
        <p:spPr>
          <a:xfrm>
            <a:off x="5112053" y="1608164"/>
            <a:ext cx="5595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ukta" panose="020B0000000000000000"/>
              <a:buNone/>
              <a:defRPr sz="2200" b="1"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R="0" lvl="1"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2pPr>
            <a:lvl3pPr marR="0" lvl="2"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3pPr>
            <a:lvl4pPr marR="0" lvl="3"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4pPr>
            <a:lvl5pPr marR="0" lvl="4"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5pPr>
            <a:lvl6pPr marR="0" lvl="5"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6pPr>
            <a:lvl7pPr marR="0" lvl="6"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7pPr>
            <a:lvl8pPr marR="0" lvl="7"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8pPr>
            <a:lvl9pPr marR="0" lvl="8" algn="l" rtl="0">
              <a:lnSpc>
                <a:spcPct val="100000"/>
              </a:lnSpc>
              <a:spcBef>
                <a:spcPts val="0"/>
              </a:spcBef>
              <a:spcAft>
                <a:spcPts val="0"/>
              </a:spcAft>
              <a:buClr>
                <a:schemeClr val="dk1"/>
              </a:buClr>
              <a:buSzPts val="3000"/>
              <a:buFont typeface="Mukta" panose="020B0000000000000000"/>
              <a:buNone/>
              <a:defRPr sz="3000" b="1" i="0" u="none" strike="noStrike" cap="none">
                <a:solidFill>
                  <a:schemeClr val="dk1"/>
                </a:solidFill>
                <a:latin typeface="Mukta" panose="020B0000000000000000"/>
                <a:ea typeface="Mukta" panose="020B0000000000000000"/>
                <a:cs typeface="Mukta" panose="020B0000000000000000"/>
                <a:sym typeface="Mukta" panose="020B0000000000000000"/>
              </a:defRPr>
            </a:lvl9pPr>
          </a:lstStyle>
          <a:p>
            <a:r>
              <a:rPr lang="en-GB" sz="1600" dirty="0"/>
              <a:t>03</a:t>
            </a:r>
          </a:p>
        </p:txBody>
      </p:sp>
      <p:sp>
        <p:nvSpPr>
          <p:cNvPr id="62" name="Google Shape;242;p24"/>
          <p:cNvSpPr txBox="1"/>
          <p:nvPr/>
        </p:nvSpPr>
        <p:spPr>
          <a:xfrm>
            <a:off x="4283784" y="2385357"/>
            <a:ext cx="2723496" cy="3301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200" b="1"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L="914400" marR="0" lvl="1"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r>
              <a:rPr lang="en-US" altLang="en-GB" sz="1600" dirty="0">
                <a:latin typeface="Arial" panose="020B0604020202020204" pitchFamily="34" charset="0"/>
                <a:cs typeface="Arial" panose="020B0604020202020204" pitchFamily="34" charset="0"/>
              </a:rPr>
              <a:t>NGUYỄN THÀNH SƠN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grpSp>
        <p:nvGrpSpPr>
          <p:cNvPr id="450" name="Google Shape;450;p36"/>
          <p:cNvGrpSpPr/>
          <p:nvPr/>
        </p:nvGrpSpPr>
        <p:grpSpPr>
          <a:xfrm>
            <a:off x="2616875" y="764700"/>
            <a:ext cx="1422050" cy="1422000"/>
            <a:chOff x="1966500" y="1018650"/>
            <a:chExt cx="1422050" cy="1422000"/>
          </a:xfrm>
        </p:grpSpPr>
        <p:sp>
          <p:nvSpPr>
            <p:cNvPr id="451" name="Google Shape;451;p36"/>
            <p:cNvSpPr/>
            <p:nvPr/>
          </p:nvSpPr>
          <p:spPr>
            <a:xfrm>
              <a:off x="1966500" y="1094850"/>
              <a:ext cx="1345800" cy="134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6"/>
          <p:cNvSpPr txBox="1">
            <a:spLocks noGrp="1"/>
          </p:cNvSpPr>
          <p:nvPr>
            <p:ph type="title"/>
          </p:nvPr>
        </p:nvSpPr>
        <p:spPr>
          <a:xfrm>
            <a:off x="945450" y="2491500"/>
            <a:ext cx="4764900" cy="17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400" dirty="0">
                <a:latin typeface="+mj-lt"/>
              </a:rPr>
              <a:t>Sơ </a:t>
            </a:r>
            <a:r>
              <a:rPr lang="en-GB" sz="4400" dirty="0" err="1">
                <a:latin typeface="+mj-lt"/>
              </a:rPr>
              <a:t>đồ</a:t>
            </a:r>
            <a:r>
              <a:rPr lang="en-GB" sz="4400" dirty="0">
                <a:latin typeface="+mj-lt"/>
              </a:rPr>
              <a:t> </a:t>
            </a:r>
            <a:r>
              <a:rPr lang="en-GB" sz="4400" dirty="0" err="1">
                <a:latin typeface="+mj-lt"/>
              </a:rPr>
              <a:t>thành</a:t>
            </a:r>
            <a:r>
              <a:rPr lang="en-GB" sz="4400" dirty="0">
                <a:latin typeface="+mj-lt"/>
              </a:rPr>
              <a:t> </a:t>
            </a:r>
            <a:r>
              <a:rPr lang="en-GB" sz="4400" dirty="0" err="1">
                <a:latin typeface="+mj-lt"/>
              </a:rPr>
              <a:t>phần</a:t>
            </a:r>
            <a:endParaRPr lang="en-GB" sz="4400" dirty="0">
              <a:latin typeface="+mj-lt"/>
            </a:endParaRPr>
          </a:p>
        </p:txBody>
      </p:sp>
      <p:sp>
        <p:nvSpPr>
          <p:cNvPr id="454" name="Google Shape;454;p36"/>
          <p:cNvSpPr txBox="1">
            <a:spLocks noGrp="1"/>
          </p:cNvSpPr>
          <p:nvPr>
            <p:ph type="title" idx="2"/>
          </p:nvPr>
        </p:nvSpPr>
        <p:spPr>
          <a:xfrm>
            <a:off x="2655000" y="934100"/>
            <a:ext cx="13458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05</a:t>
            </a:r>
          </a:p>
        </p:txBody>
      </p:sp>
      <p:grpSp>
        <p:nvGrpSpPr>
          <p:cNvPr id="455" name="Google Shape;455;p36"/>
          <p:cNvGrpSpPr/>
          <p:nvPr/>
        </p:nvGrpSpPr>
        <p:grpSpPr>
          <a:xfrm>
            <a:off x="5872002" y="-309604"/>
            <a:ext cx="2025943" cy="1788473"/>
            <a:chOff x="3700913" y="792925"/>
            <a:chExt cx="717275" cy="633200"/>
          </a:xfrm>
        </p:grpSpPr>
        <p:sp>
          <p:nvSpPr>
            <p:cNvPr id="456" name="Google Shape;456;p36"/>
            <p:cNvSpPr/>
            <p:nvPr/>
          </p:nvSpPr>
          <p:spPr>
            <a:xfrm>
              <a:off x="3772638" y="1190250"/>
              <a:ext cx="645550" cy="235875"/>
            </a:xfrm>
            <a:custGeom>
              <a:avLst/>
              <a:gdLst/>
              <a:ahLst/>
              <a:cxnLst/>
              <a:rect l="l" t="t" r="r" b="b"/>
              <a:pathLst>
                <a:path w="25822" h="9435" extrusionOk="0">
                  <a:moveTo>
                    <a:pt x="25465" y="1"/>
                  </a:moveTo>
                  <a:lnTo>
                    <a:pt x="0" y="7910"/>
                  </a:lnTo>
                  <a:cubicBezTo>
                    <a:pt x="288" y="8839"/>
                    <a:pt x="1144" y="9434"/>
                    <a:pt x="2068" y="9434"/>
                  </a:cubicBezTo>
                  <a:cubicBezTo>
                    <a:pt x="2281" y="9434"/>
                    <a:pt x="2497" y="9403"/>
                    <a:pt x="2710" y="9336"/>
                  </a:cubicBezTo>
                  <a:lnTo>
                    <a:pt x="24039" y="2713"/>
                  </a:lnTo>
                  <a:cubicBezTo>
                    <a:pt x="25183" y="2357"/>
                    <a:pt x="25821" y="1143"/>
                    <a:pt x="25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3724988" y="806875"/>
              <a:ext cx="677150" cy="536975"/>
            </a:xfrm>
            <a:custGeom>
              <a:avLst/>
              <a:gdLst/>
              <a:ahLst/>
              <a:cxnLst/>
              <a:rect l="l" t="t" r="r" b="b"/>
              <a:pathLst>
                <a:path w="27086" h="21479" extrusionOk="0">
                  <a:moveTo>
                    <a:pt x="22594" y="0"/>
                  </a:moveTo>
                  <a:lnTo>
                    <a:pt x="0" y="7015"/>
                  </a:lnTo>
                  <a:lnTo>
                    <a:pt x="4491" y="21478"/>
                  </a:lnTo>
                  <a:lnTo>
                    <a:pt x="27086" y="14463"/>
                  </a:lnTo>
                  <a:lnTo>
                    <a:pt x="22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3700913" y="792925"/>
              <a:ext cx="687100" cy="547000"/>
            </a:xfrm>
            <a:custGeom>
              <a:avLst/>
              <a:gdLst/>
              <a:ahLst/>
              <a:cxnLst/>
              <a:rect l="l" t="t" r="r" b="b"/>
              <a:pathLst>
                <a:path w="27484" h="21880" extrusionOk="0">
                  <a:moveTo>
                    <a:pt x="22688" y="400"/>
                  </a:moveTo>
                  <a:lnTo>
                    <a:pt x="27086" y="14557"/>
                  </a:lnTo>
                  <a:lnTo>
                    <a:pt x="4796" y="21480"/>
                  </a:lnTo>
                  <a:lnTo>
                    <a:pt x="398" y="7322"/>
                  </a:lnTo>
                  <a:lnTo>
                    <a:pt x="22688" y="400"/>
                  </a:lnTo>
                  <a:close/>
                  <a:moveTo>
                    <a:pt x="22897" y="0"/>
                  </a:moveTo>
                  <a:lnTo>
                    <a:pt x="153" y="7065"/>
                  </a:lnTo>
                  <a:lnTo>
                    <a:pt x="1" y="7112"/>
                  </a:lnTo>
                  <a:lnTo>
                    <a:pt x="4587" y="21879"/>
                  </a:lnTo>
                  <a:lnTo>
                    <a:pt x="27333" y="14815"/>
                  </a:lnTo>
                  <a:lnTo>
                    <a:pt x="27484" y="14768"/>
                  </a:lnTo>
                  <a:lnTo>
                    <a:pt x="2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3756138" y="849850"/>
              <a:ext cx="578400" cy="438975"/>
            </a:xfrm>
            <a:custGeom>
              <a:avLst/>
              <a:gdLst/>
              <a:ahLst/>
              <a:cxnLst/>
              <a:rect l="l" t="t" r="r" b="b"/>
              <a:pathLst>
                <a:path w="23136" h="17559" extrusionOk="0">
                  <a:moveTo>
                    <a:pt x="19570" y="0"/>
                  </a:moveTo>
                  <a:lnTo>
                    <a:pt x="1" y="6077"/>
                  </a:lnTo>
                  <a:lnTo>
                    <a:pt x="3566" y="17559"/>
                  </a:lnTo>
                  <a:lnTo>
                    <a:pt x="23136" y="11482"/>
                  </a:lnTo>
                  <a:lnTo>
                    <a:pt x="19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3746538" y="1178475"/>
              <a:ext cx="655050" cy="244825"/>
            </a:xfrm>
            <a:custGeom>
              <a:avLst/>
              <a:gdLst/>
              <a:ahLst/>
              <a:cxnLst/>
              <a:rect l="l" t="t" r="r" b="b"/>
              <a:pathLst>
                <a:path w="26202" h="9793" extrusionOk="0">
                  <a:moveTo>
                    <a:pt x="25559" y="402"/>
                  </a:moveTo>
                  <a:lnTo>
                    <a:pt x="25559" y="402"/>
                  </a:lnTo>
                  <a:cubicBezTo>
                    <a:pt x="25786" y="1412"/>
                    <a:pt x="25201" y="2447"/>
                    <a:pt x="24195" y="2759"/>
                  </a:cubicBezTo>
                  <a:lnTo>
                    <a:pt x="2866" y="9384"/>
                  </a:lnTo>
                  <a:cubicBezTo>
                    <a:pt x="2670" y="9445"/>
                    <a:pt x="2470" y="9474"/>
                    <a:pt x="2273" y="9474"/>
                  </a:cubicBezTo>
                  <a:cubicBezTo>
                    <a:pt x="1471" y="9474"/>
                    <a:pt x="717" y="8990"/>
                    <a:pt x="407" y="8212"/>
                  </a:cubicBezTo>
                  <a:lnTo>
                    <a:pt x="25559" y="402"/>
                  </a:lnTo>
                  <a:close/>
                  <a:moveTo>
                    <a:pt x="25774" y="1"/>
                  </a:moveTo>
                  <a:lnTo>
                    <a:pt x="155" y="7958"/>
                  </a:lnTo>
                  <a:lnTo>
                    <a:pt x="1" y="8006"/>
                  </a:lnTo>
                  <a:lnTo>
                    <a:pt x="52" y="8158"/>
                  </a:lnTo>
                  <a:cubicBezTo>
                    <a:pt x="52" y="8158"/>
                    <a:pt x="82" y="8251"/>
                    <a:pt x="98" y="8294"/>
                  </a:cubicBezTo>
                  <a:cubicBezTo>
                    <a:pt x="448" y="9217"/>
                    <a:pt x="1331" y="9792"/>
                    <a:pt x="2273" y="9792"/>
                  </a:cubicBezTo>
                  <a:cubicBezTo>
                    <a:pt x="2502" y="9792"/>
                    <a:pt x="2732" y="9758"/>
                    <a:pt x="2961" y="9688"/>
                  </a:cubicBezTo>
                  <a:lnTo>
                    <a:pt x="24289" y="3064"/>
                  </a:lnTo>
                  <a:cubicBezTo>
                    <a:pt x="25514" y="2683"/>
                    <a:pt x="26201" y="1378"/>
                    <a:pt x="25820" y="153"/>
                  </a:cubicBezTo>
                  <a:lnTo>
                    <a:pt x="257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36"/>
          <p:cNvGrpSpPr/>
          <p:nvPr/>
        </p:nvGrpSpPr>
        <p:grpSpPr>
          <a:xfrm rot="-1800001">
            <a:off x="7135071" y="2034133"/>
            <a:ext cx="691766" cy="1123687"/>
            <a:chOff x="4557550" y="704650"/>
            <a:chExt cx="244925" cy="397850"/>
          </a:xfrm>
        </p:grpSpPr>
        <p:sp>
          <p:nvSpPr>
            <p:cNvPr id="462" name="Google Shape;462;p36"/>
            <p:cNvSpPr/>
            <p:nvPr/>
          </p:nvSpPr>
          <p:spPr>
            <a:xfrm>
              <a:off x="4658800" y="739175"/>
              <a:ext cx="78250" cy="137550"/>
            </a:xfrm>
            <a:custGeom>
              <a:avLst/>
              <a:gdLst/>
              <a:ahLst/>
              <a:cxnLst/>
              <a:rect l="l" t="t" r="r" b="b"/>
              <a:pathLst>
                <a:path w="3130" h="5502" extrusionOk="0">
                  <a:moveTo>
                    <a:pt x="1778" y="0"/>
                  </a:moveTo>
                  <a:cubicBezTo>
                    <a:pt x="1477" y="0"/>
                    <a:pt x="1189" y="101"/>
                    <a:pt x="951" y="292"/>
                  </a:cubicBezTo>
                  <a:cubicBezTo>
                    <a:pt x="676" y="511"/>
                    <a:pt x="504" y="827"/>
                    <a:pt x="467" y="1178"/>
                  </a:cubicBezTo>
                  <a:lnTo>
                    <a:pt x="0" y="5470"/>
                  </a:lnTo>
                  <a:lnTo>
                    <a:pt x="301" y="5501"/>
                  </a:lnTo>
                  <a:lnTo>
                    <a:pt x="767" y="1210"/>
                  </a:lnTo>
                  <a:cubicBezTo>
                    <a:pt x="796" y="941"/>
                    <a:pt x="929" y="697"/>
                    <a:pt x="1141" y="526"/>
                  </a:cubicBezTo>
                  <a:cubicBezTo>
                    <a:pt x="1323" y="380"/>
                    <a:pt x="1545" y="302"/>
                    <a:pt x="1775" y="302"/>
                  </a:cubicBezTo>
                  <a:cubicBezTo>
                    <a:pt x="1813" y="302"/>
                    <a:pt x="1850" y="304"/>
                    <a:pt x="1888" y="308"/>
                  </a:cubicBezTo>
                  <a:cubicBezTo>
                    <a:pt x="2157" y="338"/>
                    <a:pt x="2401" y="471"/>
                    <a:pt x="2572" y="682"/>
                  </a:cubicBezTo>
                  <a:cubicBezTo>
                    <a:pt x="2742" y="894"/>
                    <a:pt x="2820" y="1159"/>
                    <a:pt x="2790" y="1429"/>
                  </a:cubicBezTo>
                  <a:lnTo>
                    <a:pt x="2652" y="2691"/>
                  </a:lnTo>
                  <a:lnTo>
                    <a:pt x="2954" y="2722"/>
                  </a:lnTo>
                  <a:lnTo>
                    <a:pt x="3090" y="1462"/>
                  </a:lnTo>
                  <a:cubicBezTo>
                    <a:pt x="3129" y="1112"/>
                    <a:pt x="3028" y="767"/>
                    <a:pt x="2806" y="492"/>
                  </a:cubicBezTo>
                  <a:cubicBezTo>
                    <a:pt x="2587" y="219"/>
                    <a:pt x="2271" y="45"/>
                    <a:pt x="1921" y="8"/>
                  </a:cubicBezTo>
                  <a:cubicBezTo>
                    <a:pt x="1873" y="3"/>
                    <a:pt x="1825"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23225" y="704650"/>
              <a:ext cx="79250" cy="137575"/>
            </a:xfrm>
            <a:custGeom>
              <a:avLst/>
              <a:gdLst/>
              <a:ahLst/>
              <a:cxnLst/>
              <a:rect l="l" t="t" r="r" b="b"/>
              <a:pathLst>
                <a:path w="3170" h="5503" extrusionOk="0">
                  <a:moveTo>
                    <a:pt x="2869" y="0"/>
                  </a:moveTo>
                  <a:lnTo>
                    <a:pt x="2403" y="4292"/>
                  </a:lnTo>
                  <a:cubicBezTo>
                    <a:pt x="2347" y="4813"/>
                    <a:pt x="1904" y="5199"/>
                    <a:pt x="1391" y="5199"/>
                  </a:cubicBezTo>
                  <a:cubicBezTo>
                    <a:pt x="1355" y="5199"/>
                    <a:pt x="1318" y="5197"/>
                    <a:pt x="1282" y="5193"/>
                  </a:cubicBezTo>
                  <a:cubicBezTo>
                    <a:pt x="724" y="5133"/>
                    <a:pt x="320" y="4630"/>
                    <a:pt x="380" y="4072"/>
                  </a:cubicBezTo>
                  <a:lnTo>
                    <a:pt x="513" y="2843"/>
                  </a:lnTo>
                  <a:lnTo>
                    <a:pt x="213" y="2810"/>
                  </a:lnTo>
                  <a:lnTo>
                    <a:pt x="80" y="4041"/>
                  </a:lnTo>
                  <a:cubicBezTo>
                    <a:pt x="1" y="4764"/>
                    <a:pt x="525" y="5416"/>
                    <a:pt x="1249" y="5495"/>
                  </a:cubicBezTo>
                  <a:cubicBezTo>
                    <a:pt x="1298" y="5500"/>
                    <a:pt x="1344" y="5503"/>
                    <a:pt x="1392" y="5503"/>
                  </a:cubicBezTo>
                  <a:cubicBezTo>
                    <a:pt x="2057" y="5503"/>
                    <a:pt x="2630" y="5000"/>
                    <a:pt x="2703" y="4325"/>
                  </a:cubicBezTo>
                  <a:lnTo>
                    <a:pt x="3170" y="33"/>
                  </a:ln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569775" y="849175"/>
              <a:ext cx="188275" cy="253325"/>
            </a:xfrm>
            <a:custGeom>
              <a:avLst/>
              <a:gdLst/>
              <a:ahLst/>
              <a:cxnLst/>
              <a:rect l="l" t="t" r="r" b="b"/>
              <a:pathLst>
                <a:path w="7531" h="10133" extrusionOk="0">
                  <a:moveTo>
                    <a:pt x="3941" y="0"/>
                  </a:moveTo>
                  <a:cubicBezTo>
                    <a:pt x="2227" y="0"/>
                    <a:pt x="754" y="1292"/>
                    <a:pt x="564" y="3036"/>
                  </a:cubicBezTo>
                  <a:lnTo>
                    <a:pt x="202" y="6363"/>
                  </a:lnTo>
                  <a:cubicBezTo>
                    <a:pt x="1" y="8232"/>
                    <a:pt x="1349" y="9909"/>
                    <a:pt x="3218" y="10112"/>
                  </a:cubicBezTo>
                  <a:cubicBezTo>
                    <a:pt x="3342" y="10126"/>
                    <a:pt x="3465" y="10132"/>
                    <a:pt x="3588" y="10132"/>
                  </a:cubicBezTo>
                  <a:cubicBezTo>
                    <a:pt x="5302" y="10132"/>
                    <a:pt x="6777" y="8841"/>
                    <a:pt x="6967" y="7097"/>
                  </a:cubicBezTo>
                  <a:lnTo>
                    <a:pt x="7327" y="3770"/>
                  </a:lnTo>
                  <a:cubicBezTo>
                    <a:pt x="7530" y="1901"/>
                    <a:pt x="6180" y="224"/>
                    <a:pt x="4313" y="21"/>
                  </a:cubicBezTo>
                  <a:cubicBezTo>
                    <a:pt x="4188" y="7"/>
                    <a:pt x="4064" y="0"/>
                    <a:pt x="39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557550" y="834500"/>
              <a:ext cx="193500" cy="260875"/>
            </a:xfrm>
            <a:custGeom>
              <a:avLst/>
              <a:gdLst/>
              <a:ahLst/>
              <a:cxnLst/>
              <a:rect l="l" t="t" r="r" b="b"/>
              <a:pathLst>
                <a:path w="7740" h="10435" extrusionOk="0">
                  <a:moveTo>
                    <a:pt x="3991" y="303"/>
                  </a:moveTo>
                  <a:cubicBezTo>
                    <a:pt x="4109" y="303"/>
                    <a:pt x="4228" y="310"/>
                    <a:pt x="4346" y="322"/>
                  </a:cubicBezTo>
                  <a:cubicBezTo>
                    <a:pt x="6128" y="516"/>
                    <a:pt x="7421" y="2122"/>
                    <a:pt x="7227" y="3904"/>
                  </a:cubicBezTo>
                  <a:lnTo>
                    <a:pt x="6867" y="7233"/>
                  </a:lnTo>
                  <a:cubicBezTo>
                    <a:pt x="6773" y="8095"/>
                    <a:pt x="6350" y="8871"/>
                    <a:pt x="5672" y="9415"/>
                  </a:cubicBezTo>
                  <a:cubicBezTo>
                    <a:pt x="5090" y="9884"/>
                    <a:pt x="4380" y="10133"/>
                    <a:pt x="3643" y="10133"/>
                  </a:cubicBezTo>
                  <a:cubicBezTo>
                    <a:pt x="3524" y="10133"/>
                    <a:pt x="3405" y="10126"/>
                    <a:pt x="3285" y="10113"/>
                  </a:cubicBezTo>
                  <a:cubicBezTo>
                    <a:pt x="2422" y="10019"/>
                    <a:pt x="1647" y="9596"/>
                    <a:pt x="1103" y="8919"/>
                  </a:cubicBezTo>
                  <a:cubicBezTo>
                    <a:pt x="558" y="8243"/>
                    <a:pt x="310" y="7394"/>
                    <a:pt x="404" y="6532"/>
                  </a:cubicBezTo>
                  <a:lnTo>
                    <a:pt x="766" y="3203"/>
                  </a:lnTo>
                  <a:cubicBezTo>
                    <a:pt x="859" y="2340"/>
                    <a:pt x="1283" y="1566"/>
                    <a:pt x="1959" y="1022"/>
                  </a:cubicBezTo>
                  <a:cubicBezTo>
                    <a:pt x="2542" y="552"/>
                    <a:pt x="3254" y="303"/>
                    <a:pt x="3991" y="303"/>
                  </a:cubicBezTo>
                  <a:close/>
                  <a:moveTo>
                    <a:pt x="3992" y="1"/>
                  </a:moveTo>
                  <a:cubicBezTo>
                    <a:pt x="3184" y="1"/>
                    <a:pt x="2407" y="272"/>
                    <a:pt x="1771" y="785"/>
                  </a:cubicBezTo>
                  <a:cubicBezTo>
                    <a:pt x="1031" y="1380"/>
                    <a:pt x="567" y="2226"/>
                    <a:pt x="464" y="3170"/>
                  </a:cubicBezTo>
                  <a:lnTo>
                    <a:pt x="104" y="6499"/>
                  </a:lnTo>
                  <a:cubicBezTo>
                    <a:pt x="1" y="7442"/>
                    <a:pt x="273" y="8369"/>
                    <a:pt x="866" y="9109"/>
                  </a:cubicBezTo>
                  <a:cubicBezTo>
                    <a:pt x="1461" y="9849"/>
                    <a:pt x="2309" y="10312"/>
                    <a:pt x="3252" y="10414"/>
                  </a:cubicBezTo>
                  <a:cubicBezTo>
                    <a:pt x="3382" y="10429"/>
                    <a:pt x="3512" y="10435"/>
                    <a:pt x="3642" y="10435"/>
                  </a:cubicBezTo>
                  <a:cubicBezTo>
                    <a:pt x="4448" y="10435"/>
                    <a:pt x="5225" y="10163"/>
                    <a:pt x="5862" y="9650"/>
                  </a:cubicBezTo>
                  <a:cubicBezTo>
                    <a:pt x="6602" y="9055"/>
                    <a:pt x="7066" y="8209"/>
                    <a:pt x="7167" y="7266"/>
                  </a:cubicBezTo>
                  <a:lnTo>
                    <a:pt x="7529" y="3937"/>
                  </a:lnTo>
                  <a:cubicBezTo>
                    <a:pt x="7740" y="1989"/>
                    <a:pt x="6327" y="232"/>
                    <a:pt x="4381" y="22"/>
                  </a:cubicBezTo>
                  <a:cubicBezTo>
                    <a:pt x="4251" y="8"/>
                    <a:pt x="4121" y="1"/>
                    <a:pt x="3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648225" y="838400"/>
              <a:ext cx="22250" cy="136575"/>
            </a:xfrm>
            <a:custGeom>
              <a:avLst/>
              <a:gdLst/>
              <a:ahLst/>
              <a:cxnLst/>
              <a:rect l="l" t="t" r="r" b="b"/>
              <a:pathLst>
                <a:path w="890" h="5463" extrusionOk="0">
                  <a:moveTo>
                    <a:pt x="588" y="0"/>
                  </a:moveTo>
                  <a:lnTo>
                    <a:pt x="0" y="5429"/>
                  </a:lnTo>
                  <a:lnTo>
                    <a:pt x="301" y="5462"/>
                  </a:lnTo>
                  <a:lnTo>
                    <a:pt x="890" y="33"/>
                  </a:lnTo>
                  <a:lnTo>
                    <a:pt x="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632600" y="870500"/>
              <a:ext cx="53100" cy="74925"/>
            </a:xfrm>
            <a:custGeom>
              <a:avLst/>
              <a:gdLst/>
              <a:ahLst/>
              <a:cxnLst/>
              <a:rect l="l" t="t" r="r" b="b"/>
              <a:pathLst>
                <a:path w="2124" h="2997" extrusionOk="0">
                  <a:moveTo>
                    <a:pt x="1119" y="1"/>
                  </a:moveTo>
                  <a:cubicBezTo>
                    <a:pt x="641" y="1"/>
                    <a:pt x="228" y="361"/>
                    <a:pt x="175" y="849"/>
                  </a:cubicBezTo>
                  <a:lnTo>
                    <a:pt x="57" y="1944"/>
                  </a:lnTo>
                  <a:cubicBezTo>
                    <a:pt x="0" y="2465"/>
                    <a:pt x="377" y="2935"/>
                    <a:pt x="899" y="2991"/>
                  </a:cubicBezTo>
                  <a:cubicBezTo>
                    <a:pt x="933" y="2995"/>
                    <a:pt x="967" y="2997"/>
                    <a:pt x="1001" y="2997"/>
                  </a:cubicBezTo>
                  <a:cubicBezTo>
                    <a:pt x="1482" y="2997"/>
                    <a:pt x="1894" y="2636"/>
                    <a:pt x="1947" y="2148"/>
                  </a:cubicBezTo>
                  <a:lnTo>
                    <a:pt x="2066" y="1054"/>
                  </a:lnTo>
                  <a:cubicBezTo>
                    <a:pt x="2123" y="532"/>
                    <a:pt x="1745" y="63"/>
                    <a:pt x="1223" y="6"/>
                  </a:cubicBezTo>
                  <a:cubicBezTo>
                    <a:pt x="1188" y="2"/>
                    <a:pt x="1154"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629450" y="866700"/>
              <a:ext cx="60200" cy="82525"/>
            </a:xfrm>
            <a:custGeom>
              <a:avLst/>
              <a:gdLst/>
              <a:ahLst/>
              <a:cxnLst/>
              <a:rect l="l" t="t" r="r" b="b"/>
              <a:pathLst>
                <a:path w="2408" h="3301" extrusionOk="0">
                  <a:moveTo>
                    <a:pt x="1246" y="303"/>
                  </a:moveTo>
                  <a:cubicBezTo>
                    <a:pt x="1275" y="303"/>
                    <a:pt x="1304" y="305"/>
                    <a:pt x="1333" y="309"/>
                  </a:cubicBezTo>
                  <a:cubicBezTo>
                    <a:pt x="1771" y="356"/>
                    <a:pt x="2089" y="752"/>
                    <a:pt x="2041" y="1190"/>
                  </a:cubicBezTo>
                  <a:lnTo>
                    <a:pt x="1923" y="2284"/>
                  </a:lnTo>
                  <a:cubicBezTo>
                    <a:pt x="1899" y="2496"/>
                    <a:pt x="1795" y="2686"/>
                    <a:pt x="1629" y="2821"/>
                  </a:cubicBezTo>
                  <a:cubicBezTo>
                    <a:pt x="1486" y="2937"/>
                    <a:pt x="1311" y="2997"/>
                    <a:pt x="1129" y="2997"/>
                  </a:cubicBezTo>
                  <a:cubicBezTo>
                    <a:pt x="1100" y="2997"/>
                    <a:pt x="1071" y="2996"/>
                    <a:pt x="1041" y="2992"/>
                  </a:cubicBezTo>
                  <a:cubicBezTo>
                    <a:pt x="829" y="2969"/>
                    <a:pt x="639" y="2865"/>
                    <a:pt x="505" y="2698"/>
                  </a:cubicBezTo>
                  <a:cubicBezTo>
                    <a:pt x="372" y="2532"/>
                    <a:pt x="310" y="2324"/>
                    <a:pt x="333" y="2112"/>
                  </a:cubicBezTo>
                  <a:lnTo>
                    <a:pt x="452" y="1016"/>
                  </a:lnTo>
                  <a:cubicBezTo>
                    <a:pt x="496" y="608"/>
                    <a:pt x="844" y="303"/>
                    <a:pt x="1246" y="303"/>
                  </a:cubicBezTo>
                  <a:close/>
                  <a:moveTo>
                    <a:pt x="1248" y="1"/>
                  </a:moveTo>
                  <a:cubicBezTo>
                    <a:pt x="694" y="1"/>
                    <a:pt x="213" y="420"/>
                    <a:pt x="152" y="985"/>
                  </a:cubicBezTo>
                  <a:lnTo>
                    <a:pt x="32" y="2079"/>
                  </a:lnTo>
                  <a:cubicBezTo>
                    <a:pt x="1" y="2371"/>
                    <a:pt x="85" y="2659"/>
                    <a:pt x="270" y="2888"/>
                  </a:cubicBezTo>
                  <a:cubicBezTo>
                    <a:pt x="454" y="3118"/>
                    <a:pt x="717" y="3262"/>
                    <a:pt x="1010" y="3293"/>
                  </a:cubicBezTo>
                  <a:cubicBezTo>
                    <a:pt x="1050" y="3297"/>
                    <a:pt x="1091" y="3300"/>
                    <a:pt x="1130" y="3300"/>
                  </a:cubicBezTo>
                  <a:cubicBezTo>
                    <a:pt x="1381" y="3300"/>
                    <a:pt x="1621" y="3215"/>
                    <a:pt x="1819" y="3057"/>
                  </a:cubicBezTo>
                  <a:cubicBezTo>
                    <a:pt x="2049" y="2871"/>
                    <a:pt x="2192" y="2610"/>
                    <a:pt x="2224" y="2317"/>
                  </a:cubicBezTo>
                  <a:lnTo>
                    <a:pt x="2342" y="1223"/>
                  </a:lnTo>
                  <a:cubicBezTo>
                    <a:pt x="2408" y="619"/>
                    <a:pt x="1970" y="73"/>
                    <a:pt x="1366" y="7"/>
                  </a:cubicBezTo>
                  <a:cubicBezTo>
                    <a:pt x="1326" y="3"/>
                    <a:pt x="1287" y="1"/>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36"/>
          <p:cNvSpPr/>
          <p:nvPr/>
        </p:nvSpPr>
        <p:spPr>
          <a:xfrm>
            <a:off x="6259537" y="2260350"/>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12290" name="Picture 1">
            <a:extLst>
              <a:ext uri="{FF2B5EF4-FFF2-40B4-BE49-F238E27FC236}">
                <a16:creationId xmlns:a16="http://schemas.microsoft.com/office/drawing/2014/main" id="{7BCFFD2C-D883-245A-9897-A20D08D6E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89" y="1580920"/>
            <a:ext cx="8283421" cy="198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grpSp>
        <p:nvGrpSpPr>
          <p:cNvPr id="450" name="Google Shape;450;p36"/>
          <p:cNvGrpSpPr/>
          <p:nvPr/>
        </p:nvGrpSpPr>
        <p:grpSpPr>
          <a:xfrm>
            <a:off x="2616875" y="764700"/>
            <a:ext cx="1422050" cy="1422000"/>
            <a:chOff x="1966500" y="1018650"/>
            <a:chExt cx="1422050" cy="1422000"/>
          </a:xfrm>
        </p:grpSpPr>
        <p:sp>
          <p:nvSpPr>
            <p:cNvPr id="451" name="Google Shape;451;p36"/>
            <p:cNvSpPr/>
            <p:nvPr/>
          </p:nvSpPr>
          <p:spPr>
            <a:xfrm>
              <a:off x="1966500" y="1094850"/>
              <a:ext cx="1345800" cy="134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6"/>
          <p:cNvSpPr txBox="1">
            <a:spLocks noGrp="1"/>
          </p:cNvSpPr>
          <p:nvPr>
            <p:ph type="title"/>
          </p:nvPr>
        </p:nvSpPr>
        <p:spPr>
          <a:xfrm>
            <a:off x="945450" y="2491500"/>
            <a:ext cx="4764900" cy="17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400" dirty="0">
                <a:latin typeface="+mj-lt"/>
              </a:rPr>
              <a:t>Sơ </a:t>
            </a:r>
            <a:r>
              <a:rPr lang="en-GB" sz="4400" dirty="0" err="1">
                <a:latin typeface="+mj-lt"/>
              </a:rPr>
              <a:t>đồ</a:t>
            </a:r>
            <a:r>
              <a:rPr lang="en-GB" sz="4400" dirty="0">
                <a:latin typeface="+mj-lt"/>
              </a:rPr>
              <a:t> </a:t>
            </a:r>
            <a:r>
              <a:rPr lang="en-GB" sz="4400" dirty="0" err="1">
                <a:latin typeface="+mj-lt"/>
              </a:rPr>
              <a:t>tuần</a:t>
            </a:r>
            <a:r>
              <a:rPr lang="en-GB" sz="4400" dirty="0">
                <a:latin typeface="+mj-lt"/>
              </a:rPr>
              <a:t> </a:t>
            </a:r>
            <a:r>
              <a:rPr lang="en-GB" sz="4400" dirty="0" err="1">
                <a:latin typeface="+mj-lt"/>
              </a:rPr>
              <a:t>tự</a:t>
            </a:r>
            <a:r>
              <a:rPr lang="en-GB" sz="4400" dirty="0">
                <a:latin typeface="+mj-lt"/>
              </a:rPr>
              <a:t> </a:t>
            </a:r>
            <a:r>
              <a:rPr lang="en-GB" sz="4400" dirty="0" err="1">
                <a:latin typeface="+mj-lt"/>
              </a:rPr>
              <a:t>của</a:t>
            </a:r>
            <a:r>
              <a:rPr lang="en-GB" sz="4400" dirty="0">
                <a:latin typeface="+mj-lt"/>
              </a:rPr>
              <a:t> component</a:t>
            </a:r>
          </a:p>
        </p:txBody>
      </p:sp>
      <p:sp>
        <p:nvSpPr>
          <p:cNvPr id="454" name="Google Shape;454;p36"/>
          <p:cNvSpPr txBox="1">
            <a:spLocks noGrp="1"/>
          </p:cNvSpPr>
          <p:nvPr>
            <p:ph type="title" idx="2"/>
          </p:nvPr>
        </p:nvSpPr>
        <p:spPr>
          <a:xfrm>
            <a:off x="2655000" y="934100"/>
            <a:ext cx="13458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06</a:t>
            </a:r>
          </a:p>
        </p:txBody>
      </p:sp>
      <p:grpSp>
        <p:nvGrpSpPr>
          <p:cNvPr id="455" name="Google Shape;455;p36"/>
          <p:cNvGrpSpPr/>
          <p:nvPr/>
        </p:nvGrpSpPr>
        <p:grpSpPr>
          <a:xfrm>
            <a:off x="5872002" y="-309604"/>
            <a:ext cx="2025943" cy="1788473"/>
            <a:chOff x="3700913" y="792925"/>
            <a:chExt cx="717275" cy="633200"/>
          </a:xfrm>
        </p:grpSpPr>
        <p:sp>
          <p:nvSpPr>
            <p:cNvPr id="456" name="Google Shape;456;p36"/>
            <p:cNvSpPr/>
            <p:nvPr/>
          </p:nvSpPr>
          <p:spPr>
            <a:xfrm>
              <a:off x="3772638" y="1190250"/>
              <a:ext cx="645550" cy="235875"/>
            </a:xfrm>
            <a:custGeom>
              <a:avLst/>
              <a:gdLst/>
              <a:ahLst/>
              <a:cxnLst/>
              <a:rect l="l" t="t" r="r" b="b"/>
              <a:pathLst>
                <a:path w="25822" h="9435" extrusionOk="0">
                  <a:moveTo>
                    <a:pt x="25465" y="1"/>
                  </a:moveTo>
                  <a:lnTo>
                    <a:pt x="0" y="7910"/>
                  </a:lnTo>
                  <a:cubicBezTo>
                    <a:pt x="288" y="8839"/>
                    <a:pt x="1144" y="9434"/>
                    <a:pt x="2068" y="9434"/>
                  </a:cubicBezTo>
                  <a:cubicBezTo>
                    <a:pt x="2281" y="9434"/>
                    <a:pt x="2497" y="9403"/>
                    <a:pt x="2710" y="9336"/>
                  </a:cubicBezTo>
                  <a:lnTo>
                    <a:pt x="24039" y="2713"/>
                  </a:lnTo>
                  <a:cubicBezTo>
                    <a:pt x="25183" y="2357"/>
                    <a:pt x="25821" y="1143"/>
                    <a:pt x="25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3724988" y="806875"/>
              <a:ext cx="677150" cy="536975"/>
            </a:xfrm>
            <a:custGeom>
              <a:avLst/>
              <a:gdLst/>
              <a:ahLst/>
              <a:cxnLst/>
              <a:rect l="l" t="t" r="r" b="b"/>
              <a:pathLst>
                <a:path w="27086" h="21479" extrusionOk="0">
                  <a:moveTo>
                    <a:pt x="22594" y="0"/>
                  </a:moveTo>
                  <a:lnTo>
                    <a:pt x="0" y="7015"/>
                  </a:lnTo>
                  <a:lnTo>
                    <a:pt x="4491" y="21478"/>
                  </a:lnTo>
                  <a:lnTo>
                    <a:pt x="27086" y="14463"/>
                  </a:lnTo>
                  <a:lnTo>
                    <a:pt x="22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3700913" y="792925"/>
              <a:ext cx="687100" cy="547000"/>
            </a:xfrm>
            <a:custGeom>
              <a:avLst/>
              <a:gdLst/>
              <a:ahLst/>
              <a:cxnLst/>
              <a:rect l="l" t="t" r="r" b="b"/>
              <a:pathLst>
                <a:path w="27484" h="21880" extrusionOk="0">
                  <a:moveTo>
                    <a:pt x="22688" y="400"/>
                  </a:moveTo>
                  <a:lnTo>
                    <a:pt x="27086" y="14557"/>
                  </a:lnTo>
                  <a:lnTo>
                    <a:pt x="4796" y="21480"/>
                  </a:lnTo>
                  <a:lnTo>
                    <a:pt x="398" y="7322"/>
                  </a:lnTo>
                  <a:lnTo>
                    <a:pt x="22688" y="400"/>
                  </a:lnTo>
                  <a:close/>
                  <a:moveTo>
                    <a:pt x="22897" y="0"/>
                  </a:moveTo>
                  <a:lnTo>
                    <a:pt x="153" y="7065"/>
                  </a:lnTo>
                  <a:lnTo>
                    <a:pt x="1" y="7112"/>
                  </a:lnTo>
                  <a:lnTo>
                    <a:pt x="4587" y="21879"/>
                  </a:lnTo>
                  <a:lnTo>
                    <a:pt x="27333" y="14815"/>
                  </a:lnTo>
                  <a:lnTo>
                    <a:pt x="27484" y="14768"/>
                  </a:lnTo>
                  <a:lnTo>
                    <a:pt x="2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3756138" y="849850"/>
              <a:ext cx="578400" cy="438975"/>
            </a:xfrm>
            <a:custGeom>
              <a:avLst/>
              <a:gdLst/>
              <a:ahLst/>
              <a:cxnLst/>
              <a:rect l="l" t="t" r="r" b="b"/>
              <a:pathLst>
                <a:path w="23136" h="17559" extrusionOk="0">
                  <a:moveTo>
                    <a:pt x="19570" y="0"/>
                  </a:moveTo>
                  <a:lnTo>
                    <a:pt x="1" y="6077"/>
                  </a:lnTo>
                  <a:lnTo>
                    <a:pt x="3566" y="17559"/>
                  </a:lnTo>
                  <a:lnTo>
                    <a:pt x="23136" y="11482"/>
                  </a:lnTo>
                  <a:lnTo>
                    <a:pt x="19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3746538" y="1178475"/>
              <a:ext cx="655050" cy="244825"/>
            </a:xfrm>
            <a:custGeom>
              <a:avLst/>
              <a:gdLst/>
              <a:ahLst/>
              <a:cxnLst/>
              <a:rect l="l" t="t" r="r" b="b"/>
              <a:pathLst>
                <a:path w="26202" h="9793" extrusionOk="0">
                  <a:moveTo>
                    <a:pt x="25559" y="402"/>
                  </a:moveTo>
                  <a:lnTo>
                    <a:pt x="25559" y="402"/>
                  </a:lnTo>
                  <a:cubicBezTo>
                    <a:pt x="25786" y="1412"/>
                    <a:pt x="25201" y="2447"/>
                    <a:pt x="24195" y="2759"/>
                  </a:cubicBezTo>
                  <a:lnTo>
                    <a:pt x="2866" y="9384"/>
                  </a:lnTo>
                  <a:cubicBezTo>
                    <a:pt x="2670" y="9445"/>
                    <a:pt x="2470" y="9474"/>
                    <a:pt x="2273" y="9474"/>
                  </a:cubicBezTo>
                  <a:cubicBezTo>
                    <a:pt x="1471" y="9474"/>
                    <a:pt x="717" y="8990"/>
                    <a:pt x="407" y="8212"/>
                  </a:cubicBezTo>
                  <a:lnTo>
                    <a:pt x="25559" y="402"/>
                  </a:lnTo>
                  <a:close/>
                  <a:moveTo>
                    <a:pt x="25774" y="1"/>
                  </a:moveTo>
                  <a:lnTo>
                    <a:pt x="155" y="7958"/>
                  </a:lnTo>
                  <a:lnTo>
                    <a:pt x="1" y="8006"/>
                  </a:lnTo>
                  <a:lnTo>
                    <a:pt x="52" y="8158"/>
                  </a:lnTo>
                  <a:cubicBezTo>
                    <a:pt x="52" y="8158"/>
                    <a:pt x="82" y="8251"/>
                    <a:pt x="98" y="8294"/>
                  </a:cubicBezTo>
                  <a:cubicBezTo>
                    <a:pt x="448" y="9217"/>
                    <a:pt x="1331" y="9792"/>
                    <a:pt x="2273" y="9792"/>
                  </a:cubicBezTo>
                  <a:cubicBezTo>
                    <a:pt x="2502" y="9792"/>
                    <a:pt x="2732" y="9758"/>
                    <a:pt x="2961" y="9688"/>
                  </a:cubicBezTo>
                  <a:lnTo>
                    <a:pt x="24289" y="3064"/>
                  </a:lnTo>
                  <a:cubicBezTo>
                    <a:pt x="25514" y="2683"/>
                    <a:pt x="26201" y="1378"/>
                    <a:pt x="25820" y="153"/>
                  </a:cubicBezTo>
                  <a:lnTo>
                    <a:pt x="257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36"/>
          <p:cNvGrpSpPr/>
          <p:nvPr/>
        </p:nvGrpSpPr>
        <p:grpSpPr>
          <a:xfrm rot="-1800001">
            <a:off x="7135071" y="2034133"/>
            <a:ext cx="691766" cy="1123687"/>
            <a:chOff x="4557550" y="704650"/>
            <a:chExt cx="244925" cy="397850"/>
          </a:xfrm>
        </p:grpSpPr>
        <p:sp>
          <p:nvSpPr>
            <p:cNvPr id="462" name="Google Shape;462;p36"/>
            <p:cNvSpPr/>
            <p:nvPr/>
          </p:nvSpPr>
          <p:spPr>
            <a:xfrm>
              <a:off x="4658800" y="739175"/>
              <a:ext cx="78250" cy="137550"/>
            </a:xfrm>
            <a:custGeom>
              <a:avLst/>
              <a:gdLst/>
              <a:ahLst/>
              <a:cxnLst/>
              <a:rect l="l" t="t" r="r" b="b"/>
              <a:pathLst>
                <a:path w="3130" h="5502" extrusionOk="0">
                  <a:moveTo>
                    <a:pt x="1778" y="0"/>
                  </a:moveTo>
                  <a:cubicBezTo>
                    <a:pt x="1477" y="0"/>
                    <a:pt x="1189" y="101"/>
                    <a:pt x="951" y="292"/>
                  </a:cubicBezTo>
                  <a:cubicBezTo>
                    <a:pt x="676" y="511"/>
                    <a:pt x="504" y="827"/>
                    <a:pt x="467" y="1178"/>
                  </a:cubicBezTo>
                  <a:lnTo>
                    <a:pt x="0" y="5470"/>
                  </a:lnTo>
                  <a:lnTo>
                    <a:pt x="301" y="5501"/>
                  </a:lnTo>
                  <a:lnTo>
                    <a:pt x="767" y="1210"/>
                  </a:lnTo>
                  <a:cubicBezTo>
                    <a:pt x="796" y="941"/>
                    <a:pt x="929" y="697"/>
                    <a:pt x="1141" y="526"/>
                  </a:cubicBezTo>
                  <a:cubicBezTo>
                    <a:pt x="1323" y="380"/>
                    <a:pt x="1545" y="302"/>
                    <a:pt x="1775" y="302"/>
                  </a:cubicBezTo>
                  <a:cubicBezTo>
                    <a:pt x="1813" y="302"/>
                    <a:pt x="1850" y="304"/>
                    <a:pt x="1888" y="308"/>
                  </a:cubicBezTo>
                  <a:cubicBezTo>
                    <a:pt x="2157" y="338"/>
                    <a:pt x="2401" y="471"/>
                    <a:pt x="2572" y="682"/>
                  </a:cubicBezTo>
                  <a:cubicBezTo>
                    <a:pt x="2742" y="894"/>
                    <a:pt x="2820" y="1159"/>
                    <a:pt x="2790" y="1429"/>
                  </a:cubicBezTo>
                  <a:lnTo>
                    <a:pt x="2652" y="2691"/>
                  </a:lnTo>
                  <a:lnTo>
                    <a:pt x="2954" y="2722"/>
                  </a:lnTo>
                  <a:lnTo>
                    <a:pt x="3090" y="1462"/>
                  </a:lnTo>
                  <a:cubicBezTo>
                    <a:pt x="3129" y="1112"/>
                    <a:pt x="3028" y="767"/>
                    <a:pt x="2806" y="492"/>
                  </a:cubicBezTo>
                  <a:cubicBezTo>
                    <a:pt x="2587" y="219"/>
                    <a:pt x="2271" y="45"/>
                    <a:pt x="1921" y="8"/>
                  </a:cubicBezTo>
                  <a:cubicBezTo>
                    <a:pt x="1873" y="3"/>
                    <a:pt x="1825"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23225" y="704650"/>
              <a:ext cx="79250" cy="137575"/>
            </a:xfrm>
            <a:custGeom>
              <a:avLst/>
              <a:gdLst/>
              <a:ahLst/>
              <a:cxnLst/>
              <a:rect l="l" t="t" r="r" b="b"/>
              <a:pathLst>
                <a:path w="3170" h="5503" extrusionOk="0">
                  <a:moveTo>
                    <a:pt x="2869" y="0"/>
                  </a:moveTo>
                  <a:lnTo>
                    <a:pt x="2403" y="4292"/>
                  </a:lnTo>
                  <a:cubicBezTo>
                    <a:pt x="2347" y="4813"/>
                    <a:pt x="1904" y="5199"/>
                    <a:pt x="1391" y="5199"/>
                  </a:cubicBezTo>
                  <a:cubicBezTo>
                    <a:pt x="1355" y="5199"/>
                    <a:pt x="1318" y="5197"/>
                    <a:pt x="1282" y="5193"/>
                  </a:cubicBezTo>
                  <a:cubicBezTo>
                    <a:pt x="724" y="5133"/>
                    <a:pt x="320" y="4630"/>
                    <a:pt x="380" y="4072"/>
                  </a:cubicBezTo>
                  <a:lnTo>
                    <a:pt x="513" y="2843"/>
                  </a:lnTo>
                  <a:lnTo>
                    <a:pt x="213" y="2810"/>
                  </a:lnTo>
                  <a:lnTo>
                    <a:pt x="80" y="4041"/>
                  </a:lnTo>
                  <a:cubicBezTo>
                    <a:pt x="1" y="4764"/>
                    <a:pt x="525" y="5416"/>
                    <a:pt x="1249" y="5495"/>
                  </a:cubicBezTo>
                  <a:cubicBezTo>
                    <a:pt x="1298" y="5500"/>
                    <a:pt x="1344" y="5503"/>
                    <a:pt x="1392" y="5503"/>
                  </a:cubicBezTo>
                  <a:cubicBezTo>
                    <a:pt x="2057" y="5503"/>
                    <a:pt x="2630" y="5000"/>
                    <a:pt x="2703" y="4325"/>
                  </a:cubicBezTo>
                  <a:lnTo>
                    <a:pt x="3170" y="33"/>
                  </a:ln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569775" y="849175"/>
              <a:ext cx="188275" cy="253325"/>
            </a:xfrm>
            <a:custGeom>
              <a:avLst/>
              <a:gdLst/>
              <a:ahLst/>
              <a:cxnLst/>
              <a:rect l="l" t="t" r="r" b="b"/>
              <a:pathLst>
                <a:path w="7531" h="10133" extrusionOk="0">
                  <a:moveTo>
                    <a:pt x="3941" y="0"/>
                  </a:moveTo>
                  <a:cubicBezTo>
                    <a:pt x="2227" y="0"/>
                    <a:pt x="754" y="1292"/>
                    <a:pt x="564" y="3036"/>
                  </a:cubicBezTo>
                  <a:lnTo>
                    <a:pt x="202" y="6363"/>
                  </a:lnTo>
                  <a:cubicBezTo>
                    <a:pt x="1" y="8232"/>
                    <a:pt x="1349" y="9909"/>
                    <a:pt x="3218" y="10112"/>
                  </a:cubicBezTo>
                  <a:cubicBezTo>
                    <a:pt x="3342" y="10126"/>
                    <a:pt x="3465" y="10132"/>
                    <a:pt x="3588" y="10132"/>
                  </a:cubicBezTo>
                  <a:cubicBezTo>
                    <a:pt x="5302" y="10132"/>
                    <a:pt x="6777" y="8841"/>
                    <a:pt x="6967" y="7097"/>
                  </a:cubicBezTo>
                  <a:lnTo>
                    <a:pt x="7327" y="3770"/>
                  </a:lnTo>
                  <a:cubicBezTo>
                    <a:pt x="7530" y="1901"/>
                    <a:pt x="6180" y="224"/>
                    <a:pt x="4313" y="21"/>
                  </a:cubicBezTo>
                  <a:cubicBezTo>
                    <a:pt x="4188" y="7"/>
                    <a:pt x="4064" y="0"/>
                    <a:pt x="39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557550" y="834500"/>
              <a:ext cx="193500" cy="260875"/>
            </a:xfrm>
            <a:custGeom>
              <a:avLst/>
              <a:gdLst/>
              <a:ahLst/>
              <a:cxnLst/>
              <a:rect l="l" t="t" r="r" b="b"/>
              <a:pathLst>
                <a:path w="7740" h="10435" extrusionOk="0">
                  <a:moveTo>
                    <a:pt x="3991" y="303"/>
                  </a:moveTo>
                  <a:cubicBezTo>
                    <a:pt x="4109" y="303"/>
                    <a:pt x="4228" y="310"/>
                    <a:pt x="4346" y="322"/>
                  </a:cubicBezTo>
                  <a:cubicBezTo>
                    <a:pt x="6128" y="516"/>
                    <a:pt x="7421" y="2122"/>
                    <a:pt x="7227" y="3904"/>
                  </a:cubicBezTo>
                  <a:lnTo>
                    <a:pt x="6867" y="7233"/>
                  </a:lnTo>
                  <a:cubicBezTo>
                    <a:pt x="6773" y="8095"/>
                    <a:pt x="6350" y="8871"/>
                    <a:pt x="5672" y="9415"/>
                  </a:cubicBezTo>
                  <a:cubicBezTo>
                    <a:pt x="5090" y="9884"/>
                    <a:pt x="4380" y="10133"/>
                    <a:pt x="3643" y="10133"/>
                  </a:cubicBezTo>
                  <a:cubicBezTo>
                    <a:pt x="3524" y="10133"/>
                    <a:pt x="3405" y="10126"/>
                    <a:pt x="3285" y="10113"/>
                  </a:cubicBezTo>
                  <a:cubicBezTo>
                    <a:pt x="2422" y="10019"/>
                    <a:pt x="1647" y="9596"/>
                    <a:pt x="1103" y="8919"/>
                  </a:cubicBezTo>
                  <a:cubicBezTo>
                    <a:pt x="558" y="8243"/>
                    <a:pt x="310" y="7394"/>
                    <a:pt x="404" y="6532"/>
                  </a:cubicBezTo>
                  <a:lnTo>
                    <a:pt x="766" y="3203"/>
                  </a:lnTo>
                  <a:cubicBezTo>
                    <a:pt x="859" y="2340"/>
                    <a:pt x="1283" y="1566"/>
                    <a:pt x="1959" y="1022"/>
                  </a:cubicBezTo>
                  <a:cubicBezTo>
                    <a:pt x="2542" y="552"/>
                    <a:pt x="3254" y="303"/>
                    <a:pt x="3991" y="303"/>
                  </a:cubicBezTo>
                  <a:close/>
                  <a:moveTo>
                    <a:pt x="3992" y="1"/>
                  </a:moveTo>
                  <a:cubicBezTo>
                    <a:pt x="3184" y="1"/>
                    <a:pt x="2407" y="272"/>
                    <a:pt x="1771" y="785"/>
                  </a:cubicBezTo>
                  <a:cubicBezTo>
                    <a:pt x="1031" y="1380"/>
                    <a:pt x="567" y="2226"/>
                    <a:pt x="464" y="3170"/>
                  </a:cubicBezTo>
                  <a:lnTo>
                    <a:pt x="104" y="6499"/>
                  </a:lnTo>
                  <a:cubicBezTo>
                    <a:pt x="1" y="7442"/>
                    <a:pt x="273" y="8369"/>
                    <a:pt x="866" y="9109"/>
                  </a:cubicBezTo>
                  <a:cubicBezTo>
                    <a:pt x="1461" y="9849"/>
                    <a:pt x="2309" y="10312"/>
                    <a:pt x="3252" y="10414"/>
                  </a:cubicBezTo>
                  <a:cubicBezTo>
                    <a:pt x="3382" y="10429"/>
                    <a:pt x="3512" y="10435"/>
                    <a:pt x="3642" y="10435"/>
                  </a:cubicBezTo>
                  <a:cubicBezTo>
                    <a:pt x="4448" y="10435"/>
                    <a:pt x="5225" y="10163"/>
                    <a:pt x="5862" y="9650"/>
                  </a:cubicBezTo>
                  <a:cubicBezTo>
                    <a:pt x="6602" y="9055"/>
                    <a:pt x="7066" y="8209"/>
                    <a:pt x="7167" y="7266"/>
                  </a:cubicBezTo>
                  <a:lnTo>
                    <a:pt x="7529" y="3937"/>
                  </a:lnTo>
                  <a:cubicBezTo>
                    <a:pt x="7740" y="1989"/>
                    <a:pt x="6327" y="232"/>
                    <a:pt x="4381" y="22"/>
                  </a:cubicBezTo>
                  <a:cubicBezTo>
                    <a:pt x="4251" y="8"/>
                    <a:pt x="4121" y="1"/>
                    <a:pt x="3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648225" y="838400"/>
              <a:ext cx="22250" cy="136575"/>
            </a:xfrm>
            <a:custGeom>
              <a:avLst/>
              <a:gdLst/>
              <a:ahLst/>
              <a:cxnLst/>
              <a:rect l="l" t="t" r="r" b="b"/>
              <a:pathLst>
                <a:path w="890" h="5463" extrusionOk="0">
                  <a:moveTo>
                    <a:pt x="588" y="0"/>
                  </a:moveTo>
                  <a:lnTo>
                    <a:pt x="0" y="5429"/>
                  </a:lnTo>
                  <a:lnTo>
                    <a:pt x="301" y="5462"/>
                  </a:lnTo>
                  <a:lnTo>
                    <a:pt x="890" y="33"/>
                  </a:lnTo>
                  <a:lnTo>
                    <a:pt x="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632600" y="870500"/>
              <a:ext cx="53100" cy="74925"/>
            </a:xfrm>
            <a:custGeom>
              <a:avLst/>
              <a:gdLst/>
              <a:ahLst/>
              <a:cxnLst/>
              <a:rect l="l" t="t" r="r" b="b"/>
              <a:pathLst>
                <a:path w="2124" h="2997" extrusionOk="0">
                  <a:moveTo>
                    <a:pt x="1119" y="1"/>
                  </a:moveTo>
                  <a:cubicBezTo>
                    <a:pt x="641" y="1"/>
                    <a:pt x="228" y="361"/>
                    <a:pt x="175" y="849"/>
                  </a:cubicBezTo>
                  <a:lnTo>
                    <a:pt x="57" y="1944"/>
                  </a:lnTo>
                  <a:cubicBezTo>
                    <a:pt x="0" y="2465"/>
                    <a:pt x="377" y="2935"/>
                    <a:pt x="899" y="2991"/>
                  </a:cubicBezTo>
                  <a:cubicBezTo>
                    <a:pt x="933" y="2995"/>
                    <a:pt x="967" y="2997"/>
                    <a:pt x="1001" y="2997"/>
                  </a:cubicBezTo>
                  <a:cubicBezTo>
                    <a:pt x="1482" y="2997"/>
                    <a:pt x="1894" y="2636"/>
                    <a:pt x="1947" y="2148"/>
                  </a:cubicBezTo>
                  <a:lnTo>
                    <a:pt x="2066" y="1054"/>
                  </a:lnTo>
                  <a:cubicBezTo>
                    <a:pt x="2123" y="532"/>
                    <a:pt x="1745" y="63"/>
                    <a:pt x="1223" y="6"/>
                  </a:cubicBezTo>
                  <a:cubicBezTo>
                    <a:pt x="1188" y="2"/>
                    <a:pt x="1154"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629450" y="866700"/>
              <a:ext cx="60200" cy="82525"/>
            </a:xfrm>
            <a:custGeom>
              <a:avLst/>
              <a:gdLst/>
              <a:ahLst/>
              <a:cxnLst/>
              <a:rect l="l" t="t" r="r" b="b"/>
              <a:pathLst>
                <a:path w="2408" h="3301" extrusionOk="0">
                  <a:moveTo>
                    <a:pt x="1246" y="303"/>
                  </a:moveTo>
                  <a:cubicBezTo>
                    <a:pt x="1275" y="303"/>
                    <a:pt x="1304" y="305"/>
                    <a:pt x="1333" y="309"/>
                  </a:cubicBezTo>
                  <a:cubicBezTo>
                    <a:pt x="1771" y="356"/>
                    <a:pt x="2089" y="752"/>
                    <a:pt x="2041" y="1190"/>
                  </a:cubicBezTo>
                  <a:lnTo>
                    <a:pt x="1923" y="2284"/>
                  </a:lnTo>
                  <a:cubicBezTo>
                    <a:pt x="1899" y="2496"/>
                    <a:pt x="1795" y="2686"/>
                    <a:pt x="1629" y="2821"/>
                  </a:cubicBezTo>
                  <a:cubicBezTo>
                    <a:pt x="1486" y="2937"/>
                    <a:pt x="1311" y="2997"/>
                    <a:pt x="1129" y="2997"/>
                  </a:cubicBezTo>
                  <a:cubicBezTo>
                    <a:pt x="1100" y="2997"/>
                    <a:pt x="1071" y="2996"/>
                    <a:pt x="1041" y="2992"/>
                  </a:cubicBezTo>
                  <a:cubicBezTo>
                    <a:pt x="829" y="2969"/>
                    <a:pt x="639" y="2865"/>
                    <a:pt x="505" y="2698"/>
                  </a:cubicBezTo>
                  <a:cubicBezTo>
                    <a:pt x="372" y="2532"/>
                    <a:pt x="310" y="2324"/>
                    <a:pt x="333" y="2112"/>
                  </a:cubicBezTo>
                  <a:lnTo>
                    <a:pt x="452" y="1016"/>
                  </a:lnTo>
                  <a:cubicBezTo>
                    <a:pt x="496" y="608"/>
                    <a:pt x="844" y="303"/>
                    <a:pt x="1246" y="303"/>
                  </a:cubicBezTo>
                  <a:close/>
                  <a:moveTo>
                    <a:pt x="1248" y="1"/>
                  </a:moveTo>
                  <a:cubicBezTo>
                    <a:pt x="694" y="1"/>
                    <a:pt x="213" y="420"/>
                    <a:pt x="152" y="985"/>
                  </a:cubicBezTo>
                  <a:lnTo>
                    <a:pt x="32" y="2079"/>
                  </a:lnTo>
                  <a:cubicBezTo>
                    <a:pt x="1" y="2371"/>
                    <a:pt x="85" y="2659"/>
                    <a:pt x="270" y="2888"/>
                  </a:cubicBezTo>
                  <a:cubicBezTo>
                    <a:pt x="454" y="3118"/>
                    <a:pt x="717" y="3262"/>
                    <a:pt x="1010" y="3293"/>
                  </a:cubicBezTo>
                  <a:cubicBezTo>
                    <a:pt x="1050" y="3297"/>
                    <a:pt x="1091" y="3300"/>
                    <a:pt x="1130" y="3300"/>
                  </a:cubicBezTo>
                  <a:cubicBezTo>
                    <a:pt x="1381" y="3300"/>
                    <a:pt x="1621" y="3215"/>
                    <a:pt x="1819" y="3057"/>
                  </a:cubicBezTo>
                  <a:cubicBezTo>
                    <a:pt x="2049" y="2871"/>
                    <a:pt x="2192" y="2610"/>
                    <a:pt x="2224" y="2317"/>
                  </a:cubicBezTo>
                  <a:lnTo>
                    <a:pt x="2342" y="1223"/>
                  </a:lnTo>
                  <a:cubicBezTo>
                    <a:pt x="2408" y="619"/>
                    <a:pt x="1970" y="73"/>
                    <a:pt x="1366" y="7"/>
                  </a:cubicBezTo>
                  <a:cubicBezTo>
                    <a:pt x="1326" y="3"/>
                    <a:pt x="1287" y="1"/>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36"/>
          <p:cNvSpPr/>
          <p:nvPr/>
        </p:nvSpPr>
        <p:spPr>
          <a:xfrm>
            <a:off x="6259537" y="2260350"/>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287881" y="182731"/>
            <a:ext cx="3789666" cy="7045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err="1">
                <a:latin typeface="+mj-lt"/>
              </a:rPr>
              <a:t>Sơ</a:t>
            </a:r>
            <a:r>
              <a:rPr lang="en-GB" sz="1600" dirty="0">
                <a:latin typeface="+mj-lt"/>
              </a:rPr>
              <a:t> </a:t>
            </a:r>
            <a:r>
              <a:rPr lang="en-GB" sz="1600" dirty="0" err="1">
                <a:latin typeface="+mj-lt"/>
              </a:rPr>
              <a:t>đồ</a:t>
            </a:r>
            <a:r>
              <a:rPr lang="en-GB" sz="1600" dirty="0">
                <a:latin typeface="+mj-lt"/>
              </a:rPr>
              <a:t> </a:t>
            </a:r>
            <a:r>
              <a:rPr lang="en-GB" sz="1600" dirty="0" err="1">
                <a:latin typeface="+mj-lt"/>
              </a:rPr>
              <a:t>tuần</a:t>
            </a:r>
            <a:r>
              <a:rPr lang="en-GB" sz="1600" dirty="0">
                <a:latin typeface="+mj-lt"/>
              </a:rPr>
              <a:t> </a:t>
            </a:r>
            <a:r>
              <a:rPr lang="en-GB" sz="1600" dirty="0" err="1">
                <a:latin typeface="+mj-lt"/>
              </a:rPr>
              <a:t>tự</a:t>
            </a:r>
            <a:r>
              <a:rPr lang="en-GB" sz="1600" dirty="0">
                <a:latin typeface="+mj-lt"/>
              </a:rPr>
              <a:t> </a:t>
            </a:r>
            <a:r>
              <a:rPr lang="en-GB" sz="1600" dirty="0" err="1">
                <a:latin typeface="+mj-lt"/>
              </a:rPr>
              <a:t>của</a:t>
            </a:r>
            <a:r>
              <a:rPr lang="en-GB" sz="1600" dirty="0">
                <a:latin typeface="+mj-lt"/>
              </a:rPr>
              <a:t> Admin</a:t>
            </a:r>
            <a:br>
              <a:rPr lang="en-GB" sz="1600">
                <a:latin typeface="+mj-lt"/>
              </a:rPr>
            </a:br>
            <a:r>
              <a:rPr lang="vi-VN" sz="1600">
                <a:latin typeface="+mj-lt"/>
              </a:rPr>
              <a:t>Đăng ký</a:t>
            </a:r>
            <a:endParaRPr lang="en-GB" sz="1600" dirty="0">
              <a:latin typeface="+mj-lt"/>
            </a:endParaRPr>
          </a:p>
        </p:txBody>
      </p:sp>
      <p:pic>
        <p:nvPicPr>
          <p:cNvPr id="13315" name="Picture 1">
            <a:extLst>
              <a:ext uri="{FF2B5EF4-FFF2-40B4-BE49-F238E27FC236}">
                <a16:creationId xmlns:a16="http://schemas.microsoft.com/office/drawing/2014/main" id="{8B71826C-A00C-9814-CAD8-DC1DA2B29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16" y="887307"/>
            <a:ext cx="6974462" cy="3705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287881" y="182731"/>
            <a:ext cx="5144332" cy="643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mj-lt"/>
              </a:rPr>
              <a:t>Đăng </a:t>
            </a:r>
            <a:r>
              <a:rPr lang="en-GB" sz="1600" dirty="0" err="1">
                <a:latin typeface="+mj-lt"/>
              </a:rPr>
              <a:t>nhập</a:t>
            </a:r>
            <a:r>
              <a:rPr lang="en-GB" sz="1600" dirty="0">
                <a:latin typeface="+mj-lt"/>
              </a:rPr>
              <a:t> – </a:t>
            </a:r>
            <a:r>
              <a:rPr lang="en-GB" sz="1600" dirty="0" err="1">
                <a:latin typeface="+mj-lt"/>
              </a:rPr>
              <a:t>Xem</a:t>
            </a:r>
            <a:r>
              <a:rPr lang="en-GB" sz="1600" dirty="0">
                <a:latin typeface="+mj-lt"/>
              </a:rPr>
              <a:t> </a:t>
            </a:r>
            <a:r>
              <a:rPr lang="en-GB" sz="1600" dirty="0" err="1">
                <a:latin typeface="+mj-lt"/>
              </a:rPr>
              <a:t>sản</a:t>
            </a:r>
            <a:r>
              <a:rPr lang="en-GB" sz="1600" dirty="0">
                <a:latin typeface="+mj-lt"/>
              </a:rPr>
              <a:t> </a:t>
            </a:r>
            <a:r>
              <a:rPr lang="en-GB" sz="1600" dirty="0" err="1">
                <a:latin typeface="+mj-lt"/>
              </a:rPr>
              <a:t>phẩm</a:t>
            </a:r>
            <a:r>
              <a:rPr lang="en-GB" sz="1600" dirty="0">
                <a:latin typeface="+mj-lt"/>
              </a:rPr>
              <a:t> – </a:t>
            </a:r>
            <a:r>
              <a:rPr lang="en-GB" sz="1600" dirty="0" err="1">
                <a:latin typeface="+mj-lt"/>
              </a:rPr>
              <a:t>Tìm</a:t>
            </a:r>
            <a:r>
              <a:rPr lang="en-GB" sz="1600" dirty="0">
                <a:latin typeface="+mj-lt"/>
              </a:rPr>
              <a:t> </a:t>
            </a:r>
            <a:r>
              <a:rPr lang="en-GB" sz="1600" dirty="0" err="1">
                <a:latin typeface="+mj-lt"/>
              </a:rPr>
              <a:t>kiếm</a:t>
            </a:r>
            <a:endParaRPr lang="en-GB" sz="1600" dirty="0">
              <a:latin typeface="+mj-lt"/>
            </a:endParaRPr>
          </a:p>
        </p:txBody>
      </p:sp>
      <p:pic>
        <p:nvPicPr>
          <p:cNvPr id="14338" name="Picture 1">
            <a:extLst>
              <a:ext uri="{FF2B5EF4-FFF2-40B4-BE49-F238E27FC236}">
                <a16:creationId xmlns:a16="http://schemas.microsoft.com/office/drawing/2014/main" id="{FC5537A1-5190-EAF4-A5B9-41D2C262B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434" y="906294"/>
            <a:ext cx="6118225"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621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287881" y="182731"/>
            <a:ext cx="5144332" cy="643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latin typeface="+mj-lt"/>
              </a:rPr>
              <a:t>Xem </a:t>
            </a:r>
            <a:r>
              <a:rPr lang="en-GB" sz="1200" dirty="0" err="1">
                <a:latin typeface="+mj-lt"/>
              </a:rPr>
              <a:t>sản</a:t>
            </a:r>
            <a:r>
              <a:rPr lang="en-GB" sz="1200" dirty="0">
                <a:latin typeface="+mj-lt"/>
              </a:rPr>
              <a:t> </a:t>
            </a:r>
            <a:r>
              <a:rPr lang="en-GB" sz="1200" dirty="0" err="1">
                <a:latin typeface="+mj-lt"/>
              </a:rPr>
              <a:t>phẩm</a:t>
            </a:r>
            <a:r>
              <a:rPr lang="en-GB" sz="1200" dirty="0">
                <a:latin typeface="+mj-lt"/>
              </a:rPr>
              <a:t> – </a:t>
            </a:r>
            <a:r>
              <a:rPr lang="en-GB" sz="1200" dirty="0" err="1">
                <a:latin typeface="+mj-lt"/>
              </a:rPr>
              <a:t>Xem</a:t>
            </a:r>
            <a:r>
              <a:rPr lang="en-GB" sz="1200" dirty="0">
                <a:latin typeface="+mj-lt"/>
              </a:rPr>
              <a:t> chi </a:t>
            </a:r>
            <a:r>
              <a:rPr lang="en-GB" sz="1200" dirty="0" err="1">
                <a:latin typeface="+mj-lt"/>
              </a:rPr>
              <a:t>tiết</a:t>
            </a:r>
            <a:r>
              <a:rPr lang="en-GB" sz="1200" dirty="0">
                <a:latin typeface="+mj-lt"/>
              </a:rPr>
              <a:t> – </a:t>
            </a:r>
            <a:r>
              <a:rPr lang="en-GB" sz="1200" dirty="0" err="1">
                <a:latin typeface="+mj-lt"/>
              </a:rPr>
              <a:t>Thêm</a:t>
            </a:r>
            <a:r>
              <a:rPr lang="en-GB" sz="1200" dirty="0">
                <a:latin typeface="+mj-lt"/>
              </a:rPr>
              <a:t> </a:t>
            </a:r>
            <a:r>
              <a:rPr lang="en-GB" sz="1200" dirty="0" err="1">
                <a:latin typeface="+mj-lt"/>
              </a:rPr>
              <a:t>sản</a:t>
            </a:r>
            <a:r>
              <a:rPr lang="en-GB" sz="1200" dirty="0">
                <a:latin typeface="+mj-lt"/>
              </a:rPr>
              <a:t> </a:t>
            </a:r>
            <a:r>
              <a:rPr lang="en-GB" sz="1200" dirty="0" err="1">
                <a:latin typeface="+mj-lt"/>
              </a:rPr>
              <a:t>phẩm</a:t>
            </a:r>
            <a:r>
              <a:rPr lang="en-GB" sz="1200" dirty="0">
                <a:latin typeface="+mj-lt"/>
              </a:rPr>
              <a:t> – </a:t>
            </a:r>
            <a:r>
              <a:rPr lang="en-GB" sz="1200" dirty="0" err="1">
                <a:latin typeface="+mj-lt"/>
              </a:rPr>
              <a:t>Xóa</a:t>
            </a:r>
            <a:r>
              <a:rPr lang="en-GB" sz="1200" dirty="0">
                <a:latin typeface="+mj-lt"/>
              </a:rPr>
              <a:t> </a:t>
            </a:r>
            <a:r>
              <a:rPr lang="en-GB" sz="1200" dirty="0" err="1">
                <a:latin typeface="+mj-lt"/>
              </a:rPr>
              <a:t>sản</a:t>
            </a:r>
            <a:r>
              <a:rPr lang="en-GB" sz="1200" dirty="0">
                <a:latin typeface="+mj-lt"/>
              </a:rPr>
              <a:t> </a:t>
            </a:r>
            <a:r>
              <a:rPr lang="en-GB" sz="1200" dirty="0" err="1">
                <a:latin typeface="+mj-lt"/>
              </a:rPr>
              <a:t>phẩm</a:t>
            </a:r>
            <a:endParaRPr lang="en-GB" sz="1200" dirty="0">
              <a:latin typeface="+mj-lt"/>
            </a:endParaRPr>
          </a:p>
        </p:txBody>
      </p:sp>
      <p:pic>
        <p:nvPicPr>
          <p:cNvPr id="15362" name="Picture 1">
            <a:extLst>
              <a:ext uri="{FF2B5EF4-FFF2-40B4-BE49-F238E27FC236}">
                <a16:creationId xmlns:a16="http://schemas.microsoft.com/office/drawing/2014/main" id="{D1272478-03C5-B166-1ADF-5619FA7D4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199" y="598445"/>
            <a:ext cx="4771601" cy="436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875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287881" y="182731"/>
            <a:ext cx="5144332" cy="643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latin typeface="+mj-lt"/>
              </a:rPr>
              <a:t>Xem </a:t>
            </a:r>
            <a:r>
              <a:rPr lang="en-GB" sz="1200" dirty="0" err="1">
                <a:latin typeface="+mj-lt"/>
              </a:rPr>
              <a:t>sản</a:t>
            </a:r>
            <a:r>
              <a:rPr lang="en-GB" sz="1200" dirty="0">
                <a:latin typeface="+mj-lt"/>
              </a:rPr>
              <a:t> </a:t>
            </a:r>
            <a:r>
              <a:rPr lang="en-GB" sz="1200" dirty="0" err="1">
                <a:latin typeface="+mj-lt"/>
              </a:rPr>
              <a:t>phẩm</a:t>
            </a:r>
            <a:r>
              <a:rPr lang="en-GB" sz="1200" dirty="0">
                <a:latin typeface="+mj-lt"/>
              </a:rPr>
              <a:t> – </a:t>
            </a:r>
            <a:r>
              <a:rPr lang="en-GB" sz="1200" dirty="0" err="1">
                <a:latin typeface="+mj-lt"/>
              </a:rPr>
              <a:t>Xem</a:t>
            </a:r>
            <a:r>
              <a:rPr lang="en-GB" sz="1200" dirty="0">
                <a:latin typeface="+mj-lt"/>
              </a:rPr>
              <a:t> chi </a:t>
            </a:r>
            <a:r>
              <a:rPr lang="en-GB" sz="1200" dirty="0" err="1">
                <a:latin typeface="+mj-lt"/>
              </a:rPr>
              <a:t>tiết</a:t>
            </a:r>
            <a:r>
              <a:rPr lang="en-GB" sz="1200" dirty="0">
                <a:latin typeface="+mj-lt"/>
              </a:rPr>
              <a:t> – </a:t>
            </a:r>
            <a:r>
              <a:rPr lang="en-GB" sz="1200" dirty="0" err="1">
                <a:latin typeface="+mj-lt"/>
              </a:rPr>
              <a:t>Sửa</a:t>
            </a:r>
            <a:r>
              <a:rPr lang="en-GB" sz="1200" dirty="0">
                <a:latin typeface="+mj-lt"/>
              </a:rPr>
              <a:t> </a:t>
            </a:r>
            <a:r>
              <a:rPr lang="en-GB" sz="1200" dirty="0" err="1">
                <a:latin typeface="+mj-lt"/>
              </a:rPr>
              <a:t>sản</a:t>
            </a:r>
            <a:r>
              <a:rPr lang="en-GB" sz="1200" dirty="0">
                <a:latin typeface="+mj-lt"/>
              </a:rPr>
              <a:t> </a:t>
            </a:r>
            <a:r>
              <a:rPr lang="en-GB" sz="1200" dirty="0" err="1">
                <a:latin typeface="+mj-lt"/>
              </a:rPr>
              <a:t>phẩm</a:t>
            </a:r>
            <a:endParaRPr lang="en-GB" sz="1200" dirty="0">
              <a:latin typeface="+mj-lt"/>
            </a:endParaRPr>
          </a:p>
        </p:txBody>
      </p:sp>
      <p:pic>
        <p:nvPicPr>
          <p:cNvPr id="16386" name="Picture 1">
            <a:extLst>
              <a:ext uri="{FF2B5EF4-FFF2-40B4-BE49-F238E27FC236}">
                <a16:creationId xmlns:a16="http://schemas.microsoft.com/office/drawing/2014/main" id="{8D298DC9-3ED6-D7B4-58BF-E39C72485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934" y="654034"/>
            <a:ext cx="6980132" cy="430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4099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287881" y="182731"/>
            <a:ext cx="5144332" cy="643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latin typeface="+mj-lt"/>
              </a:rPr>
              <a:t>Sơ </a:t>
            </a:r>
            <a:r>
              <a:rPr lang="en-GB" sz="1200" dirty="0" err="1">
                <a:latin typeface="+mj-lt"/>
              </a:rPr>
              <a:t>đồ</a:t>
            </a:r>
            <a:r>
              <a:rPr lang="en-GB" sz="1200" dirty="0">
                <a:latin typeface="+mj-lt"/>
              </a:rPr>
              <a:t> </a:t>
            </a:r>
            <a:r>
              <a:rPr lang="en-GB" sz="1200" dirty="0" err="1">
                <a:latin typeface="+mj-lt"/>
              </a:rPr>
              <a:t>tuần</a:t>
            </a:r>
            <a:r>
              <a:rPr lang="en-GB" sz="1200" dirty="0">
                <a:latin typeface="+mj-lt"/>
              </a:rPr>
              <a:t> </a:t>
            </a:r>
            <a:r>
              <a:rPr lang="en-GB" sz="1200" dirty="0" err="1">
                <a:latin typeface="+mj-lt"/>
              </a:rPr>
              <a:t>tự</a:t>
            </a:r>
            <a:r>
              <a:rPr lang="en-GB" sz="1200" dirty="0">
                <a:latin typeface="+mj-lt"/>
              </a:rPr>
              <a:t> </a:t>
            </a:r>
            <a:r>
              <a:rPr lang="en-GB" sz="1200" dirty="0" err="1">
                <a:latin typeface="+mj-lt"/>
              </a:rPr>
              <a:t>của</a:t>
            </a:r>
            <a:r>
              <a:rPr lang="en-GB" sz="1200" dirty="0">
                <a:latin typeface="+mj-lt"/>
              </a:rPr>
              <a:t> User: </a:t>
            </a:r>
            <a:br>
              <a:rPr lang="en-GB" sz="1200">
                <a:latin typeface="+mj-lt"/>
              </a:rPr>
            </a:br>
            <a:r>
              <a:rPr lang="en-GB" sz="1200">
                <a:latin typeface="+mj-lt"/>
              </a:rPr>
              <a:t>Đăng </a:t>
            </a:r>
            <a:r>
              <a:rPr lang="en-GB" sz="1200" dirty="0" err="1">
                <a:latin typeface="+mj-lt"/>
              </a:rPr>
              <a:t>ký</a:t>
            </a:r>
            <a:r>
              <a:rPr lang="en-GB" sz="1200" dirty="0">
                <a:latin typeface="+mj-lt"/>
              </a:rPr>
              <a:t> </a:t>
            </a:r>
          </a:p>
        </p:txBody>
      </p:sp>
      <p:pic>
        <p:nvPicPr>
          <p:cNvPr id="17410" name="Picture 1">
            <a:extLst>
              <a:ext uri="{FF2B5EF4-FFF2-40B4-BE49-F238E27FC236}">
                <a16:creationId xmlns:a16="http://schemas.microsoft.com/office/drawing/2014/main" id="{B3A3EA6B-70BE-6D2F-80D8-8FD44D86F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12" y="761539"/>
            <a:ext cx="7413976" cy="362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047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287881" y="182731"/>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mj-lt"/>
              </a:rPr>
              <a:t>Đăng </a:t>
            </a:r>
            <a:r>
              <a:rPr lang="en-GB" sz="1400" dirty="0" err="1">
                <a:latin typeface="+mj-lt"/>
              </a:rPr>
              <a:t>nhập</a:t>
            </a:r>
            <a:r>
              <a:rPr lang="en-GB" sz="1400" dirty="0">
                <a:latin typeface="+mj-lt"/>
              </a:rPr>
              <a:t> – </a:t>
            </a:r>
            <a:r>
              <a:rPr lang="en-GB" sz="1400" dirty="0" err="1">
                <a:latin typeface="+mj-lt"/>
              </a:rPr>
              <a:t>Xem</a:t>
            </a:r>
            <a:r>
              <a:rPr lang="en-GB" sz="1400" dirty="0">
                <a:latin typeface="+mj-lt"/>
              </a:rPr>
              <a:t> </a:t>
            </a:r>
            <a:r>
              <a:rPr lang="en-GB" sz="1400" dirty="0" err="1">
                <a:latin typeface="+mj-lt"/>
              </a:rPr>
              <a:t>sản</a:t>
            </a:r>
            <a:r>
              <a:rPr lang="en-GB" sz="1400" dirty="0">
                <a:latin typeface="+mj-lt"/>
              </a:rPr>
              <a:t> </a:t>
            </a:r>
            <a:r>
              <a:rPr lang="en-GB" sz="1400" dirty="0" err="1">
                <a:latin typeface="+mj-lt"/>
              </a:rPr>
              <a:t>phẩm</a:t>
            </a:r>
            <a:r>
              <a:rPr lang="en-GB" sz="1400" dirty="0">
                <a:latin typeface="+mj-lt"/>
              </a:rPr>
              <a:t> – </a:t>
            </a:r>
            <a:r>
              <a:rPr lang="en-GB" sz="1400" dirty="0" err="1">
                <a:latin typeface="+mj-lt"/>
              </a:rPr>
              <a:t>Xem</a:t>
            </a:r>
            <a:r>
              <a:rPr lang="en-GB" sz="1400" dirty="0">
                <a:latin typeface="+mj-lt"/>
              </a:rPr>
              <a:t> chi </a:t>
            </a:r>
            <a:r>
              <a:rPr lang="en-GB" sz="1400" dirty="0" err="1">
                <a:latin typeface="+mj-lt"/>
              </a:rPr>
              <a:t>tiết</a:t>
            </a:r>
            <a:r>
              <a:rPr lang="en-GB" sz="1400" dirty="0">
                <a:latin typeface="+mj-lt"/>
              </a:rPr>
              <a:t> – </a:t>
            </a:r>
            <a:r>
              <a:rPr lang="en-GB" sz="1400" dirty="0" err="1">
                <a:latin typeface="+mj-lt"/>
              </a:rPr>
              <a:t>Tìm</a:t>
            </a:r>
            <a:r>
              <a:rPr lang="en-GB" sz="1400" dirty="0">
                <a:latin typeface="+mj-lt"/>
              </a:rPr>
              <a:t> </a:t>
            </a:r>
            <a:r>
              <a:rPr lang="en-GB" sz="1400" dirty="0" err="1">
                <a:latin typeface="+mj-lt"/>
              </a:rPr>
              <a:t>kiếm</a:t>
            </a:r>
            <a:endParaRPr lang="en-GB" sz="1400" dirty="0">
              <a:latin typeface="+mj-lt"/>
            </a:endParaRPr>
          </a:p>
        </p:txBody>
      </p:sp>
      <p:pic>
        <p:nvPicPr>
          <p:cNvPr id="18434" name="Picture 1">
            <a:extLst>
              <a:ext uri="{FF2B5EF4-FFF2-40B4-BE49-F238E27FC236}">
                <a16:creationId xmlns:a16="http://schemas.microsoft.com/office/drawing/2014/main" id="{4D583EBD-401E-531C-D0DE-C2753A49C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2671" y="697653"/>
            <a:ext cx="5598658" cy="407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0531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grpSp>
        <p:nvGrpSpPr>
          <p:cNvPr id="450" name="Google Shape;450;p36"/>
          <p:cNvGrpSpPr/>
          <p:nvPr/>
        </p:nvGrpSpPr>
        <p:grpSpPr>
          <a:xfrm>
            <a:off x="2616875" y="764700"/>
            <a:ext cx="1422050" cy="1422000"/>
            <a:chOff x="1966500" y="1018650"/>
            <a:chExt cx="1422050" cy="1422000"/>
          </a:xfrm>
        </p:grpSpPr>
        <p:sp>
          <p:nvSpPr>
            <p:cNvPr id="451" name="Google Shape;451;p36"/>
            <p:cNvSpPr/>
            <p:nvPr/>
          </p:nvSpPr>
          <p:spPr>
            <a:xfrm>
              <a:off x="1966500" y="1094850"/>
              <a:ext cx="1345800" cy="134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6"/>
          <p:cNvSpPr txBox="1">
            <a:spLocks noGrp="1"/>
          </p:cNvSpPr>
          <p:nvPr>
            <p:ph type="title"/>
          </p:nvPr>
        </p:nvSpPr>
        <p:spPr>
          <a:xfrm>
            <a:off x="289035" y="2645899"/>
            <a:ext cx="6077730" cy="181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400" dirty="0">
                <a:latin typeface="+mj-lt"/>
              </a:rPr>
              <a:t>Sơ </a:t>
            </a:r>
            <a:r>
              <a:rPr lang="en-GB" sz="4400" dirty="0" err="1">
                <a:latin typeface="+mj-lt"/>
              </a:rPr>
              <a:t>đồ</a:t>
            </a:r>
            <a:r>
              <a:rPr lang="en-GB" sz="4400" dirty="0">
                <a:latin typeface="+mj-lt"/>
              </a:rPr>
              <a:t> </a:t>
            </a:r>
            <a:r>
              <a:rPr lang="en-GB" sz="4400" dirty="0" err="1">
                <a:latin typeface="+mj-lt"/>
              </a:rPr>
              <a:t>thành</a:t>
            </a:r>
            <a:r>
              <a:rPr lang="en-GB" sz="4400" dirty="0">
                <a:latin typeface="+mj-lt"/>
              </a:rPr>
              <a:t> </a:t>
            </a:r>
            <a:r>
              <a:rPr lang="en-GB" sz="4400" dirty="0" err="1">
                <a:latin typeface="+mj-lt"/>
              </a:rPr>
              <a:t>phần</a:t>
            </a:r>
            <a:r>
              <a:rPr lang="en-GB" sz="4400" dirty="0">
                <a:latin typeface="+mj-lt"/>
              </a:rPr>
              <a:t> (components design) </a:t>
            </a:r>
          </a:p>
        </p:txBody>
      </p:sp>
      <p:sp>
        <p:nvSpPr>
          <p:cNvPr id="454" name="Google Shape;454;p36"/>
          <p:cNvSpPr txBox="1">
            <a:spLocks noGrp="1"/>
          </p:cNvSpPr>
          <p:nvPr>
            <p:ph type="title" idx="2"/>
          </p:nvPr>
        </p:nvSpPr>
        <p:spPr>
          <a:xfrm>
            <a:off x="2655000" y="934100"/>
            <a:ext cx="13458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07</a:t>
            </a:r>
          </a:p>
        </p:txBody>
      </p:sp>
      <p:grpSp>
        <p:nvGrpSpPr>
          <p:cNvPr id="455" name="Google Shape;455;p36"/>
          <p:cNvGrpSpPr/>
          <p:nvPr/>
        </p:nvGrpSpPr>
        <p:grpSpPr>
          <a:xfrm>
            <a:off x="5872002" y="-309604"/>
            <a:ext cx="2025943" cy="1788473"/>
            <a:chOff x="3700913" y="792925"/>
            <a:chExt cx="717275" cy="633200"/>
          </a:xfrm>
        </p:grpSpPr>
        <p:sp>
          <p:nvSpPr>
            <p:cNvPr id="456" name="Google Shape;456;p36"/>
            <p:cNvSpPr/>
            <p:nvPr/>
          </p:nvSpPr>
          <p:spPr>
            <a:xfrm>
              <a:off x="3772638" y="1190250"/>
              <a:ext cx="645550" cy="235875"/>
            </a:xfrm>
            <a:custGeom>
              <a:avLst/>
              <a:gdLst/>
              <a:ahLst/>
              <a:cxnLst/>
              <a:rect l="l" t="t" r="r" b="b"/>
              <a:pathLst>
                <a:path w="25822" h="9435" extrusionOk="0">
                  <a:moveTo>
                    <a:pt x="25465" y="1"/>
                  </a:moveTo>
                  <a:lnTo>
                    <a:pt x="0" y="7910"/>
                  </a:lnTo>
                  <a:cubicBezTo>
                    <a:pt x="288" y="8839"/>
                    <a:pt x="1144" y="9434"/>
                    <a:pt x="2068" y="9434"/>
                  </a:cubicBezTo>
                  <a:cubicBezTo>
                    <a:pt x="2281" y="9434"/>
                    <a:pt x="2497" y="9403"/>
                    <a:pt x="2710" y="9336"/>
                  </a:cubicBezTo>
                  <a:lnTo>
                    <a:pt x="24039" y="2713"/>
                  </a:lnTo>
                  <a:cubicBezTo>
                    <a:pt x="25183" y="2357"/>
                    <a:pt x="25821" y="1143"/>
                    <a:pt x="25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3724988" y="806875"/>
              <a:ext cx="677150" cy="536975"/>
            </a:xfrm>
            <a:custGeom>
              <a:avLst/>
              <a:gdLst/>
              <a:ahLst/>
              <a:cxnLst/>
              <a:rect l="l" t="t" r="r" b="b"/>
              <a:pathLst>
                <a:path w="27086" h="21479" extrusionOk="0">
                  <a:moveTo>
                    <a:pt x="22594" y="0"/>
                  </a:moveTo>
                  <a:lnTo>
                    <a:pt x="0" y="7015"/>
                  </a:lnTo>
                  <a:lnTo>
                    <a:pt x="4491" y="21478"/>
                  </a:lnTo>
                  <a:lnTo>
                    <a:pt x="27086" y="14463"/>
                  </a:lnTo>
                  <a:lnTo>
                    <a:pt x="22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3700913" y="792925"/>
              <a:ext cx="687100" cy="547000"/>
            </a:xfrm>
            <a:custGeom>
              <a:avLst/>
              <a:gdLst/>
              <a:ahLst/>
              <a:cxnLst/>
              <a:rect l="l" t="t" r="r" b="b"/>
              <a:pathLst>
                <a:path w="27484" h="21880" extrusionOk="0">
                  <a:moveTo>
                    <a:pt x="22688" y="400"/>
                  </a:moveTo>
                  <a:lnTo>
                    <a:pt x="27086" y="14557"/>
                  </a:lnTo>
                  <a:lnTo>
                    <a:pt x="4796" y="21480"/>
                  </a:lnTo>
                  <a:lnTo>
                    <a:pt x="398" y="7322"/>
                  </a:lnTo>
                  <a:lnTo>
                    <a:pt x="22688" y="400"/>
                  </a:lnTo>
                  <a:close/>
                  <a:moveTo>
                    <a:pt x="22897" y="0"/>
                  </a:moveTo>
                  <a:lnTo>
                    <a:pt x="153" y="7065"/>
                  </a:lnTo>
                  <a:lnTo>
                    <a:pt x="1" y="7112"/>
                  </a:lnTo>
                  <a:lnTo>
                    <a:pt x="4587" y="21879"/>
                  </a:lnTo>
                  <a:lnTo>
                    <a:pt x="27333" y="14815"/>
                  </a:lnTo>
                  <a:lnTo>
                    <a:pt x="27484" y="14768"/>
                  </a:lnTo>
                  <a:lnTo>
                    <a:pt x="2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3756138" y="849850"/>
              <a:ext cx="578400" cy="438975"/>
            </a:xfrm>
            <a:custGeom>
              <a:avLst/>
              <a:gdLst/>
              <a:ahLst/>
              <a:cxnLst/>
              <a:rect l="l" t="t" r="r" b="b"/>
              <a:pathLst>
                <a:path w="23136" h="17559" extrusionOk="0">
                  <a:moveTo>
                    <a:pt x="19570" y="0"/>
                  </a:moveTo>
                  <a:lnTo>
                    <a:pt x="1" y="6077"/>
                  </a:lnTo>
                  <a:lnTo>
                    <a:pt x="3566" y="17559"/>
                  </a:lnTo>
                  <a:lnTo>
                    <a:pt x="23136" y="11482"/>
                  </a:lnTo>
                  <a:lnTo>
                    <a:pt x="19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3746538" y="1178475"/>
              <a:ext cx="655050" cy="244825"/>
            </a:xfrm>
            <a:custGeom>
              <a:avLst/>
              <a:gdLst/>
              <a:ahLst/>
              <a:cxnLst/>
              <a:rect l="l" t="t" r="r" b="b"/>
              <a:pathLst>
                <a:path w="26202" h="9793" extrusionOk="0">
                  <a:moveTo>
                    <a:pt x="25559" y="402"/>
                  </a:moveTo>
                  <a:lnTo>
                    <a:pt x="25559" y="402"/>
                  </a:lnTo>
                  <a:cubicBezTo>
                    <a:pt x="25786" y="1412"/>
                    <a:pt x="25201" y="2447"/>
                    <a:pt x="24195" y="2759"/>
                  </a:cubicBezTo>
                  <a:lnTo>
                    <a:pt x="2866" y="9384"/>
                  </a:lnTo>
                  <a:cubicBezTo>
                    <a:pt x="2670" y="9445"/>
                    <a:pt x="2470" y="9474"/>
                    <a:pt x="2273" y="9474"/>
                  </a:cubicBezTo>
                  <a:cubicBezTo>
                    <a:pt x="1471" y="9474"/>
                    <a:pt x="717" y="8990"/>
                    <a:pt x="407" y="8212"/>
                  </a:cubicBezTo>
                  <a:lnTo>
                    <a:pt x="25559" y="402"/>
                  </a:lnTo>
                  <a:close/>
                  <a:moveTo>
                    <a:pt x="25774" y="1"/>
                  </a:moveTo>
                  <a:lnTo>
                    <a:pt x="155" y="7958"/>
                  </a:lnTo>
                  <a:lnTo>
                    <a:pt x="1" y="8006"/>
                  </a:lnTo>
                  <a:lnTo>
                    <a:pt x="52" y="8158"/>
                  </a:lnTo>
                  <a:cubicBezTo>
                    <a:pt x="52" y="8158"/>
                    <a:pt x="82" y="8251"/>
                    <a:pt x="98" y="8294"/>
                  </a:cubicBezTo>
                  <a:cubicBezTo>
                    <a:pt x="448" y="9217"/>
                    <a:pt x="1331" y="9792"/>
                    <a:pt x="2273" y="9792"/>
                  </a:cubicBezTo>
                  <a:cubicBezTo>
                    <a:pt x="2502" y="9792"/>
                    <a:pt x="2732" y="9758"/>
                    <a:pt x="2961" y="9688"/>
                  </a:cubicBezTo>
                  <a:lnTo>
                    <a:pt x="24289" y="3064"/>
                  </a:lnTo>
                  <a:cubicBezTo>
                    <a:pt x="25514" y="2683"/>
                    <a:pt x="26201" y="1378"/>
                    <a:pt x="25820" y="153"/>
                  </a:cubicBezTo>
                  <a:lnTo>
                    <a:pt x="257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36"/>
          <p:cNvGrpSpPr/>
          <p:nvPr/>
        </p:nvGrpSpPr>
        <p:grpSpPr>
          <a:xfrm rot="-1800001">
            <a:off x="7135071" y="2034133"/>
            <a:ext cx="691766" cy="1123687"/>
            <a:chOff x="4557550" y="704650"/>
            <a:chExt cx="244925" cy="397850"/>
          </a:xfrm>
        </p:grpSpPr>
        <p:sp>
          <p:nvSpPr>
            <p:cNvPr id="462" name="Google Shape;462;p36"/>
            <p:cNvSpPr/>
            <p:nvPr/>
          </p:nvSpPr>
          <p:spPr>
            <a:xfrm>
              <a:off x="4658800" y="739175"/>
              <a:ext cx="78250" cy="137550"/>
            </a:xfrm>
            <a:custGeom>
              <a:avLst/>
              <a:gdLst/>
              <a:ahLst/>
              <a:cxnLst/>
              <a:rect l="l" t="t" r="r" b="b"/>
              <a:pathLst>
                <a:path w="3130" h="5502" extrusionOk="0">
                  <a:moveTo>
                    <a:pt x="1778" y="0"/>
                  </a:moveTo>
                  <a:cubicBezTo>
                    <a:pt x="1477" y="0"/>
                    <a:pt x="1189" y="101"/>
                    <a:pt x="951" y="292"/>
                  </a:cubicBezTo>
                  <a:cubicBezTo>
                    <a:pt x="676" y="511"/>
                    <a:pt x="504" y="827"/>
                    <a:pt x="467" y="1178"/>
                  </a:cubicBezTo>
                  <a:lnTo>
                    <a:pt x="0" y="5470"/>
                  </a:lnTo>
                  <a:lnTo>
                    <a:pt x="301" y="5501"/>
                  </a:lnTo>
                  <a:lnTo>
                    <a:pt x="767" y="1210"/>
                  </a:lnTo>
                  <a:cubicBezTo>
                    <a:pt x="796" y="941"/>
                    <a:pt x="929" y="697"/>
                    <a:pt x="1141" y="526"/>
                  </a:cubicBezTo>
                  <a:cubicBezTo>
                    <a:pt x="1323" y="380"/>
                    <a:pt x="1545" y="302"/>
                    <a:pt x="1775" y="302"/>
                  </a:cubicBezTo>
                  <a:cubicBezTo>
                    <a:pt x="1813" y="302"/>
                    <a:pt x="1850" y="304"/>
                    <a:pt x="1888" y="308"/>
                  </a:cubicBezTo>
                  <a:cubicBezTo>
                    <a:pt x="2157" y="338"/>
                    <a:pt x="2401" y="471"/>
                    <a:pt x="2572" y="682"/>
                  </a:cubicBezTo>
                  <a:cubicBezTo>
                    <a:pt x="2742" y="894"/>
                    <a:pt x="2820" y="1159"/>
                    <a:pt x="2790" y="1429"/>
                  </a:cubicBezTo>
                  <a:lnTo>
                    <a:pt x="2652" y="2691"/>
                  </a:lnTo>
                  <a:lnTo>
                    <a:pt x="2954" y="2722"/>
                  </a:lnTo>
                  <a:lnTo>
                    <a:pt x="3090" y="1462"/>
                  </a:lnTo>
                  <a:cubicBezTo>
                    <a:pt x="3129" y="1112"/>
                    <a:pt x="3028" y="767"/>
                    <a:pt x="2806" y="492"/>
                  </a:cubicBezTo>
                  <a:cubicBezTo>
                    <a:pt x="2587" y="219"/>
                    <a:pt x="2271" y="45"/>
                    <a:pt x="1921" y="8"/>
                  </a:cubicBezTo>
                  <a:cubicBezTo>
                    <a:pt x="1873" y="3"/>
                    <a:pt x="1825"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23225" y="704650"/>
              <a:ext cx="79250" cy="137575"/>
            </a:xfrm>
            <a:custGeom>
              <a:avLst/>
              <a:gdLst/>
              <a:ahLst/>
              <a:cxnLst/>
              <a:rect l="l" t="t" r="r" b="b"/>
              <a:pathLst>
                <a:path w="3170" h="5503" extrusionOk="0">
                  <a:moveTo>
                    <a:pt x="2869" y="0"/>
                  </a:moveTo>
                  <a:lnTo>
                    <a:pt x="2403" y="4292"/>
                  </a:lnTo>
                  <a:cubicBezTo>
                    <a:pt x="2347" y="4813"/>
                    <a:pt x="1904" y="5199"/>
                    <a:pt x="1391" y="5199"/>
                  </a:cubicBezTo>
                  <a:cubicBezTo>
                    <a:pt x="1355" y="5199"/>
                    <a:pt x="1318" y="5197"/>
                    <a:pt x="1282" y="5193"/>
                  </a:cubicBezTo>
                  <a:cubicBezTo>
                    <a:pt x="724" y="5133"/>
                    <a:pt x="320" y="4630"/>
                    <a:pt x="380" y="4072"/>
                  </a:cubicBezTo>
                  <a:lnTo>
                    <a:pt x="513" y="2843"/>
                  </a:lnTo>
                  <a:lnTo>
                    <a:pt x="213" y="2810"/>
                  </a:lnTo>
                  <a:lnTo>
                    <a:pt x="80" y="4041"/>
                  </a:lnTo>
                  <a:cubicBezTo>
                    <a:pt x="1" y="4764"/>
                    <a:pt x="525" y="5416"/>
                    <a:pt x="1249" y="5495"/>
                  </a:cubicBezTo>
                  <a:cubicBezTo>
                    <a:pt x="1298" y="5500"/>
                    <a:pt x="1344" y="5503"/>
                    <a:pt x="1392" y="5503"/>
                  </a:cubicBezTo>
                  <a:cubicBezTo>
                    <a:pt x="2057" y="5503"/>
                    <a:pt x="2630" y="5000"/>
                    <a:pt x="2703" y="4325"/>
                  </a:cubicBezTo>
                  <a:lnTo>
                    <a:pt x="3170" y="33"/>
                  </a:ln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569775" y="849175"/>
              <a:ext cx="188275" cy="253325"/>
            </a:xfrm>
            <a:custGeom>
              <a:avLst/>
              <a:gdLst/>
              <a:ahLst/>
              <a:cxnLst/>
              <a:rect l="l" t="t" r="r" b="b"/>
              <a:pathLst>
                <a:path w="7531" h="10133" extrusionOk="0">
                  <a:moveTo>
                    <a:pt x="3941" y="0"/>
                  </a:moveTo>
                  <a:cubicBezTo>
                    <a:pt x="2227" y="0"/>
                    <a:pt x="754" y="1292"/>
                    <a:pt x="564" y="3036"/>
                  </a:cubicBezTo>
                  <a:lnTo>
                    <a:pt x="202" y="6363"/>
                  </a:lnTo>
                  <a:cubicBezTo>
                    <a:pt x="1" y="8232"/>
                    <a:pt x="1349" y="9909"/>
                    <a:pt x="3218" y="10112"/>
                  </a:cubicBezTo>
                  <a:cubicBezTo>
                    <a:pt x="3342" y="10126"/>
                    <a:pt x="3465" y="10132"/>
                    <a:pt x="3588" y="10132"/>
                  </a:cubicBezTo>
                  <a:cubicBezTo>
                    <a:pt x="5302" y="10132"/>
                    <a:pt x="6777" y="8841"/>
                    <a:pt x="6967" y="7097"/>
                  </a:cubicBezTo>
                  <a:lnTo>
                    <a:pt x="7327" y="3770"/>
                  </a:lnTo>
                  <a:cubicBezTo>
                    <a:pt x="7530" y="1901"/>
                    <a:pt x="6180" y="224"/>
                    <a:pt x="4313" y="21"/>
                  </a:cubicBezTo>
                  <a:cubicBezTo>
                    <a:pt x="4188" y="7"/>
                    <a:pt x="4064" y="0"/>
                    <a:pt x="39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557550" y="834500"/>
              <a:ext cx="193500" cy="260875"/>
            </a:xfrm>
            <a:custGeom>
              <a:avLst/>
              <a:gdLst/>
              <a:ahLst/>
              <a:cxnLst/>
              <a:rect l="l" t="t" r="r" b="b"/>
              <a:pathLst>
                <a:path w="7740" h="10435" extrusionOk="0">
                  <a:moveTo>
                    <a:pt x="3991" y="303"/>
                  </a:moveTo>
                  <a:cubicBezTo>
                    <a:pt x="4109" y="303"/>
                    <a:pt x="4228" y="310"/>
                    <a:pt x="4346" y="322"/>
                  </a:cubicBezTo>
                  <a:cubicBezTo>
                    <a:pt x="6128" y="516"/>
                    <a:pt x="7421" y="2122"/>
                    <a:pt x="7227" y="3904"/>
                  </a:cubicBezTo>
                  <a:lnTo>
                    <a:pt x="6867" y="7233"/>
                  </a:lnTo>
                  <a:cubicBezTo>
                    <a:pt x="6773" y="8095"/>
                    <a:pt x="6350" y="8871"/>
                    <a:pt x="5672" y="9415"/>
                  </a:cubicBezTo>
                  <a:cubicBezTo>
                    <a:pt x="5090" y="9884"/>
                    <a:pt x="4380" y="10133"/>
                    <a:pt x="3643" y="10133"/>
                  </a:cubicBezTo>
                  <a:cubicBezTo>
                    <a:pt x="3524" y="10133"/>
                    <a:pt x="3405" y="10126"/>
                    <a:pt x="3285" y="10113"/>
                  </a:cubicBezTo>
                  <a:cubicBezTo>
                    <a:pt x="2422" y="10019"/>
                    <a:pt x="1647" y="9596"/>
                    <a:pt x="1103" y="8919"/>
                  </a:cubicBezTo>
                  <a:cubicBezTo>
                    <a:pt x="558" y="8243"/>
                    <a:pt x="310" y="7394"/>
                    <a:pt x="404" y="6532"/>
                  </a:cubicBezTo>
                  <a:lnTo>
                    <a:pt x="766" y="3203"/>
                  </a:lnTo>
                  <a:cubicBezTo>
                    <a:pt x="859" y="2340"/>
                    <a:pt x="1283" y="1566"/>
                    <a:pt x="1959" y="1022"/>
                  </a:cubicBezTo>
                  <a:cubicBezTo>
                    <a:pt x="2542" y="552"/>
                    <a:pt x="3254" y="303"/>
                    <a:pt x="3991" y="303"/>
                  </a:cubicBezTo>
                  <a:close/>
                  <a:moveTo>
                    <a:pt x="3992" y="1"/>
                  </a:moveTo>
                  <a:cubicBezTo>
                    <a:pt x="3184" y="1"/>
                    <a:pt x="2407" y="272"/>
                    <a:pt x="1771" y="785"/>
                  </a:cubicBezTo>
                  <a:cubicBezTo>
                    <a:pt x="1031" y="1380"/>
                    <a:pt x="567" y="2226"/>
                    <a:pt x="464" y="3170"/>
                  </a:cubicBezTo>
                  <a:lnTo>
                    <a:pt x="104" y="6499"/>
                  </a:lnTo>
                  <a:cubicBezTo>
                    <a:pt x="1" y="7442"/>
                    <a:pt x="273" y="8369"/>
                    <a:pt x="866" y="9109"/>
                  </a:cubicBezTo>
                  <a:cubicBezTo>
                    <a:pt x="1461" y="9849"/>
                    <a:pt x="2309" y="10312"/>
                    <a:pt x="3252" y="10414"/>
                  </a:cubicBezTo>
                  <a:cubicBezTo>
                    <a:pt x="3382" y="10429"/>
                    <a:pt x="3512" y="10435"/>
                    <a:pt x="3642" y="10435"/>
                  </a:cubicBezTo>
                  <a:cubicBezTo>
                    <a:pt x="4448" y="10435"/>
                    <a:pt x="5225" y="10163"/>
                    <a:pt x="5862" y="9650"/>
                  </a:cubicBezTo>
                  <a:cubicBezTo>
                    <a:pt x="6602" y="9055"/>
                    <a:pt x="7066" y="8209"/>
                    <a:pt x="7167" y="7266"/>
                  </a:cubicBezTo>
                  <a:lnTo>
                    <a:pt x="7529" y="3937"/>
                  </a:lnTo>
                  <a:cubicBezTo>
                    <a:pt x="7740" y="1989"/>
                    <a:pt x="6327" y="232"/>
                    <a:pt x="4381" y="22"/>
                  </a:cubicBezTo>
                  <a:cubicBezTo>
                    <a:pt x="4251" y="8"/>
                    <a:pt x="4121" y="1"/>
                    <a:pt x="3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648225" y="838400"/>
              <a:ext cx="22250" cy="136575"/>
            </a:xfrm>
            <a:custGeom>
              <a:avLst/>
              <a:gdLst/>
              <a:ahLst/>
              <a:cxnLst/>
              <a:rect l="l" t="t" r="r" b="b"/>
              <a:pathLst>
                <a:path w="890" h="5463" extrusionOk="0">
                  <a:moveTo>
                    <a:pt x="588" y="0"/>
                  </a:moveTo>
                  <a:lnTo>
                    <a:pt x="0" y="5429"/>
                  </a:lnTo>
                  <a:lnTo>
                    <a:pt x="301" y="5462"/>
                  </a:lnTo>
                  <a:lnTo>
                    <a:pt x="890" y="33"/>
                  </a:lnTo>
                  <a:lnTo>
                    <a:pt x="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632600" y="870500"/>
              <a:ext cx="53100" cy="74925"/>
            </a:xfrm>
            <a:custGeom>
              <a:avLst/>
              <a:gdLst/>
              <a:ahLst/>
              <a:cxnLst/>
              <a:rect l="l" t="t" r="r" b="b"/>
              <a:pathLst>
                <a:path w="2124" h="2997" extrusionOk="0">
                  <a:moveTo>
                    <a:pt x="1119" y="1"/>
                  </a:moveTo>
                  <a:cubicBezTo>
                    <a:pt x="641" y="1"/>
                    <a:pt x="228" y="361"/>
                    <a:pt x="175" y="849"/>
                  </a:cubicBezTo>
                  <a:lnTo>
                    <a:pt x="57" y="1944"/>
                  </a:lnTo>
                  <a:cubicBezTo>
                    <a:pt x="0" y="2465"/>
                    <a:pt x="377" y="2935"/>
                    <a:pt x="899" y="2991"/>
                  </a:cubicBezTo>
                  <a:cubicBezTo>
                    <a:pt x="933" y="2995"/>
                    <a:pt x="967" y="2997"/>
                    <a:pt x="1001" y="2997"/>
                  </a:cubicBezTo>
                  <a:cubicBezTo>
                    <a:pt x="1482" y="2997"/>
                    <a:pt x="1894" y="2636"/>
                    <a:pt x="1947" y="2148"/>
                  </a:cubicBezTo>
                  <a:lnTo>
                    <a:pt x="2066" y="1054"/>
                  </a:lnTo>
                  <a:cubicBezTo>
                    <a:pt x="2123" y="532"/>
                    <a:pt x="1745" y="63"/>
                    <a:pt x="1223" y="6"/>
                  </a:cubicBezTo>
                  <a:cubicBezTo>
                    <a:pt x="1188" y="2"/>
                    <a:pt x="1154"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629450" y="866700"/>
              <a:ext cx="60200" cy="82525"/>
            </a:xfrm>
            <a:custGeom>
              <a:avLst/>
              <a:gdLst/>
              <a:ahLst/>
              <a:cxnLst/>
              <a:rect l="l" t="t" r="r" b="b"/>
              <a:pathLst>
                <a:path w="2408" h="3301" extrusionOk="0">
                  <a:moveTo>
                    <a:pt x="1246" y="303"/>
                  </a:moveTo>
                  <a:cubicBezTo>
                    <a:pt x="1275" y="303"/>
                    <a:pt x="1304" y="305"/>
                    <a:pt x="1333" y="309"/>
                  </a:cubicBezTo>
                  <a:cubicBezTo>
                    <a:pt x="1771" y="356"/>
                    <a:pt x="2089" y="752"/>
                    <a:pt x="2041" y="1190"/>
                  </a:cubicBezTo>
                  <a:lnTo>
                    <a:pt x="1923" y="2284"/>
                  </a:lnTo>
                  <a:cubicBezTo>
                    <a:pt x="1899" y="2496"/>
                    <a:pt x="1795" y="2686"/>
                    <a:pt x="1629" y="2821"/>
                  </a:cubicBezTo>
                  <a:cubicBezTo>
                    <a:pt x="1486" y="2937"/>
                    <a:pt x="1311" y="2997"/>
                    <a:pt x="1129" y="2997"/>
                  </a:cubicBezTo>
                  <a:cubicBezTo>
                    <a:pt x="1100" y="2997"/>
                    <a:pt x="1071" y="2996"/>
                    <a:pt x="1041" y="2992"/>
                  </a:cubicBezTo>
                  <a:cubicBezTo>
                    <a:pt x="829" y="2969"/>
                    <a:pt x="639" y="2865"/>
                    <a:pt x="505" y="2698"/>
                  </a:cubicBezTo>
                  <a:cubicBezTo>
                    <a:pt x="372" y="2532"/>
                    <a:pt x="310" y="2324"/>
                    <a:pt x="333" y="2112"/>
                  </a:cubicBezTo>
                  <a:lnTo>
                    <a:pt x="452" y="1016"/>
                  </a:lnTo>
                  <a:cubicBezTo>
                    <a:pt x="496" y="608"/>
                    <a:pt x="844" y="303"/>
                    <a:pt x="1246" y="303"/>
                  </a:cubicBezTo>
                  <a:close/>
                  <a:moveTo>
                    <a:pt x="1248" y="1"/>
                  </a:moveTo>
                  <a:cubicBezTo>
                    <a:pt x="694" y="1"/>
                    <a:pt x="213" y="420"/>
                    <a:pt x="152" y="985"/>
                  </a:cubicBezTo>
                  <a:lnTo>
                    <a:pt x="32" y="2079"/>
                  </a:lnTo>
                  <a:cubicBezTo>
                    <a:pt x="1" y="2371"/>
                    <a:pt x="85" y="2659"/>
                    <a:pt x="270" y="2888"/>
                  </a:cubicBezTo>
                  <a:cubicBezTo>
                    <a:pt x="454" y="3118"/>
                    <a:pt x="717" y="3262"/>
                    <a:pt x="1010" y="3293"/>
                  </a:cubicBezTo>
                  <a:cubicBezTo>
                    <a:pt x="1050" y="3297"/>
                    <a:pt x="1091" y="3300"/>
                    <a:pt x="1130" y="3300"/>
                  </a:cubicBezTo>
                  <a:cubicBezTo>
                    <a:pt x="1381" y="3300"/>
                    <a:pt x="1621" y="3215"/>
                    <a:pt x="1819" y="3057"/>
                  </a:cubicBezTo>
                  <a:cubicBezTo>
                    <a:pt x="2049" y="2871"/>
                    <a:pt x="2192" y="2610"/>
                    <a:pt x="2224" y="2317"/>
                  </a:cubicBezTo>
                  <a:lnTo>
                    <a:pt x="2342" y="1223"/>
                  </a:lnTo>
                  <a:cubicBezTo>
                    <a:pt x="2408" y="619"/>
                    <a:pt x="1970" y="73"/>
                    <a:pt x="1366" y="7"/>
                  </a:cubicBezTo>
                  <a:cubicBezTo>
                    <a:pt x="1326" y="3"/>
                    <a:pt x="1287" y="1"/>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36"/>
          <p:cNvSpPr/>
          <p:nvPr/>
        </p:nvSpPr>
        <p:spPr>
          <a:xfrm>
            <a:off x="6259537" y="2260350"/>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8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652202" y="285376"/>
            <a:ext cx="4732500" cy="11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HIỆN TRẠNG</a:t>
            </a:r>
          </a:p>
        </p:txBody>
      </p:sp>
      <p:sp>
        <p:nvSpPr>
          <p:cNvPr id="282" name="Google Shape;282;p25"/>
          <p:cNvSpPr txBox="1">
            <a:spLocks noGrp="1"/>
          </p:cNvSpPr>
          <p:nvPr>
            <p:ph type="body" idx="1"/>
          </p:nvPr>
        </p:nvSpPr>
        <p:spPr>
          <a:xfrm>
            <a:off x="165312" y="573590"/>
            <a:ext cx="8614063" cy="3772633"/>
          </a:xfrm>
          <a:prstGeom prst="rect">
            <a:avLst/>
          </a:prstGeom>
        </p:spPr>
        <p:txBody>
          <a:bodyPr spcFirstLastPara="1" wrap="square" lIns="91425" tIns="91425" rIns="91425" bIns="91425" anchor="t" anchorCtr="0">
            <a:noAutofit/>
          </a:bodyPr>
          <a:lstStyle/>
          <a:p>
            <a:endParaRPr lang="en-US" dirty="0"/>
          </a:p>
          <a:p>
            <a:r>
              <a:rPr lang="en-US" sz="1600" dirty="0" err="1">
                <a:latin typeface="+mn-lt"/>
              </a:rPr>
              <a:t>Một</a:t>
            </a:r>
            <a:r>
              <a:rPr lang="en-US" sz="1600" dirty="0">
                <a:latin typeface="+mn-lt"/>
              </a:rPr>
              <a:t> </a:t>
            </a:r>
            <a:r>
              <a:rPr lang="en-US" sz="1600" dirty="0" err="1">
                <a:latin typeface="+mn-lt"/>
              </a:rPr>
              <a:t>trang</a:t>
            </a:r>
            <a:r>
              <a:rPr lang="en-US" sz="1600" dirty="0">
                <a:latin typeface="+mn-lt"/>
              </a:rPr>
              <a:t> website </a:t>
            </a:r>
            <a:r>
              <a:rPr lang="en-US" sz="1600" dirty="0" err="1">
                <a:latin typeface="+mn-lt"/>
              </a:rPr>
              <a:t>có</a:t>
            </a:r>
            <a:r>
              <a:rPr lang="en-US" sz="1600" dirty="0">
                <a:latin typeface="+mn-lt"/>
              </a:rPr>
              <a:t> </a:t>
            </a:r>
            <a:r>
              <a:rPr lang="vi-VN" sz="1600" dirty="0">
                <a:latin typeface="+mn-lt"/>
              </a:rPr>
              <a:t>2 giao diện thuộc về Admin và Customer. Admin có quyền thêm, sửa, xóa các sản phẩm mà theo yêu cầu của cửa hàng. Customer sẽ xem, đăng nhập và đăng ký trên trang web.</a:t>
            </a:r>
            <a:endParaRPr lang="en-US" sz="1600" dirty="0">
              <a:latin typeface="+mn-lt"/>
            </a:endParaRPr>
          </a:p>
          <a:p>
            <a:endParaRPr lang="en-US" sz="1600" dirty="0">
              <a:latin typeface="+mj-lt"/>
            </a:endParaRPr>
          </a:p>
          <a:p>
            <a:r>
              <a:rPr lang="en-US" sz="1600" dirty="0">
                <a:latin typeface="+mj-lt"/>
              </a:rPr>
              <a:t>Danh </a:t>
            </a:r>
            <a:r>
              <a:rPr lang="en-US" sz="1600" dirty="0" err="1">
                <a:latin typeface="+mj-lt"/>
              </a:rPr>
              <a:t>Mục</a:t>
            </a:r>
            <a:r>
              <a:rPr lang="en-US" sz="1600" dirty="0">
                <a:latin typeface="+mj-lt"/>
              </a:rPr>
              <a:t> </a:t>
            </a:r>
            <a:r>
              <a:rPr lang="en-US" sz="1600" dirty="0" err="1">
                <a:latin typeface="+mj-lt"/>
              </a:rPr>
              <a:t>Sản</a:t>
            </a:r>
            <a:r>
              <a:rPr lang="en-US" sz="1600" dirty="0">
                <a:latin typeface="+mj-lt"/>
              </a:rPr>
              <a:t> </a:t>
            </a:r>
            <a:r>
              <a:rPr lang="en-US" sz="1600" dirty="0" err="1">
                <a:latin typeface="+mj-lt"/>
              </a:rPr>
              <a:t>Phẩm</a:t>
            </a:r>
            <a:r>
              <a:rPr lang="en-US" sz="1600" dirty="0">
                <a:latin typeface="+mj-lt"/>
              </a:rPr>
              <a:t>:</a:t>
            </a:r>
          </a:p>
          <a:p>
            <a:pPr marL="139700" lvl="0" indent="0">
              <a:buNone/>
            </a:pPr>
            <a:r>
              <a:rPr lang="en-US" sz="1600" dirty="0">
                <a:latin typeface="+mj-lt"/>
              </a:rPr>
              <a:t>	</a:t>
            </a:r>
            <a:r>
              <a:rPr lang="en-US" sz="1600" dirty="0" err="1">
                <a:latin typeface="+mj-lt"/>
              </a:rPr>
              <a:t>Xác</a:t>
            </a:r>
            <a:r>
              <a:rPr lang="en-US" sz="1600" dirty="0">
                <a:latin typeface="+mj-lt"/>
              </a:rPr>
              <a:t> </a:t>
            </a:r>
            <a:r>
              <a:rPr lang="en-US" sz="1600" dirty="0" err="1">
                <a:latin typeface="+mj-lt"/>
              </a:rPr>
              <a:t>định</a:t>
            </a:r>
            <a:r>
              <a:rPr lang="en-US" sz="1600" dirty="0">
                <a:latin typeface="+mj-lt"/>
              </a:rPr>
              <a:t> </a:t>
            </a:r>
            <a:r>
              <a:rPr lang="en-US" sz="1600" dirty="0" err="1">
                <a:latin typeface="+mj-lt"/>
              </a:rPr>
              <a:t>danh</a:t>
            </a:r>
            <a:r>
              <a:rPr lang="en-US" sz="1600" dirty="0">
                <a:latin typeface="+mj-lt"/>
              </a:rPr>
              <a:t> </a:t>
            </a:r>
            <a:r>
              <a:rPr lang="en-US" sz="1600" dirty="0" err="1">
                <a:latin typeface="+mj-lt"/>
              </a:rPr>
              <a:t>mục</a:t>
            </a:r>
            <a:r>
              <a:rPr lang="en-US" sz="1600" dirty="0">
                <a:latin typeface="+mj-lt"/>
              </a:rPr>
              <a:t> </a:t>
            </a:r>
            <a:r>
              <a:rPr lang="en-US" sz="1600" dirty="0" err="1">
                <a:latin typeface="+mj-lt"/>
              </a:rPr>
              <a:t>sản</a:t>
            </a:r>
            <a:r>
              <a:rPr lang="en-US" sz="1600" dirty="0">
                <a:latin typeface="+mj-lt"/>
              </a:rPr>
              <a:t> </a:t>
            </a:r>
            <a:r>
              <a:rPr lang="en-US" sz="1600" dirty="0" err="1">
                <a:latin typeface="+mj-lt"/>
              </a:rPr>
              <a:t>phẩm</a:t>
            </a:r>
            <a:r>
              <a:rPr lang="en-US" sz="1600" dirty="0">
                <a:latin typeface="+mj-lt"/>
              </a:rPr>
              <a:t> </a:t>
            </a:r>
            <a:r>
              <a:rPr lang="en-US" sz="1600" dirty="0" err="1">
                <a:latin typeface="+mj-lt"/>
              </a:rPr>
              <a:t>cụ</a:t>
            </a:r>
            <a:r>
              <a:rPr lang="en-US" sz="1600" dirty="0">
                <a:latin typeface="+mj-lt"/>
              </a:rPr>
              <a:t> </a:t>
            </a:r>
            <a:r>
              <a:rPr lang="en-US" sz="1600" dirty="0" err="1">
                <a:latin typeface="+mj-lt"/>
              </a:rPr>
              <a:t>thể</a:t>
            </a:r>
            <a:r>
              <a:rPr lang="en-US" sz="1600" dirty="0">
                <a:latin typeface="+mj-lt"/>
              </a:rPr>
              <a:t> </a:t>
            </a:r>
            <a:r>
              <a:rPr lang="en-US" sz="1600" dirty="0" err="1">
                <a:latin typeface="+mj-lt"/>
              </a:rPr>
              <a:t>mà</a:t>
            </a:r>
            <a:r>
              <a:rPr lang="en-US" sz="1600" dirty="0">
                <a:latin typeface="+mj-lt"/>
              </a:rPr>
              <a:t> </a:t>
            </a:r>
            <a:r>
              <a:rPr lang="en-US" sz="1600" dirty="0" err="1">
                <a:latin typeface="+mj-lt"/>
              </a:rPr>
              <a:t>bạn</a:t>
            </a:r>
            <a:r>
              <a:rPr lang="en-US" sz="1600" dirty="0">
                <a:latin typeface="+mj-lt"/>
              </a:rPr>
              <a:t> </a:t>
            </a:r>
            <a:r>
              <a:rPr lang="en-US" sz="1600" dirty="0" err="1">
                <a:latin typeface="+mj-lt"/>
              </a:rPr>
              <a:t>muốn</a:t>
            </a:r>
            <a:r>
              <a:rPr lang="en-US" sz="1600" dirty="0">
                <a:latin typeface="+mj-lt"/>
              </a:rPr>
              <a:t> </a:t>
            </a:r>
            <a:r>
              <a:rPr lang="en-US" sz="1600" dirty="0" err="1">
                <a:latin typeface="+mj-lt"/>
              </a:rPr>
              <a:t>bán</a:t>
            </a:r>
            <a:r>
              <a:rPr lang="en-US" sz="1600" dirty="0">
                <a:latin typeface="+mj-lt"/>
              </a:rPr>
              <a:t> </a:t>
            </a:r>
            <a:r>
              <a:rPr lang="en-US" sz="1600" dirty="0" err="1">
                <a:latin typeface="+mj-lt"/>
              </a:rPr>
              <a:t>trên</a:t>
            </a:r>
            <a:r>
              <a:rPr lang="en-US" sz="1600" dirty="0">
                <a:latin typeface="+mj-lt"/>
              </a:rPr>
              <a:t> </a:t>
            </a:r>
            <a:r>
              <a:rPr lang="en-US" sz="1600" dirty="0" err="1">
                <a:latin typeface="+mj-lt"/>
              </a:rPr>
              <a:t>trang</a:t>
            </a:r>
            <a:r>
              <a:rPr lang="en-US" sz="1600" dirty="0">
                <a:latin typeface="+mj-lt"/>
              </a:rPr>
              <a:t> web (</a:t>
            </a:r>
            <a:r>
              <a:rPr lang="en-US" sz="1600" dirty="0" err="1">
                <a:latin typeface="+mj-lt"/>
              </a:rPr>
              <a:t>ví</a:t>
            </a:r>
            <a:r>
              <a:rPr lang="en-US" sz="1600" dirty="0">
                <a:latin typeface="+mj-lt"/>
              </a:rPr>
              <a:t> </a:t>
            </a:r>
            <a:r>
              <a:rPr lang="en-US" sz="1600" dirty="0" err="1">
                <a:latin typeface="+mj-lt"/>
              </a:rPr>
              <a:t>dụ</a:t>
            </a:r>
            <a:r>
              <a:rPr lang="en-US" sz="1600" dirty="0">
                <a:latin typeface="+mj-lt"/>
              </a:rPr>
              <a:t>: </a:t>
            </a:r>
            <a:r>
              <a:rPr lang="en-US" sz="1600" dirty="0" err="1">
                <a:latin typeface="+mj-lt"/>
              </a:rPr>
              <a:t>đồng</a:t>
            </a:r>
            <a:r>
              <a:rPr lang="en-US" sz="1600" dirty="0">
                <a:latin typeface="+mj-lt"/>
              </a:rPr>
              <a:t> </a:t>
            </a:r>
            <a:r>
              <a:rPr lang="en-US" sz="1600" dirty="0" err="1">
                <a:latin typeface="+mj-lt"/>
              </a:rPr>
              <a:t>hồ</a:t>
            </a:r>
            <a:r>
              <a:rPr lang="en-US" sz="1600" dirty="0">
                <a:latin typeface="+mj-lt"/>
              </a:rPr>
              <a:t>)</a:t>
            </a:r>
          </a:p>
          <a:p>
            <a:endParaRPr lang="en-US" sz="1600" dirty="0">
              <a:latin typeface="+mj-lt"/>
            </a:endParaRPr>
          </a:p>
          <a:p>
            <a:r>
              <a:rPr lang="en-US" sz="1600" dirty="0">
                <a:latin typeface="+mj-lt"/>
              </a:rPr>
              <a:t>Thông Tin </a:t>
            </a:r>
            <a:r>
              <a:rPr lang="en-US" sz="1600" dirty="0" err="1">
                <a:latin typeface="+mj-lt"/>
              </a:rPr>
              <a:t>Sản</a:t>
            </a:r>
            <a:r>
              <a:rPr lang="en-US" sz="1600" dirty="0">
                <a:latin typeface="+mj-lt"/>
              </a:rPr>
              <a:t> </a:t>
            </a:r>
            <a:r>
              <a:rPr lang="en-US" sz="1600" dirty="0" err="1">
                <a:latin typeface="+mj-lt"/>
              </a:rPr>
              <a:t>Phẩm</a:t>
            </a:r>
            <a:r>
              <a:rPr lang="en-US" sz="1600" dirty="0">
                <a:latin typeface="+mj-lt"/>
              </a:rPr>
              <a:t>:</a:t>
            </a:r>
          </a:p>
          <a:p>
            <a:pPr marL="139700" lvl="0" indent="0">
              <a:buNone/>
            </a:pPr>
            <a:r>
              <a:rPr lang="en-US" sz="1600" dirty="0">
                <a:latin typeface="+mj-lt"/>
              </a:rPr>
              <a:t>	</a:t>
            </a:r>
            <a:r>
              <a:rPr lang="en-US" sz="1600" dirty="0" err="1">
                <a:latin typeface="+mj-lt"/>
              </a:rPr>
              <a:t>Mô</a:t>
            </a:r>
            <a:r>
              <a:rPr lang="en-US" sz="1600" dirty="0">
                <a:latin typeface="+mj-lt"/>
              </a:rPr>
              <a:t> </a:t>
            </a:r>
            <a:r>
              <a:rPr lang="en-US" sz="1600" dirty="0" err="1">
                <a:latin typeface="+mj-lt"/>
              </a:rPr>
              <a:t>tả</a:t>
            </a:r>
            <a:r>
              <a:rPr lang="en-US" sz="1600" dirty="0">
                <a:latin typeface="+mj-lt"/>
              </a:rPr>
              <a:t> chi </a:t>
            </a:r>
            <a:r>
              <a:rPr lang="en-US" sz="1600" dirty="0" err="1">
                <a:latin typeface="+mj-lt"/>
              </a:rPr>
              <a:t>tiết</a:t>
            </a:r>
            <a:r>
              <a:rPr lang="en-US" sz="1600" dirty="0">
                <a:latin typeface="+mj-lt"/>
              </a:rPr>
              <a:t> </a:t>
            </a:r>
            <a:r>
              <a:rPr lang="en-US" sz="1600" dirty="0" err="1">
                <a:latin typeface="+mj-lt"/>
              </a:rPr>
              <a:t>về</a:t>
            </a:r>
            <a:r>
              <a:rPr lang="en-US" sz="1600" dirty="0">
                <a:latin typeface="+mj-lt"/>
              </a:rPr>
              <a:t> </a:t>
            </a:r>
            <a:r>
              <a:rPr lang="en-US" sz="1600" dirty="0" err="1">
                <a:latin typeface="+mj-lt"/>
              </a:rPr>
              <a:t>các</a:t>
            </a:r>
            <a:r>
              <a:rPr lang="en-US" sz="1600" dirty="0">
                <a:latin typeface="+mj-lt"/>
              </a:rPr>
              <a:t> </a:t>
            </a:r>
            <a:r>
              <a:rPr lang="en-US" sz="1600" dirty="0" err="1">
                <a:latin typeface="+mj-lt"/>
              </a:rPr>
              <a:t>sản</a:t>
            </a:r>
            <a:r>
              <a:rPr lang="en-US" sz="1600" dirty="0">
                <a:latin typeface="+mj-lt"/>
              </a:rPr>
              <a:t> </a:t>
            </a:r>
            <a:r>
              <a:rPr lang="en-US" sz="1600" dirty="0" err="1">
                <a:latin typeface="+mj-lt"/>
              </a:rPr>
              <a:t>phẩm</a:t>
            </a:r>
            <a:r>
              <a:rPr lang="en-US" sz="1600" dirty="0">
                <a:latin typeface="+mj-lt"/>
              </a:rPr>
              <a:t>, bao </a:t>
            </a:r>
            <a:r>
              <a:rPr lang="en-US" sz="1600" dirty="0" err="1">
                <a:latin typeface="+mj-lt"/>
              </a:rPr>
              <a:t>gồm</a:t>
            </a:r>
            <a:r>
              <a:rPr lang="en-US" sz="1600" dirty="0">
                <a:latin typeface="+mj-lt"/>
              </a:rPr>
              <a:t> </a:t>
            </a:r>
            <a:r>
              <a:rPr lang="en-US" sz="1600" dirty="0" err="1">
                <a:latin typeface="+mj-lt"/>
              </a:rPr>
              <a:t>thông</a:t>
            </a:r>
            <a:r>
              <a:rPr lang="en-US" sz="1600" dirty="0">
                <a:latin typeface="+mj-lt"/>
              </a:rPr>
              <a:t> </a:t>
            </a:r>
            <a:r>
              <a:rPr lang="en-US" sz="1600" dirty="0" err="1">
                <a:latin typeface="+mj-lt"/>
              </a:rPr>
              <a:t>số</a:t>
            </a:r>
            <a:r>
              <a:rPr lang="en-US" sz="1600" dirty="0">
                <a:latin typeface="+mj-lt"/>
              </a:rPr>
              <a:t> </a:t>
            </a:r>
            <a:r>
              <a:rPr lang="en-US" sz="1600" dirty="0" err="1">
                <a:latin typeface="+mj-lt"/>
              </a:rPr>
              <a:t>kỹ</a:t>
            </a:r>
            <a:r>
              <a:rPr lang="en-US" sz="1600" dirty="0">
                <a:latin typeface="+mj-lt"/>
              </a:rPr>
              <a:t> </a:t>
            </a:r>
            <a:r>
              <a:rPr lang="en-US" sz="1600" dirty="0" err="1">
                <a:latin typeface="+mj-lt"/>
              </a:rPr>
              <a:t>thuật</a:t>
            </a:r>
            <a:r>
              <a:rPr lang="en-US" sz="1600" dirty="0">
                <a:latin typeface="+mj-lt"/>
              </a:rPr>
              <a:t>, </a:t>
            </a:r>
            <a:r>
              <a:rPr lang="en-US" sz="1600" dirty="0" err="1">
                <a:latin typeface="+mj-lt"/>
              </a:rPr>
              <a:t>giá</a:t>
            </a:r>
            <a:r>
              <a:rPr lang="en-US" sz="1600" dirty="0">
                <a:latin typeface="+mj-lt"/>
              </a:rPr>
              <a:t> </a:t>
            </a:r>
            <a:r>
              <a:rPr lang="en-US" sz="1600" dirty="0" err="1">
                <a:latin typeface="+mj-lt"/>
              </a:rPr>
              <a:t>tiền</a:t>
            </a:r>
            <a:r>
              <a:rPr lang="en-US" sz="1600" dirty="0">
                <a:latin typeface="+mj-lt"/>
              </a:rPr>
              <a:t> </a:t>
            </a:r>
            <a:r>
              <a:rPr lang="en-US" sz="1600" dirty="0" err="1">
                <a:latin typeface="+mj-lt"/>
              </a:rPr>
              <a:t>và</a:t>
            </a:r>
            <a:r>
              <a:rPr lang="en-US" sz="1600" dirty="0">
                <a:latin typeface="+mj-lt"/>
              </a:rPr>
              <a:t> </a:t>
            </a:r>
            <a:r>
              <a:rPr lang="en-US" sz="1600" dirty="0" err="1">
                <a:latin typeface="+mj-lt"/>
              </a:rPr>
              <a:t>thương</a:t>
            </a:r>
            <a:r>
              <a:rPr lang="en-US" sz="1600" dirty="0">
                <a:latin typeface="+mj-lt"/>
              </a:rPr>
              <a:t> </a:t>
            </a:r>
            <a:r>
              <a:rPr lang="en-US" sz="1600" dirty="0" err="1">
                <a:latin typeface="+mj-lt"/>
              </a:rPr>
              <a:t>hiệu</a:t>
            </a:r>
            <a:r>
              <a:rPr lang="en-US" sz="1600" dirty="0">
                <a:latin typeface="+mj-lt"/>
              </a:rPr>
              <a:t>.</a:t>
            </a:r>
          </a:p>
          <a:p>
            <a:pPr marL="0" marR="0" indent="450215" algn="just">
              <a:lnSpc>
                <a:spcPct val="115000"/>
              </a:lnSpc>
              <a:spcBef>
                <a:spcPts val="0"/>
              </a:spcBef>
              <a:spcAft>
                <a:spcPts val="1000"/>
              </a:spcAft>
            </a:pPr>
            <a:endParaRPr lang="en-US" sz="1600" dirty="0">
              <a:effectLst/>
              <a:latin typeface="Times New Roman" panose="02020603050405020304" pitchFamily="18" charset="0"/>
              <a:ea typeface="SimSun" panose="02010600030101010101" pitchFamily="2" charset="-122"/>
            </a:endParaRPr>
          </a:p>
        </p:txBody>
      </p:sp>
      <p:grpSp>
        <p:nvGrpSpPr>
          <p:cNvPr id="284" name="Google Shape;284;p25"/>
          <p:cNvGrpSpPr/>
          <p:nvPr/>
        </p:nvGrpSpPr>
        <p:grpSpPr>
          <a:xfrm rot="-9900033">
            <a:off x="748294" y="4435129"/>
            <a:ext cx="1199147" cy="1021902"/>
            <a:chOff x="1549550" y="921575"/>
            <a:chExt cx="428425" cy="365100"/>
          </a:xfrm>
        </p:grpSpPr>
        <p:sp>
          <p:nvSpPr>
            <p:cNvPr id="285" name="Google Shape;285;p25"/>
            <p:cNvSpPr/>
            <p:nvPr/>
          </p:nvSpPr>
          <p:spPr>
            <a:xfrm>
              <a:off x="1569875" y="943275"/>
              <a:ext cx="408100" cy="248175"/>
            </a:xfrm>
            <a:custGeom>
              <a:avLst/>
              <a:gdLst/>
              <a:ahLst/>
              <a:cxnLst/>
              <a:rect l="l" t="t" r="r" b="b"/>
              <a:pathLst>
                <a:path w="16324" h="9927" extrusionOk="0">
                  <a:moveTo>
                    <a:pt x="1058" y="1"/>
                  </a:moveTo>
                  <a:lnTo>
                    <a:pt x="1" y="2047"/>
                  </a:lnTo>
                  <a:lnTo>
                    <a:pt x="15266" y="9927"/>
                  </a:lnTo>
                  <a:lnTo>
                    <a:pt x="16323" y="7880"/>
                  </a:lnTo>
                  <a:lnTo>
                    <a:pt x="10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1549550" y="1027325"/>
              <a:ext cx="360975" cy="259350"/>
            </a:xfrm>
            <a:custGeom>
              <a:avLst/>
              <a:gdLst/>
              <a:ahLst/>
              <a:cxnLst/>
              <a:rect l="l" t="t" r="r" b="b"/>
              <a:pathLst>
                <a:path w="14439" h="10374" extrusionOk="0">
                  <a:moveTo>
                    <a:pt x="1799" y="1"/>
                  </a:moveTo>
                  <a:cubicBezTo>
                    <a:pt x="1" y="3485"/>
                    <a:pt x="1371" y="7783"/>
                    <a:pt x="4857" y="9583"/>
                  </a:cubicBezTo>
                  <a:cubicBezTo>
                    <a:pt x="5897" y="10120"/>
                    <a:pt x="7010" y="10374"/>
                    <a:pt x="8107" y="10374"/>
                  </a:cubicBezTo>
                  <a:cubicBezTo>
                    <a:pt x="10685" y="10374"/>
                    <a:pt x="13176" y="8969"/>
                    <a:pt x="14438" y="6524"/>
                  </a:cubicBezTo>
                  <a:lnTo>
                    <a:pt x="11746" y="5134"/>
                  </a:lnTo>
                  <a:cubicBezTo>
                    <a:pt x="11021" y="6537"/>
                    <a:pt x="9591" y="7343"/>
                    <a:pt x="8112" y="7343"/>
                  </a:cubicBezTo>
                  <a:cubicBezTo>
                    <a:pt x="7483" y="7343"/>
                    <a:pt x="6844" y="7197"/>
                    <a:pt x="6248" y="6889"/>
                  </a:cubicBezTo>
                  <a:cubicBezTo>
                    <a:pt x="4248" y="5856"/>
                    <a:pt x="3460" y="3390"/>
                    <a:pt x="4493" y="1391"/>
                  </a:cubicBezTo>
                  <a:lnTo>
                    <a:pt x="1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1556725" y="921575"/>
              <a:ext cx="418825" cy="258900"/>
            </a:xfrm>
            <a:custGeom>
              <a:avLst/>
              <a:gdLst/>
              <a:ahLst/>
              <a:cxnLst/>
              <a:rect l="l" t="t" r="r" b="b"/>
              <a:pathLst>
                <a:path w="16753" h="10356" extrusionOk="0">
                  <a:moveTo>
                    <a:pt x="1340" y="428"/>
                  </a:moveTo>
                  <a:lnTo>
                    <a:pt x="16323" y="8162"/>
                  </a:lnTo>
                  <a:lnTo>
                    <a:pt x="15411" y="9926"/>
                  </a:lnTo>
                  <a:lnTo>
                    <a:pt x="430" y="2193"/>
                  </a:lnTo>
                  <a:lnTo>
                    <a:pt x="1340" y="428"/>
                  </a:lnTo>
                  <a:close/>
                  <a:moveTo>
                    <a:pt x="1202" y="0"/>
                  </a:moveTo>
                  <a:lnTo>
                    <a:pt x="1" y="2329"/>
                  </a:lnTo>
                  <a:lnTo>
                    <a:pt x="15407" y="10282"/>
                  </a:lnTo>
                  <a:lnTo>
                    <a:pt x="15549" y="10355"/>
                  </a:lnTo>
                  <a:lnTo>
                    <a:pt x="16752" y="8025"/>
                  </a:lnTo>
                  <a:lnTo>
                    <a:pt x="1344" y="72"/>
                  </a:lnTo>
                  <a:lnTo>
                    <a:pt x="1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1556800" y="1005625"/>
              <a:ext cx="351250" cy="268675"/>
            </a:xfrm>
            <a:custGeom>
              <a:avLst/>
              <a:gdLst/>
              <a:ahLst/>
              <a:cxnLst/>
              <a:rect l="l" t="t" r="r" b="b"/>
              <a:pathLst>
                <a:path w="14050" h="10747" extrusionOk="0">
                  <a:moveTo>
                    <a:pt x="1265" y="429"/>
                  </a:moveTo>
                  <a:lnTo>
                    <a:pt x="1265" y="431"/>
                  </a:lnTo>
                  <a:lnTo>
                    <a:pt x="3676" y="1674"/>
                  </a:lnTo>
                  <a:cubicBezTo>
                    <a:pt x="3221" y="2645"/>
                    <a:pt x="3149" y="3736"/>
                    <a:pt x="3478" y="4766"/>
                  </a:cubicBezTo>
                  <a:cubicBezTo>
                    <a:pt x="3821" y="5845"/>
                    <a:pt x="4566" y="6726"/>
                    <a:pt x="5570" y="7244"/>
                  </a:cubicBezTo>
                  <a:cubicBezTo>
                    <a:pt x="6179" y="7559"/>
                    <a:pt x="6841" y="7718"/>
                    <a:pt x="7508" y="7718"/>
                  </a:cubicBezTo>
                  <a:cubicBezTo>
                    <a:pt x="7942" y="7718"/>
                    <a:pt x="8378" y="7650"/>
                    <a:pt x="8804" y="7515"/>
                  </a:cubicBezTo>
                  <a:cubicBezTo>
                    <a:pt x="9832" y="7186"/>
                    <a:pt x="10681" y="6495"/>
                    <a:pt x="11208" y="5561"/>
                  </a:cubicBezTo>
                  <a:lnTo>
                    <a:pt x="13619" y="6806"/>
                  </a:lnTo>
                  <a:cubicBezTo>
                    <a:pt x="12364" y="9110"/>
                    <a:pt x="9975" y="10429"/>
                    <a:pt x="7504" y="10429"/>
                  </a:cubicBezTo>
                  <a:cubicBezTo>
                    <a:pt x="6431" y="10429"/>
                    <a:pt x="5343" y="10181"/>
                    <a:pt x="4325" y="9656"/>
                  </a:cubicBezTo>
                  <a:cubicBezTo>
                    <a:pt x="2678" y="8805"/>
                    <a:pt x="1460" y="7361"/>
                    <a:pt x="895" y="5590"/>
                  </a:cubicBezTo>
                  <a:cubicBezTo>
                    <a:pt x="346" y="3869"/>
                    <a:pt x="477" y="2044"/>
                    <a:pt x="1265" y="429"/>
                  </a:cubicBezTo>
                  <a:close/>
                  <a:moveTo>
                    <a:pt x="1126" y="0"/>
                  </a:moveTo>
                  <a:lnTo>
                    <a:pt x="1054" y="142"/>
                  </a:lnTo>
                  <a:cubicBezTo>
                    <a:pt x="165" y="1864"/>
                    <a:pt x="1" y="3835"/>
                    <a:pt x="591" y="5687"/>
                  </a:cubicBezTo>
                  <a:cubicBezTo>
                    <a:pt x="1182" y="7539"/>
                    <a:pt x="2457" y="9049"/>
                    <a:pt x="4180" y="9938"/>
                  </a:cubicBezTo>
                  <a:cubicBezTo>
                    <a:pt x="5245" y="10487"/>
                    <a:pt x="6381" y="10747"/>
                    <a:pt x="7503" y="10747"/>
                  </a:cubicBezTo>
                  <a:cubicBezTo>
                    <a:pt x="10139" y="10747"/>
                    <a:pt x="12686" y="9312"/>
                    <a:pt x="13976" y="6812"/>
                  </a:cubicBezTo>
                  <a:lnTo>
                    <a:pt x="14049" y="6670"/>
                  </a:lnTo>
                  <a:lnTo>
                    <a:pt x="11073" y="5134"/>
                  </a:lnTo>
                  <a:lnTo>
                    <a:pt x="11000" y="5276"/>
                  </a:lnTo>
                  <a:cubicBezTo>
                    <a:pt x="10520" y="6205"/>
                    <a:pt x="9705" y="6892"/>
                    <a:pt x="8707" y="7211"/>
                  </a:cubicBezTo>
                  <a:cubicBezTo>
                    <a:pt x="8313" y="7337"/>
                    <a:pt x="7909" y="7399"/>
                    <a:pt x="7507" y="7399"/>
                  </a:cubicBezTo>
                  <a:cubicBezTo>
                    <a:pt x="6891" y="7399"/>
                    <a:pt x="6279" y="7252"/>
                    <a:pt x="5717" y="6962"/>
                  </a:cubicBezTo>
                  <a:cubicBezTo>
                    <a:pt x="4787" y="6482"/>
                    <a:pt x="4100" y="5667"/>
                    <a:pt x="3781" y="4669"/>
                  </a:cubicBezTo>
                  <a:cubicBezTo>
                    <a:pt x="3463" y="3670"/>
                    <a:pt x="3551" y="2607"/>
                    <a:pt x="4031" y="1677"/>
                  </a:cubicBezTo>
                  <a:lnTo>
                    <a:pt x="4104" y="1537"/>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893325" y="1090375"/>
              <a:ext cx="18900" cy="26550"/>
            </a:xfrm>
            <a:custGeom>
              <a:avLst/>
              <a:gdLst/>
              <a:ahLst/>
              <a:cxnLst/>
              <a:rect l="l" t="t" r="r" b="b"/>
              <a:pathLst>
                <a:path w="756" h="1062" extrusionOk="0">
                  <a:moveTo>
                    <a:pt x="473" y="1"/>
                  </a:moveTo>
                  <a:lnTo>
                    <a:pt x="1" y="917"/>
                  </a:lnTo>
                  <a:lnTo>
                    <a:pt x="283" y="1062"/>
                  </a:lnTo>
                  <a:lnTo>
                    <a:pt x="756" y="147"/>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1841600" y="1063700"/>
              <a:ext cx="18950" cy="26550"/>
            </a:xfrm>
            <a:custGeom>
              <a:avLst/>
              <a:gdLst/>
              <a:ahLst/>
              <a:cxnLst/>
              <a:rect l="l" t="t" r="r" b="b"/>
              <a:pathLst>
                <a:path w="758" h="1062" extrusionOk="0">
                  <a:moveTo>
                    <a:pt x="475" y="0"/>
                  </a:moveTo>
                  <a:lnTo>
                    <a:pt x="1" y="915"/>
                  </a:lnTo>
                  <a:lnTo>
                    <a:pt x="285" y="1062"/>
                  </a:lnTo>
                  <a:lnTo>
                    <a:pt x="757" y="145"/>
                  </a:lnTo>
                  <a:lnTo>
                    <a:pt x="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1789900" y="1036975"/>
              <a:ext cx="18925" cy="26600"/>
            </a:xfrm>
            <a:custGeom>
              <a:avLst/>
              <a:gdLst/>
              <a:ahLst/>
              <a:cxnLst/>
              <a:rect l="l" t="t" r="r" b="b"/>
              <a:pathLst>
                <a:path w="757" h="1064" extrusionOk="0">
                  <a:moveTo>
                    <a:pt x="474" y="0"/>
                  </a:moveTo>
                  <a:lnTo>
                    <a:pt x="0" y="917"/>
                  </a:lnTo>
                  <a:lnTo>
                    <a:pt x="284" y="1063"/>
                  </a:lnTo>
                  <a:lnTo>
                    <a:pt x="756" y="147"/>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1738175" y="1010300"/>
              <a:ext cx="18925" cy="26550"/>
            </a:xfrm>
            <a:custGeom>
              <a:avLst/>
              <a:gdLst/>
              <a:ahLst/>
              <a:cxnLst/>
              <a:rect l="l" t="t" r="r" b="b"/>
              <a:pathLst>
                <a:path w="757" h="1062" extrusionOk="0">
                  <a:moveTo>
                    <a:pt x="474" y="0"/>
                  </a:moveTo>
                  <a:lnTo>
                    <a:pt x="0" y="916"/>
                  </a:lnTo>
                  <a:lnTo>
                    <a:pt x="284" y="1061"/>
                  </a:lnTo>
                  <a:lnTo>
                    <a:pt x="757" y="147"/>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1686475" y="983600"/>
              <a:ext cx="18900" cy="26575"/>
            </a:xfrm>
            <a:custGeom>
              <a:avLst/>
              <a:gdLst/>
              <a:ahLst/>
              <a:cxnLst/>
              <a:rect l="l" t="t" r="r" b="b"/>
              <a:pathLst>
                <a:path w="756" h="1063" extrusionOk="0">
                  <a:moveTo>
                    <a:pt x="473" y="1"/>
                  </a:moveTo>
                  <a:lnTo>
                    <a:pt x="1" y="916"/>
                  </a:lnTo>
                  <a:lnTo>
                    <a:pt x="283" y="1062"/>
                  </a:lnTo>
                  <a:lnTo>
                    <a:pt x="756" y="146"/>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1634750" y="956875"/>
              <a:ext cx="18900" cy="26600"/>
            </a:xfrm>
            <a:custGeom>
              <a:avLst/>
              <a:gdLst/>
              <a:ahLst/>
              <a:cxnLst/>
              <a:rect l="l" t="t" r="r" b="b"/>
              <a:pathLst>
                <a:path w="756" h="1064" extrusionOk="0">
                  <a:moveTo>
                    <a:pt x="473" y="1"/>
                  </a:moveTo>
                  <a:lnTo>
                    <a:pt x="1" y="917"/>
                  </a:lnTo>
                  <a:lnTo>
                    <a:pt x="283" y="1064"/>
                  </a:lnTo>
                  <a:lnTo>
                    <a:pt x="756" y="147"/>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25"/>
          <p:cNvSpPr/>
          <p:nvPr/>
        </p:nvSpPr>
        <p:spPr>
          <a:xfrm>
            <a:off x="484225" y="4046689"/>
            <a:ext cx="152254" cy="146745"/>
          </a:xfrm>
          <a:custGeom>
            <a:avLst/>
            <a:gdLst/>
            <a:ahLst/>
            <a:cxnLst/>
            <a:rect l="l" t="t" r="r" b="b"/>
            <a:pathLst>
              <a:path w="2681" h="2584" extrusionOk="0">
                <a:moveTo>
                  <a:pt x="2118" y="319"/>
                </a:moveTo>
                <a:cubicBezTo>
                  <a:pt x="2168" y="319"/>
                  <a:pt x="2218" y="338"/>
                  <a:pt x="2256" y="375"/>
                </a:cubicBezTo>
                <a:cubicBezTo>
                  <a:pt x="2293" y="413"/>
                  <a:pt x="2313" y="462"/>
                  <a:pt x="2313" y="514"/>
                </a:cubicBezTo>
                <a:cubicBezTo>
                  <a:pt x="2313" y="565"/>
                  <a:pt x="2292" y="614"/>
                  <a:pt x="2256" y="652"/>
                </a:cubicBezTo>
                <a:lnTo>
                  <a:pt x="1615" y="1292"/>
                </a:lnTo>
                <a:lnTo>
                  <a:pt x="2256" y="1933"/>
                </a:lnTo>
                <a:cubicBezTo>
                  <a:pt x="2293" y="1969"/>
                  <a:pt x="2313" y="2018"/>
                  <a:pt x="2313" y="2070"/>
                </a:cubicBezTo>
                <a:cubicBezTo>
                  <a:pt x="2313" y="2123"/>
                  <a:pt x="2292" y="2171"/>
                  <a:pt x="2256" y="2208"/>
                </a:cubicBezTo>
                <a:cubicBezTo>
                  <a:pt x="2219" y="2245"/>
                  <a:pt x="2169" y="2263"/>
                  <a:pt x="2118" y="2263"/>
                </a:cubicBezTo>
                <a:cubicBezTo>
                  <a:pt x="2068" y="2263"/>
                  <a:pt x="2018" y="2245"/>
                  <a:pt x="1981" y="2208"/>
                </a:cubicBezTo>
                <a:lnTo>
                  <a:pt x="1340" y="1567"/>
                </a:lnTo>
                <a:lnTo>
                  <a:pt x="700" y="2208"/>
                </a:lnTo>
                <a:cubicBezTo>
                  <a:pt x="663" y="2245"/>
                  <a:pt x="613" y="2263"/>
                  <a:pt x="562" y="2263"/>
                </a:cubicBezTo>
                <a:cubicBezTo>
                  <a:pt x="512" y="2263"/>
                  <a:pt x="461" y="2245"/>
                  <a:pt x="425" y="2208"/>
                </a:cubicBezTo>
                <a:cubicBezTo>
                  <a:pt x="349" y="2132"/>
                  <a:pt x="349" y="2008"/>
                  <a:pt x="425" y="1933"/>
                </a:cubicBezTo>
                <a:lnTo>
                  <a:pt x="1065" y="1292"/>
                </a:lnTo>
                <a:lnTo>
                  <a:pt x="425" y="650"/>
                </a:lnTo>
                <a:cubicBezTo>
                  <a:pt x="349" y="576"/>
                  <a:pt x="349" y="452"/>
                  <a:pt x="425" y="375"/>
                </a:cubicBezTo>
                <a:cubicBezTo>
                  <a:pt x="461" y="339"/>
                  <a:pt x="512" y="320"/>
                  <a:pt x="562" y="320"/>
                </a:cubicBezTo>
                <a:cubicBezTo>
                  <a:pt x="613" y="320"/>
                  <a:pt x="663" y="339"/>
                  <a:pt x="700" y="375"/>
                </a:cubicBezTo>
                <a:lnTo>
                  <a:pt x="1340" y="1017"/>
                </a:lnTo>
                <a:lnTo>
                  <a:pt x="1981" y="375"/>
                </a:lnTo>
                <a:cubicBezTo>
                  <a:pt x="2019" y="338"/>
                  <a:pt x="2069" y="319"/>
                  <a:pt x="2118" y="319"/>
                </a:cubicBezTo>
                <a:close/>
                <a:moveTo>
                  <a:pt x="562" y="1"/>
                </a:moveTo>
                <a:cubicBezTo>
                  <a:pt x="431" y="1"/>
                  <a:pt x="299" y="51"/>
                  <a:pt x="199" y="151"/>
                </a:cubicBezTo>
                <a:cubicBezTo>
                  <a:pt x="0" y="351"/>
                  <a:pt x="0" y="677"/>
                  <a:pt x="199" y="876"/>
                </a:cubicBezTo>
                <a:lnTo>
                  <a:pt x="615" y="1292"/>
                </a:lnTo>
                <a:lnTo>
                  <a:pt x="199" y="1707"/>
                </a:lnTo>
                <a:cubicBezTo>
                  <a:pt x="0" y="1907"/>
                  <a:pt x="0" y="2233"/>
                  <a:pt x="199" y="2432"/>
                </a:cubicBezTo>
                <a:cubicBezTo>
                  <a:pt x="296" y="2529"/>
                  <a:pt x="425" y="2583"/>
                  <a:pt x="562" y="2583"/>
                </a:cubicBezTo>
                <a:cubicBezTo>
                  <a:pt x="698" y="2583"/>
                  <a:pt x="828" y="2529"/>
                  <a:pt x="924" y="2434"/>
                </a:cubicBezTo>
                <a:lnTo>
                  <a:pt x="1340" y="2018"/>
                </a:lnTo>
                <a:lnTo>
                  <a:pt x="1755" y="2434"/>
                </a:lnTo>
                <a:cubicBezTo>
                  <a:pt x="1855" y="2533"/>
                  <a:pt x="1987" y="2583"/>
                  <a:pt x="2118" y="2583"/>
                </a:cubicBezTo>
                <a:cubicBezTo>
                  <a:pt x="2250" y="2583"/>
                  <a:pt x="2381" y="2533"/>
                  <a:pt x="2480" y="2434"/>
                </a:cubicBezTo>
                <a:cubicBezTo>
                  <a:pt x="2681" y="2233"/>
                  <a:pt x="2681" y="1907"/>
                  <a:pt x="2480" y="1707"/>
                </a:cubicBezTo>
                <a:lnTo>
                  <a:pt x="2065" y="1292"/>
                </a:lnTo>
                <a:lnTo>
                  <a:pt x="2480" y="876"/>
                </a:lnTo>
                <a:cubicBezTo>
                  <a:pt x="2681" y="677"/>
                  <a:pt x="2681" y="351"/>
                  <a:pt x="2480" y="151"/>
                </a:cubicBezTo>
                <a:cubicBezTo>
                  <a:pt x="2381" y="51"/>
                  <a:pt x="2249" y="1"/>
                  <a:pt x="2118" y="1"/>
                </a:cubicBezTo>
                <a:cubicBezTo>
                  <a:pt x="1986" y="1"/>
                  <a:pt x="1855" y="51"/>
                  <a:pt x="1755" y="151"/>
                </a:cubicBezTo>
                <a:lnTo>
                  <a:pt x="1340" y="567"/>
                </a:lnTo>
                <a:lnTo>
                  <a:pt x="924" y="151"/>
                </a:lnTo>
                <a:cubicBezTo>
                  <a:pt x="825" y="51"/>
                  <a:pt x="693" y="1"/>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54588" y="4555929"/>
            <a:ext cx="219900" cy="219900"/>
          </a:xfrm>
          <a:prstGeom prst="donut">
            <a:avLst>
              <a:gd name="adj" fmla="val 1488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287881" y="182731"/>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err="1">
                <a:latin typeface="+mj-lt"/>
              </a:rPr>
              <a:t>Tầng</a:t>
            </a:r>
            <a:r>
              <a:rPr lang="en-GB" sz="1200" dirty="0">
                <a:latin typeface="+mj-lt"/>
              </a:rPr>
              <a:t> Presentation</a:t>
            </a:r>
            <a:br>
              <a:rPr lang="en-GB" sz="1200">
                <a:latin typeface="+mj-lt"/>
              </a:rPr>
            </a:br>
            <a:r>
              <a:rPr lang="en-GB" sz="1200">
                <a:latin typeface="+mj-lt"/>
              </a:rPr>
              <a:t>Admin</a:t>
            </a:r>
            <a:endParaRPr lang="en-GB" sz="1200" dirty="0">
              <a:latin typeface="+mj-lt"/>
            </a:endParaRPr>
          </a:p>
        </p:txBody>
      </p:sp>
      <p:pic>
        <p:nvPicPr>
          <p:cNvPr id="19458" name="Picture 1">
            <a:extLst>
              <a:ext uri="{FF2B5EF4-FFF2-40B4-BE49-F238E27FC236}">
                <a16:creationId xmlns:a16="http://schemas.microsoft.com/office/drawing/2014/main" id="{5451AF4B-02C6-AA8C-C45C-925B2571B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467" y="484898"/>
            <a:ext cx="5979205" cy="447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4923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287881" y="182731"/>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sz="1200">
                <a:latin typeface="+mj-lt"/>
              </a:rPr>
            </a:br>
            <a:r>
              <a:rPr lang="en-GB" sz="1200">
                <a:latin typeface="+mj-lt"/>
              </a:rPr>
              <a:t>User</a:t>
            </a:r>
            <a:endParaRPr lang="en-GB" sz="1200" dirty="0">
              <a:latin typeface="+mj-lt"/>
            </a:endParaRPr>
          </a:p>
        </p:txBody>
      </p:sp>
      <p:pic>
        <p:nvPicPr>
          <p:cNvPr id="20482" name="Picture 1">
            <a:extLst>
              <a:ext uri="{FF2B5EF4-FFF2-40B4-BE49-F238E27FC236}">
                <a16:creationId xmlns:a16="http://schemas.microsoft.com/office/drawing/2014/main" id="{988B4909-DF07-CCB0-FA0B-AF85FC2D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054" y="131349"/>
            <a:ext cx="5821891" cy="482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2810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287881" y="182731"/>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sz="1200">
                <a:latin typeface="+mj-lt"/>
              </a:rPr>
            </a:br>
            <a:r>
              <a:rPr lang="en-GB" sz="1200">
                <a:latin typeface="+mj-lt"/>
              </a:rPr>
              <a:t>Phương </a:t>
            </a:r>
            <a:r>
              <a:rPr lang="en-GB" sz="1200" dirty="0" err="1">
                <a:latin typeface="+mj-lt"/>
              </a:rPr>
              <a:t>thức</a:t>
            </a:r>
            <a:r>
              <a:rPr lang="en-GB" sz="1200" dirty="0">
                <a:latin typeface="+mj-lt"/>
              </a:rPr>
              <a:t> </a:t>
            </a:r>
          </a:p>
        </p:txBody>
      </p:sp>
      <p:pic>
        <p:nvPicPr>
          <p:cNvPr id="21506" name="Picture 1">
            <a:extLst>
              <a:ext uri="{FF2B5EF4-FFF2-40B4-BE49-F238E27FC236}">
                <a16:creationId xmlns:a16="http://schemas.microsoft.com/office/drawing/2014/main" id="{5FAD1A30-7882-6FEB-01E4-66736AFD0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761" y="435096"/>
            <a:ext cx="3649240" cy="4525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639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1288472" y="1079073"/>
            <a:ext cx="688770" cy="3637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latin typeface="+mj-lt"/>
              </a:rPr>
              <a:t>Admin</a:t>
            </a:r>
            <a:endParaRPr lang="en-GB" sz="1200" dirty="0">
              <a:latin typeface="+mj-lt"/>
            </a:endParaRPr>
          </a:p>
        </p:txBody>
      </p:sp>
      <p:pic>
        <p:nvPicPr>
          <p:cNvPr id="22530" name="Picture 1">
            <a:extLst>
              <a:ext uri="{FF2B5EF4-FFF2-40B4-BE49-F238E27FC236}">
                <a16:creationId xmlns:a16="http://schemas.microsoft.com/office/drawing/2014/main" id="{A19665C3-3AC3-7809-54F1-AD863D196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622" y="1725729"/>
            <a:ext cx="6343437" cy="211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474;p37">
            <a:extLst>
              <a:ext uri="{FF2B5EF4-FFF2-40B4-BE49-F238E27FC236}">
                <a16:creationId xmlns:a16="http://schemas.microsoft.com/office/drawing/2014/main" id="{1F798631-5753-4A97-BB07-1C461D1C70C0}"/>
              </a:ext>
            </a:extLst>
          </p:cNvPr>
          <p:cNvSpPr txBox="1">
            <a:spLocks/>
          </p:cNvSpPr>
          <p:nvPr/>
        </p:nvSpPr>
        <p:spPr>
          <a:xfrm>
            <a:off x="1246907" y="497181"/>
            <a:ext cx="1330037" cy="3637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R="0" lvl="1"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2pPr>
            <a:lvl3pPr marR="0" lvl="2"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3pPr>
            <a:lvl4pPr marR="0" lvl="3"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4pPr>
            <a:lvl5pPr marR="0" lvl="4"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5pPr>
            <a:lvl6pPr marR="0" lvl="5"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6pPr>
            <a:lvl7pPr marR="0" lvl="6"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7pPr>
            <a:lvl8pPr marR="0" lvl="7"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8pPr>
            <a:lvl9pPr marR="0" lvl="8"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9pPr>
          </a:lstStyle>
          <a:p>
            <a:r>
              <a:rPr lang="en-GB" sz="1200">
                <a:latin typeface="+mj-lt"/>
              </a:rPr>
              <a:t>Tầng Domain</a:t>
            </a:r>
            <a:endParaRPr lang="en-GB" sz="1200" dirty="0">
              <a:latin typeface="+mj-lt"/>
            </a:endParaRPr>
          </a:p>
        </p:txBody>
      </p:sp>
    </p:spTree>
    <p:extLst>
      <p:ext uri="{BB962C8B-B14F-4D97-AF65-F5344CB8AC3E}">
        <p14:creationId xmlns:p14="http://schemas.microsoft.com/office/powerpoint/2010/main" val="1558194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 name="Google Shape;474;p37">
            <a:extLst>
              <a:ext uri="{FF2B5EF4-FFF2-40B4-BE49-F238E27FC236}">
                <a16:creationId xmlns:a16="http://schemas.microsoft.com/office/drawing/2014/main" id="{D89B9675-A5E6-482E-68BA-4C56540F0CAE}"/>
              </a:ext>
            </a:extLst>
          </p:cNvPr>
          <p:cNvSpPr txBox="1">
            <a:spLocks/>
          </p:cNvSpPr>
          <p:nvPr/>
        </p:nvSpPr>
        <p:spPr>
          <a:xfrm>
            <a:off x="608515" y="623455"/>
            <a:ext cx="679958" cy="5345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1pPr>
            <a:lvl2pPr marR="0" lvl="1"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2pPr>
            <a:lvl3pPr marR="0" lvl="2"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3pPr>
            <a:lvl4pPr marR="0" lvl="3"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4pPr>
            <a:lvl5pPr marR="0" lvl="4"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5pPr>
            <a:lvl6pPr marR="0" lvl="5"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6pPr>
            <a:lvl7pPr marR="0" lvl="6"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7pPr>
            <a:lvl8pPr marR="0" lvl="7"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8pPr>
            <a:lvl9pPr marR="0" lvl="8" algn="l" rtl="0">
              <a:lnSpc>
                <a:spcPct val="100000"/>
              </a:lnSpc>
              <a:spcBef>
                <a:spcPts val="0"/>
              </a:spcBef>
              <a:spcAft>
                <a:spcPts val="0"/>
              </a:spcAft>
              <a:buClr>
                <a:schemeClr val="dk1"/>
              </a:buClr>
              <a:buSzPts val="3200"/>
              <a:buFont typeface="Mukta" panose="020B0000000000000000"/>
              <a:buNone/>
              <a:defRPr sz="3200" b="1" i="0" u="none" strike="noStrike" cap="none">
                <a:solidFill>
                  <a:schemeClr val="dk1"/>
                </a:solidFill>
                <a:latin typeface="Mukta" panose="020B0000000000000000"/>
                <a:ea typeface="Mukta" panose="020B0000000000000000"/>
                <a:cs typeface="Mukta" panose="020B0000000000000000"/>
                <a:sym typeface="Mukta" panose="020B0000000000000000"/>
              </a:defRPr>
            </a:lvl9pPr>
          </a:lstStyle>
          <a:p>
            <a:br>
              <a:rPr lang="en-GB" sz="1200" dirty="0">
                <a:latin typeface="+mj-lt"/>
              </a:rPr>
            </a:br>
            <a:r>
              <a:rPr lang="en-GB" sz="1200" dirty="0">
                <a:latin typeface="+mj-lt"/>
              </a:rPr>
              <a:t>User</a:t>
            </a:r>
          </a:p>
        </p:txBody>
      </p:sp>
      <p:pic>
        <p:nvPicPr>
          <p:cNvPr id="22531" name="Picture 1">
            <a:extLst>
              <a:ext uri="{FF2B5EF4-FFF2-40B4-BE49-F238E27FC236}">
                <a16:creationId xmlns:a16="http://schemas.microsoft.com/office/drawing/2014/main" id="{24B062F1-8B0E-A4F6-CD69-552E3B1A5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988" y="1392324"/>
            <a:ext cx="7010516" cy="193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093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287881" y="362196"/>
            <a:ext cx="1291537" cy="7303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sz="1200">
                <a:latin typeface="+mj-lt"/>
              </a:rPr>
            </a:br>
            <a:r>
              <a:rPr lang="en-GB" sz="1200">
                <a:latin typeface="+mj-lt"/>
              </a:rPr>
              <a:t>Phương </a:t>
            </a:r>
            <a:r>
              <a:rPr lang="en-GB" sz="1200" dirty="0" err="1">
                <a:latin typeface="+mj-lt"/>
              </a:rPr>
              <a:t>thức</a:t>
            </a:r>
            <a:r>
              <a:rPr lang="en-GB" sz="1200" dirty="0">
                <a:latin typeface="+mj-lt"/>
              </a:rPr>
              <a:t> </a:t>
            </a:r>
          </a:p>
        </p:txBody>
      </p:sp>
      <p:pic>
        <p:nvPicPr>
          <p:cNvPr id="23554" name="Picture 1">
            <a:extLst>
              <a:ext uri="{FF2B5EF4-FFF2-40B4-BE49-F238E27FC236}">
                <a16:creationId xmlns:a16="http://schemas.microsoft.com/office/drawing/2014/main" id="{C2968682-FBD7-9738-3A41-D4D5CB997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519" y="412644"/>
            <a:ext cx="4711736" cy="45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697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287881" y="261257"/>
            <a:ext cx="1481542" cy="544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sz="1200">
                <a:latin typeface="+mj-lt"/>
              </a:rPr>
            </a:br>
            <a:r>
              <a:rPr lang="en-GB" sz="1200">
                <a:latin typeface="+mj-lt"/>
              </a:rPr>
              <a:t>Tầng </a:t>
            </a:r>
            <a:r>
              <a:rPr lang="en-GB" sz="1200" dirty="0">
                <a:latin typeface="+mj-lt"/>
              </a:rPr>
              <a:t>Persistence </a:t>
            </a:r>
          </a:p>
        </p:txBody>
      </p:sp>
      <p:pic>
        <p:nvPicPr>
          <p:cNvPr id="24578" name="Picture 1">
            <a:extLst>
              <a:ext uri="{FF2B5EF4-FFF2-40B4-BE49-F238E27FC236}">
                <a16:creationId xmlns:a16="http://schemas.microsoft.com/office/drawing/2014/main" id="{FE568D8B-F522-9C92-39E1-91F19DF64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597" y="182731"/>
            <a:ext cx="4695143" cy="489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5679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grpSp>
        <p:nvGrpSpPr>
          <p:cNvPr id="450" name="Google Shape;450;p36"/>
          <p:cNvGrpSpPr/>
          <p:nvPr/>
        </p:nvGrpSpPr>
        <p:grpSpPr>
          <a:xfrm>
            <a:off x="2616875" y="764700"/>
            <a:ext cx="1422050" cy="1422000"/>
            <a:chOff x="1966500" y="1018650"/>
            <a:chExt cx="1422050" cy="1422000"/>
          </a:xfrm>
        </p:grpSpPr>
        <p:sp>
          <p:nvSpPr>
            <p:cNvPr id="451" name="Google Shape;451;p36"/>
            <p:cNvSpPr/>
            <p:nvPr/>
          </p:nvSpPr>
          <p:spPr>
            <a:xfrm>
              <a:off x="1966500" y="1094850"/>
              <a:ext cx="1345800" cy="134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6"/>
          <p:cNvSpPr txBox="1">
            <a:spLocks noGrp="1"/>
          </p:cNvSpPr>
          <p:nvPr>
            <p:ph type="title"/>
          </p:nvPr>
        </p:nvSpPr>
        <p:spPr>
          <a:xfrm>
            <a:off x="983696" y="2643900"/>
            <a:ext cx="4764900" cy="17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err="1">
                <a:latin typeface="+mj-lt"/>
              </a:rPr>
              <a:t>Cài</a:t>
            </a:r>
            <a:r>
              <a:rPr lang="en-GB" sz="3600" dirty="0">
                <a:latin typeface="+mj-lt"/>
              </a:rPr>
              <a:t> </a:t>
            </a:r>
            <a:r>
              <a:rPr lang="en-GB" sz="3600" dirty="0" err="1">
                <a:latin typeface="+mj-lt"/>
              </a:rPr>
              <a:t>đặt</a:t>
            </a:r>
            <a:r>
              <a:rPr lang="en-GB" sz="3600" dirty="0">
                <a:latin typeface="+mj-lt"/>
              </a:rPr>
              <a:t> </a:t>
            </a:r>
            <a:r>
              <a:rPr lang="en-GB" sz="3600" dirty="0" err="1">
                <a:latin typeface="+mj-lt"/>
              </a:rPr>
              <a:t>thử</a:t>
            </a:r>
            <a:r>
              <a:rPr lang="en-GB" sz="3600" dirty="0">
                <a:latin typeface="+mj-lt"/>
              </a:rPr>
              <a:t> </a:t>
            </a:r>
            <a:r>
              <a:rPr lang="en-GB" sz="3600" dirty="0" err="1">
                <a:latin typeface="+mj-lt"/>
              </a:rPr>
              <a:t>nghiệm</a:t>
            </a:r>
            <a:endParaRPr lang="en-GB" sz="3600" dirty="0">
              <a:latin typeface="+mj-lt"/>
            </a:endParaRPr>
          </a:p>
        </p:txBody>
      </p:sp>
      <p:sp>
        <p:nvSpPr>
          <p:cNvPr id="454" name="Google Shape;454;p36"/>
          <p:cNvSpPr txBox="1">
            <a:spLocks noGrp="1"/>
          </p:cNvSpPr>
          <p:nvPr>
            <p:ph type="title" idx="2"/>
          </p:nvPr>
        </p:nvSpPr>
        <p:spPr>
          <a:xfrm>
            <a:off x="2655000" y="934100"/>
            <a:ext cx="13458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08</a:t>
            </a:r>
          </a:p>
        </p:txBody>
      </p:sp>
      <p:grpSp>
        <p:nvGrpSpPr>
          <p:cNvPr id="455" name="Google Shape;455;p36"/>
          <p:cNvGrpSpPr/>
          <p:nvPr/>
        </p:nvGrpSpPr>
        <p:grpSpPr>
          <a:xfrm>
            <a:off x="5872002" y="-309604"/>
            <a:ext cx="2025943" cy="1788473"/>
            <a:chOff x="3700913" y="792925"/>
            <a:chExt cx="717275" cy="633200"/>
          </a:xfrm>
        </p:grpSpPr>
        <p:sp>
          <p:nvSpPr>
            <p:cNvPr id="456" name="Google Shape;456;p36"/>
            <p:cNvSpPr/>
            <p:nvPr/>
          </p:nvSpPr>
          <p:spPr>
            <a:xfrm>
              <a:off x="3772638" y="1190250"/>
              <a:ext cx="645550" cy="235875"/>
            </a:xfrm>
            <a:custGeom>
              <a:avLst/>
              <a:gdLst/>
              <a:ahLst/>
              <a:cxnLst/>
              <a:rect l="l" t="t" r="r" b="b"/>
              <a:pathLst>
                <a:path w="25822" h="9435" extrusionOk="0">
                  <a:moveTo>
                    <a:pt x="25465" y="1"/>
                  </a:moveTo>
                  <a:lnTo>
                    <a:pt x="0" y="7910"/>
                  </a:lnTo>
                  <a:cubicBezTo>
                    <a:pt x="288" y="8839"/>
                    <a:pt x="1144" y="9434"/>
                    <a:pt x="2068" y="9434"/>
                  </a:cubicBezTo>
                  <a:cubicBezTo>
                    <a:pt x="2281" y="9434"/>
                    <a:pt x="2497" y="9403"/>
                    <a:pt x="2710" y="9336"/>
                  </a:cubicBezTo>
                  <a:lnTo>
                    <a:pt x="24039" y="2713"/>
                  </a:lnTo>
                  <a:cubicBezTo>
                    <a:pt x="25183" y="2357"/>
                    <a:pt x="25821" y="1143"/>
                    <a:pt x="25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3724988" y="806875"/>
              <a:ext cx="677150" cy="536975"/>
            </a:xfrm>
            <a:custGeom>
              <a:avLst/>
              <a:gdLst/>
              <a:ahLst/>
              <a:cxnLst/>
              <a:rect l="l" t="t" r="r" b="b"/>
              <a:pathLst>
                <a:path w="27086" h="21479" extrusionOk="0">
                  <a:moveTo>
                    <a:pt x="22594" y="0"/>
                  </a:moveTo>
                  <a:lnTo>
                    <a:pt x="0" y="7015"/>
                  </a:lnTo>
                  <a:lnTo>
                    <a:pt x="4491" y="21478"/>
                  </a:lnTo>
                  <a:lnTo>
                    <a:pt x="27086" y="14463"/>
                  </a:lnTo>
                  <a:lnTo>
                    <a:pt x="22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3700913" y="792925"/>
              <a:ext cx="687100" cy="547000"/>
            </a:xfrm>
            <a:custGeom>
              <a:avLst/>
              <a:gdLst/>
              <a:ahLst/>
              <a:cxnLst/>
              <a:rect l="l" t="t" r="r" b="b"/>
              <a:pathLst>
                <a:path w="27484" h="21880" extrusionOk="0">
                  <a:moveTo>
                    <a:pt x="22688" y="400"/>
                  </a:moveTo>
                  <a:lnTo>
                    <a:pt x="27086" y="14557"/>
                  </a:lnTo>
                  <a:lnTo>
                    <a:pt x="4796" y="21480"/>
                  </a:lnTo>
                  <a:lnTo>
                    <a:pt x="398" y="7322"/>
                  </a:lnTo>
                  <a:lnTo>
                    <a:pt x="22688" y="400"/>
                  </a:lnTo>
                  <a:close/>
                  <a:moveTo>
                    <a:pt x="22897" y="0"/>
                  </a:moveTo>
                  <a:lnTo>
                    <a:pt x="153" y="7065"/>
                  </a:lnTo>
                  <a:lnTo>
                    <a:pt x="1" y="7112"/>
                  </a:lnTo>
                  <a:lnTo>
                    <a:pt x="4587" y="21879"/>
                  </a:lnTo>
                  <a:lnTo>
                    <a:pt x="27333" y="14815"/>
                  </a:lnTo>
                  <a:lnTo>
                    <a:pt x="27484" y="14768"/>
                  </a:lnTo>
                  <a:lnTo>
                    <a:pt x="2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3756138" y="849850"/>
              <a:ext cx="578400" cy="438975"/>
            </a:xfrm>
            <a:custGeom>
              <a:avLst/>
              <a:gdLst/>
              <a:ahLst/>
              <a:cxnLst/>
              <a:rect l="l" t="t" r="r" b="b"/>
              <a:pathLst>
                <a:path w="23136" h="17559" extrusionOk="0">
                  <a:moveTo>
                    <a:pt x="19570" y="0"/>
                  </a:moveTo>
                  <a:lnTo>
                    <a:pt x="1" y="6077"/>
                  </a:lnTo>
                  <a:lnTo>
                    <a:pt x="3566" y="17559"/>
                  </a:lnTo>
                  <a:lnTo>
                    <a:pt x="23136" y="11482"/>
                  </a:lnTo>
                  <a:lnTo>
                    <a:pt x="19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3746538" y="1178475"/>
              <a:ext cx="655050" cy="244825"/>
            </a:xfrm>
            <a:custGeom>
              <a:avLst/>
              <a:gdLst/>
              <a:ahLst/>
              <a:cxnLst/>
              <a:rect l="l" t="t" r="r" b="b"/>
              <a:pathLst>
                <a:path w="26202" h="9793" extrusionOk="0">
                  <a:moveTo>
                    <a:pt x="25559" y="402"/>
                  </a:moveTo>
                  <a:lnTo>
                    <a:pt x="25559" y="402"/>
                  </a:lnTo>
                  <a:cubicBezTo>
                    <a:pt x="25786" y="1412"/>
                    <a:pt x="25201" y="2447"/>
                    <a:pt x="24195" y="2759"/>
                  </a:cubicBezTo>
                  <a:lnTo>
                    <a:pt x="2866" y="9384"/>
                  </a:lnTo>
                  <a:cubicBezTo>
                    <a:pt x="2670" y="9445"/>
                    <a:pt x="2470" y="9474"/>
                    <a:pt x="2273" y="9474"/>
                  </a:cubicBezTo>
                  <a:cubicBezTo>
                    <a:pt x="1471" y="9474"/>
                    <a:pt x="717" y="8990"/>
                    <a:pt x="407" y="8212"/>
                  </a:cubicBezTo>
                  <a:lnTo>
                    <a:pt x="25559" y="402"/>
                  </a:lnTo>
                  <a:close/>
                  <a:moveTo>
                    <a:pt x="25774" y="1"/>
                  </a:moveTo>
                  <a:lnTo>
                    <a:pt x="155" y="7958"/>
                  </a:lnTo>
                  <a:lnTo>
                    <a:pt x="1" y="8006"/>
                  </a:lnTo>
                  <a:lnTo>
                    <a:pt x="52" y="8158"/>
                  </a:lnTo>
                  <a:cubicBezTo>
                    <a:pt x="52" y="8158"/>
                    <a:pt x="82" y="8251"/>
                    <a:pt x="98" y="8294"/>
                  </a:cubicBezTo>
                  <a:cubicBezTo>
                    <a:pt x="448" y="9217"/>
                    <a:pt x="1331" y="9792"/>
                    <a:pt x="2273" y="9792"/>
                  </a:cubicBezTo>
                  <a:cubicBezTo>
                    <a:pt x="2502" y="9792"/>
                    <a:pt x="2732" y="9758"/>
                    <a:pt x="2961" y="9688"/>
                  </a:cubicBezTo>
                  <a:lnTo>
                    <a:pt x="24289" y="3064"/>
                  </a:lnTo>
                  <a:cubicBezTo>
                    <a:pt x="25514" y="2683"/>
                    <a:pt x="26201" y="1378"/>
                    <a:pt x="25820" y="153"/>
                  </a:cubicBezTo>
                  <a:lnTo>
                    <a:pt x="257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36"/>
          <p:cNvGrpSpPr/>
          <p:nvPr/>
        </p:nvGrpSpPr>
        <p:grpSpPr>
          <a:xfrm rot="-1800001">
            <a:off x="7135071" y="2034133"/>
            <a:ext cx="691766" cy="1123687"/>
            <a:chOff x="4557550" y="704650"/>
            <a:chExt cx="244925" cy="397850"/>
          </a:xfrm>
        </p:grpSpPr>
        <p:sp>
          <p:nvSpPr>
            <p:cNvPr id="462" name="Google Shape;462;p36"/>
            <p:cNvSpPr/>
            <p:nvPr/>
          </p:nvSpPr>
          <p:spPr>
            <a:xfrm>
              <a:off x="4658800" y="739175"/>
              <a:ext cx="78250" cy="137550"/>
            </a:xfrm>
            <a:custGeom>
              <a:avLst/>
              <a:gdLst/>
              <a:ahLst/>
              <a:cxnLst/>
              <a:rect l="l" t="t" r="r" b="b"/>
              <a:pathLst>
                <a:path w="3130" h="5502" extrusionOk="0">
                  <a:moveTo>
                    <a:pt x="1778" y="0"/>
                  </a:moveTo>
                  <a:cubicBezTo>
                    <a:pt x="1477" y="0"/>
                    <a:pt x="1189" y="101"/>
                    <a:pt x="951" y="292"/>
                  </a:cubicBezTo>
                  <a:cubicBezTo>
                    <a:pt x="676" y="511"/>
                    <a:pt x="504" y="827"/>
                    <a:pt x="467" y="1178"/>
                  </a:cubicBezTo>
                  <a:lnTo>
                    <a:pt x="0" y="5470"/>
                  </a:lnTo>
                  <a:lnTo>
                    <a:pt x="301" y="5501"/>
                  </a:lnTo>
                  <a:lnTo>
                    <a:pt x="767" y="1210"/>
                  </a:lnTo>
                  <a:cubicBezTo>
                    <a:pt x="796" y="941"/>
                    <a:pt x="929" y="697"/>
                    <a:pt x="1141" y="526"/>
                  </a:cubicBezTo>
                  <a:cubicBezTo>
                    <a:pt x="1323" y="380"/>
                    <a:pt x="1545" y="302"/>
                    <a:pt x="1775" y="302"/>
                  </a:cubicBezTo>
                  <a:cubicBezTo>
                    <a:pt x="1813" y="302"/>
                    <a:pt x="1850" y="304"/>
                    <a:pt x="1888" y="308"/>
                  </a:cubicBezTo>
                  <a:cubicBezTo>
                    <a:pt x="2157" y="338"/>
                    <a:pt x="2401" y="471"/>
                    <a:pt x="2572" y="682"/>
                  </a:cubicBezTo>
                  <a:cubicBezTo>
                    <a:pt x="2742" y="894"/>
                    <a:pt x="2820" y="1159"/>
                    <a:pt x="2790" y="1429"/>
                  </a:cubicBezTo>
                  <a:lnTo>
                    <a:pt x="2652" y="2691"/>
                  </a:lnTo>
                  <a:lnTo>
                    <a:pt x="2954" y="2722"/>
                  </a:lnTo>
                  <a:lnTo>
                    <a:pt x="3090" y="1462"/>
                  </a:lnTo>
                  <a:cubicBezTo>
                    <a:pt x="3129" y="1112"/>
                    <a:pt x="3028" y="767"/>
                    <a:pt x="2806" y="492"/>
                  </a:cubicBezTo>
                  <a:cubicBezTo>
                    <a:pt x="2587" y="219"/>
                    <a:pt x="2271" y="45"/>
                    <a:pt x="1921" y="8"/>
                  </a:cubicBezTo>
                  <a:cubicBezTo>
                    <a:pt x="1873" y="3"/>
                    <a:pt x="1825"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23225" y="704650"/>
              <a:ext cx="79250" cy="137575"/>
            </a:xfrm>
            <a:custGeom>
              <a:avLst/>
              <a:gdLst/>
              <a:ahLst/>
              <a:cxnLst/>
              <a:rect l="l" t="t" r="r" b="b"/>
              <a:pathLst>
                <a:path w="3170" h="5503" extrusionOk="0">
                  <a:moveTo>
                    <a:pt x="2869" y="0"/>
                  </a:moveTo>
                  <a:lnTo>
                    <a:pt x="2403" y="4292"/>
                  </a:lnTo>
                  <a:cubicBezTo>
                    <a:pt x="2347" y="4813"/>
                    <a:pt x="1904" y="5199"/>
                    <a:pt x="1391" y="5199"/>
                  </a:cubicBezTo>
                  <a:cubicBezTo>
                    <a:pt x="1355" y="5199"/>
                    <a:pt x="1318" y="5197"/>
                    <a:pt x="1282" y="5193"/>
                  </a:cubicBezTo>
                  <a:cubicBezTo>
                    <a:pt x="724" y="5133"/>
                    <a:pt x="320" y="4630"/>
                    <a:pt x="380" y="4072"/>
                  </a:cubicBezTo>
                  <a:lnTo>
                    <a:pt x="513" y="2843"/>
                  </a:lnTo>
                  <a:lnTo>
                    <a:pt x="213" y="2810"/>
                  </a:lnTo>
                  <a:lnTo>
                    <a:pt x="80" y="4041"/>
                  </a:lnTo>
                  <a:cubicBezTo>
                    <a:pt x="1" y="4764"/>
                    <a:pt x="525" y="5416"/>
                    <a:pt x="1249" y="5495"/>
                  </a:cubicBezTo>
                  <a:cubicBezTo>
                    <a:pt x="1298" y="5500"/>
                    <a:pt x="1344" y="5503"/>
                    <a:pt x="1392" y="5503"/>
                  </a:cubicBezTo>
                  <a:cubicBezTo>
                    <a:pt x="2057" y="5503"/>
                    <a:pt x="2630" y="5000"/>
                    <a:pt x="2703" y="4325"/>
                  </a:cubicBezTo>
                  <a:lnTo>
                    <a:pt x="3170" y="33"/>
                  </a:ln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569775" y="849175"/>
              <a:ext cx="188275" cy="253325"/>
            </a:xfrm>
            <a:custGeom>
              <a:avLst/>
              <a:gdLst/>
              <a:ahLst/>
              <a:cxnLst/>
              <a:rect l="l" t="t" r="r" b="b"/>
              <a:pathLst>
                <a:path w="7531" h="10133" extrusionOk="0">
                  <a:moveTo>
                    <a:pt x="3941" y="0"/>
                  </a:moveTo>
                  <a:cubicBezTo>
                    <a:pt x="2227" y="0"/>
                    <a:pt x="754" y="1292"/>
                    <a:pt x="564" y="3036"/>
                  </a:cubicBezTo>
                  <a:lnTo>
                    <a:pt x="202" y="6363"/>
                  </a:lnTo>
                  <a:cubicBezTo>
                    <a:pt x="1" y="8232"/>
                    <a:pt x="1349" y="9909"/>
                    <a:pt x="3218" y="10112"/>
                  </a:cubicBezTo>
                  <a:cubicBezTo>
                    <a:pt x="3342" y="10126"/>
                    <a:pt x="3465" y="10132"/>
                    <a:pt x="3588" y="10132"/>
                  </a:cubicBezTo>
                  <a:cubicBezTo>
                    <a:pt x="5302" y="10132"/>
                    <a:pt x="6777" y="8841"/>
                    <a:pt x="6967" y="7097"/>
                  </a:cubicBezTo>
                  <a:lnTo>
                    <a:pt x="7327" y="3770"/>
                  </a:lnTo>
                  <a:cubicBezTo>
                    <a:pt x="7530" y="1901"/>
                    <a:pt x="6180" y="224"/>
                    <a:pt x="4313" y="21"/>
                  </a:cubicBezTo>
                  <a:cubicBezTo>
                    <a:pt x="4188" y="7"/>
                    <a:pt x="4064" y="0"/>
                    <a:pt x="39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557550" y="834500"/>
              <a:ext cx="193500" cy="260875"/>
            </a:xfrm>
            <a:custGeom>
              <a:avLst/>
              <a:gdLst/>
              <a:ahLst/>
              <a:cxnLst/>
              <a:rect l="l" t="t" r="r" b="b"/>
              <a:pathLst>
                <a:path w="7740" h="10435" extrusionOk="0">
                  <a:moveTo>
                    <a:pt x="3991" y="303"/>
                  </a:moveTo>
                  <a:cubicBezTo>
                    <a:pt x="4109" y="303"/>
                    <a:pt x="4228" y="310"/>
                    <a:pt x="4346" y="322"/>
                  </a:cubicBezTo>
                  <a:cubicBezTo>
                    <a:pt x="6128" y="516"/>
                    <a:pt x="7421" y="2122"/>
                    <a:pt x="7227" y="3904"/>
                  </a:cubicBezTo>
                  <a:lnTo>
                    <a:pt x="6867" y="7233"/>
                  </a:lnTo>
                  <a:cubicBezTo>
                    <a:pt x="6773" y="8095"/>
                    <a:pt x="6350" y="8871"/>
                    <a:pt x="5672" y="9415"/>
                  </a:cubicBezTo>
                  <a:cubicBezTo>
                    <a:pt x="5090" y="9884"/>
                    <a:pt x="4380" y="10133"/>
                    <a:pt x="3643" y="10133"/>
                  </a:cubicBezTo>
                  <a:cubicBezTo>
                    <a:pt x="3524" y="10133"/>
                    <a:pt x="3405" y="10126"/>
                    <a:pt x="3285" y="10113"/>
                  </a:cubicBezTo>
                  <a:cubicBezTo>
                    <a:pt x="2422" y="10019"/>
                    <a:pt x="1647" y="9596"/>
                    <a:pt x="1103" y="8919"/>
                  </a:cubicBezTo>
                  <a:cubicBezTo>
                    <a:pt x="558" y="8243"/>
                    <a:pt x="310" y="7394"/>
                    <a:pt x="404" y="6532"/>
                  </a:cubicBezTo>
                  <a:lnTo>
                    <a:pt x="766" y="3203"/>
                  </a:lnTo>
                  <a:cubicBezTo>
                    <a:pt x="859" y="2340"/>
                    <a:pt x="1283" y="1566"/>
                    <a:pt x="1959" y="1022"/>
                  </a:cubicBezTo>
                  <a:cubicBezTo>
                    <a:pt x="2542" y="552"/>
                    <a:pt x="3254" y="303"/>
                    <a:pt x="3991" y="303"/>
                  </a:cubicBezTo>
                  <a:close/>
                  <a:moveTo>
                    <a:pt x="3992" y="1"/>
                  </a:moveTo>
                  <a:cubicBezTo>
                    <a:pt x="3184" y="1"/>
                    <a:pt x="2407" y="272"/>
                    <a:pt x="1771" y="785"/>
                  </a:cubicBezTo>
                  <a:cubicBezTo>
                    <a:pt x="1031" y="1380"/>
                    <a:pt x="567" y="2226"/>
                    <a:pt x="464" y="3170"/>
                  </a:cubicBezTo>
                  <a:lnTo>
                    <a:pt x="104" y="6499"/>
                  </a:lnTo>
                  <a:cubicBezTo>
                    <a:pt x="1" y="7442"/>
                    <a:pt x="273" y="8369"/>
                    <a:pt x="866" y="9109"/>
                  </a:cubicBezTo>
                  <a:cubicBezTo>
                    <a:pt x="1461" y="9849"/>
                    <a:pt x="2309" y="10312"/>
                    <a:pt x="3252" y="10414"/>
                  </a:cubicBezTo>
                  <a:cubicBezTo>
                    <a:pt x="3382" y="10429"/>
                    <a:pt x="3512" y="10435"/>
                    <a:pt x="3642" y="10435"/>
                  </a:cubicBezTo>
                  <a:cubicBezTo>
                    <a:pt x="4448" y="10435"/>
                    <a:pt x="5225" y="10163"/>
                    <a:pt x="5862" y="9650"/>
                  </a:cubicBezTo>
                  <a:cubicBezTo>
                    <a:pt x="6602" y="9055"/>
                    <a:pt x="7066" y="8209"/>
                    <a:pt x="7167" y="7266"/>
                  </a:cubicBezTo>
                  <a:lnTo>
                    <a:pt x="7529" y="3937"/>
                  </a:lnTo>
                  <a:cubicBezTo>
                    <a:pt x="7740" y="1989"/>
                    <a:pt x="6327" y="232"/>
                    <a:pt x="4381" y="22"/>
                  </a:cubicBezTo>
                  <a:cubicBezTo>
                    <a:pt x="4251" y="8"/>
                    <a:pt x="4121" y="1"/>
                    <a:pt x="3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648225" y="838400"/>
              <a:ext cx="22250" cy="136575"/>
            </a:xfrm>
            <a:custGeom>
              <a:avLst/>
              <a:gdLst/>
              <a:ahLst/>
              <a:cxnLst/>
              <a:rect l="l" t="t" r="r" b="b"/>
              <a:pathLst>
                <a:path w="890" h="5463" extrusionOk="0">
                  <a:moveTo>
                    <a:pt x="588" y="0"/>
                  </a:moveTo>
                  <a:lnTo>
                    <a:pt x="0" y="5429"/>
                  </a:lnTo>
                  <a:lnTo>
                    <a:pt x="301" y="5462"/>
                  </a:lnTo>
                  <a:lnTo>
                    <a:pt x="890" y="33"/>
                  </a:lnTo>
                  <a:lnTo>
                    <a:pt x="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632600" y="870500"/>
              <a:ext cx="53100" cy="74925"/>
            </a:xfrm>
            <a:custGeom>
              <a:avLst/>
              <a:gdLst/>
              <a:ahLst/>
              <a:cxnLst/>
              <a:rect l="l" t="t" r="r" b="b"/>
              <a:pathLst>
                <a:path w="2124" h="2997" extrusionOk="0">
                  <a:moveTo>
                    <a:pt x="1119" y="1"/>
                  </a:moveTo>
                  <a:cubicBezTo>
                    <a:pt x="641" y="1"/>
                    <a:pt x="228" y="361"/>
                    <a:pt x="175" y="849"/>
                  </a:cubicBezTo>
                  <a:lnTo>
                    <a:pt x="57" y="1944"/>
                  </a:lnTo>
                  <a:cubicBezTo>
                    <a:pt x="0" y="2465"/>
                    <a:pt x="377" y="2935"/>
                    <a:pt x="899" y="2991"/>
                  </a:cubicBezTo>
                  <a:cubicBezTo>
                    <a:pt x="933" y="2995"/>
                    <a:pt x="967" y="2997"/>
                    <a:pt x="1001" y="2997"/>
                  </a:cubicBezTo>
                  <a:cubicBezTo>
                    <a:pt x="1482" y="2997"/>
                    <a:pt x="1894" y="2636"/>
                    <a:pt x="1947" y="2148"/>
                  </a:cubicBezTo>
                  <a:lnTo>
                    <a:pt x="2066" y="1054"/>
                  </a:lnTo>
                  <a:cubicBezTo>
                    <a:pt x="2123" y="532"/>
                    <a:pt x="1745" y="63"/>
                    <a:pt x="1223" y="6"/>
                  </a:cubicBezTo>
                  <a:cubicBezTo>
                    <a:pt x="1188" y="2"/>
                    <a:pt x="1154"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629450" y="866700"/>
              <a:ext cx="60200" cy="82525"/>
            </a:xfrm>
            <a:custGeom>
              <a:avLst/>
              <a:gdLst/>
              <a:ahLst/>
              <a:cxnLst/>
              <a:rect l="l" t="t" r="r" b="b"/>
              <a:pathLst>
                <a:path w="2408" h="3301" extrusionOk="0">
                  <a:moveTo>
                    <a:pt x="1246" y="303"/>
                  </a:moveTo>
                  <a:cubicBezTo>
                    <a:pt x="1275" y="303"/>
                    <a:pt x="1304" y="305"/>
                    <a:pt x="1333" y="309"/>
                  </a:cubicBezTo>
                  <a:cubicBezTo>
                    <a:pt x="1771" y="356"/>
                    <a:pt x="2089" y="752"/>
                    <a:pt x="2041" y="1190"/>
                  </a:cubicBezTo>
                  <a:lnTo>
                    <a:pt x="1923" y="2284"/>
                  </a:lnTo>
                  <a:cubicBezTo>
                    <a:pt x="1899" y="2496"/>
                    <a:pt x="1795" y="2686"/>
                    <a:pt x="1629" y="2821"/>
                  </a:cubicBezTo>
                  <a:cubicBezTo>
                    <a:pt x="1486" y="2937"/>
                    <a:pt x="1311" y="2997"/>
                    <a:pt x="1129" y="2997"/>
                  </a:cubicBezTo>
                  <a:cubicBezTo>
                    <a:pt x="1100" y="2997"/>
                    <a:pt x="1071" y="2996"/>
                    <a:pt x="1041" y="2992"/>
                  </a:cubicBezTo>
                  <a:cubicBezTo>
                    <a:pt x="829" y="2969"/>
                    <a:pt x="639" y="2865"/>
                    <a:pt x="505" y="2698"/>
                  </a:cubicBezTo>
                  <a:cubicBezTo>
                    <a:pt x="372" y="2532"/>
                    <a:pt x="310" y="2324"/>
                    <a:pt x="333" y="2112"/>
                  </a:cubicBezTo>
                  <a:lnTo>
                    <a:pt x="452" y="1016"/>
                  </a:lnTo>
                  <a:cubicBezTo>
                    <a:pt x="496" y="608"/>
                    <a:pt x="844" y="303"/>
                    <a:pt x="1246" y="303"/>
                  </a:cubicBezTo>
                  <a:close/>
                  <a:moveTo>
                    <a:pt x="1248" y="1"/>
                  </a:moveTo>
                  <a:cubicBezTo>
                    <a:pt x="694" y="1"/>
                    <a:pt x="213" y="420"/>
                    <a:pt x="152" y="985"/>
                  </a:cubicBezTo>
                  <a:lnTo>
                    <a:pt x="32" y="2079"/>
                  </a:lnTo>
                  <a:cubicBezTo>
                    <a:pt x="1" y="2371"/>
                    <a:pt x="85" y="2659"/>
                    <a:pt x="270" y="2888"/>
                  </a:cubicBezTo>
                  <a:cubicBezTo>
                    <a:pt x="454" y="3118"/>
                    <a:pt x="717" y="3262"/>
                    <a:pt x="1010" y="3293"/>
                  </a:cubicBezTo>
                  <a:cubicBezTo>
                    <a:pt x="1050" y="3297"/>
                    <a:pt x="1091" y="3300"/>
                    <a:pt x="1130" y="3300"/>
                  </a:cubicBezTo>
                  <a:cubicBezTo>
                    <a:pt x="1381" y="3300"/>
                    <a:pt x="1621" y="3215"/>
                    <a:pt x="1819" y="3057"/>
                  </a:cubicBezTo>
                  <a:cubicBezTo>
                    <a:pt x="2049" y="2871"/>
                    <a:pt x="2192" y="2610"/>
                    <a:pt x="2224" y="2317"/>
                  </a:cubicBezTo>
                  <a:lnTo>
                    <a:pt x="2342" y="1223"/>
                  </a:lnTo>
                  <a:cubicBezTo>
                    <a:pt x="2408" y="619"/>
                    <a:pt x="1970" y="73"/>
                    <a:pt x="1366" y="7"/>
                  </a:cubicBezTo>
                  <a:cubicBezTo>
                    <a:pt x="1326" y="3"/>
                    <a:pt x="1287" y="1"/>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36"/>
          <p:cNvSpPr/>
          <p:nvPr/>
        </p:nvSpPr>
        <p:spPr>
          <a:xfrm>
            <a:off x="6259537" y="2260350"/>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457214" y="385856"/>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mj-lt"/>
              </a:rPr>
              <a:t>Giao </a:t>
            </a:r>
            <a:r>
              <a:rPr lang="en-GB" sz="1200" dirty="0" err="1">
                <a:latin typeface="+mj-lt"/>
              </a:rPr>
              <a:t>diện</a:t>
            </a:r>
            <a:r>
              <a:rPr lang="en-GB" sz="1200" dirty="0">
                <a:latin typeface="+mj-lt"/>
              </a:rPr>
              <a:t> </a:t>
            </a:r>
            <a:r>
              <a:rPr lang="en-GB" sz="1200" dirty="0" err="1">
                <a:latin typeface="+mj-lt"/>
              </a:rPr>
              <a:t>đăng</a:t>
            </a:r>
            <a:r>
              <a:rPr lang="en-GB" sz="1200" dirty="0">
                <a:latin typeface="+mj-lt"/>
              </a:rPr>
              <a:t> </a:t>
            </a:r>
            <a:r>
              <a:rPr lang="en-GB" sz="1200" dirty="0" err="1">
                <a:latin typeface="+mj-lt"/>
              </a:rPr>
              <a:t>ký</a:t>
            </a:r>
            <a:r>
              <a:rPr lang="en-GB" sz="1200" dirty="0">
                <a:latin typeface="+mj-lt"/>
              </a:rPr>
              <a:t> </a:t>
            </a:r>
            <a:r>
              <a:rPr lang="en-GB" sz="1200" dirty="0" err="1">
                <a:latin typeface="+mj-lt"/>
              </a:rPr>
              <a:t>của</a:t>
            </a:r>
            <a:r>
              <a:rPr lang="en-GB" sz="1200" dirty="0">
                <a:latin typeface="+mj-lt"/>
              </a:rPr>
              <a:t> </a:t>
            </a:r>
            <a:r>
              <a:rPr lang="en-GB" sz="1200" dirty="0" err="1">
                <a:latin typeface="+mj-lt"/>
              </a:rPr>
              <a:t>người</a:t>
            </a:r>
            <a:r>
              <a:rPr lang="en-GB" sz="1200" dirty="0">
                <a:latin typeface="+mj-lt"/>
              </a:rPr>
              <a:t> </a:t>
            </a:r>
            <a:r>
              <a:rPr lang="en-GB" sz="1200" dirty="0" err="1">
                <a:latin typeface="+mj-lt"/>
              </a:rPr>
              <a:t>dùng</a:t>
            </a:r>
            <a:r>
              <a:rPr lang="en-GB" sz="1200" dirty="0">
                <a:latin typeface="+mj-lt"/>
              </a:rPr>
              <a:t> </a:t>
            </a:r>
          </a:p>
        </p:txBody>
      </p:sp>
      <p:pic>
        <p:nvPicPr>
          <p:cNvPr id="25602" name="Picture 1">
            <a:extLst>
              <a:ext uri="{FF2B5EF4-FFF2-40B4-BE49-F238E27FC236}">
                <a16:creationId xmlns:a16="http://schemas.microsoft.com/office/drawing/2014/main" id="{8DA65974-E8F6-F4C9-7198-58DD6E183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737" y="697504"/>
            <a:ext cx="5470525"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490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457214" y="385856"/>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mj-lt"/>
              </a:rPr>
              <a:t>Giao </a:t>
            </a:r>
            <a:r>
              <a:rPr lang="en-GB" sz="1200" dirty="0" err="1">
                <a:latin typeface="+mj-lt"/>
              </a:rPr>
              <a:t>diện</a:t>
            </a:r>
            <a:r>
              <a:rPr lang="en-GB" sz="1200" dirty="0">
                <a:latin typeface="+mj-lt"/>
              </a:rPr>
              <a:t> </a:t>
            </a:r>
            <a:r>
              <a:rPr lang="en-GB" sz="1200" dirty="0" err="1">
                <a:latin typeface="+mj-lt"/>
              </a:rPr>
              <a:t>đăng</a:t>
            </a:r>
            <a:r>
              <a:rPr lang="en-GB" sz="1200" dirty="0">
                <a:latin typeface="+mj-lt"/>
              </a:rPr>
              <a:t> </a:t>
            </a:r>
            <a:r>
              <a:rPr lang="en-GB" sz="1200" dirty="0" err="1">
                <a:latin typeface="+mj-lt"/>
              </a:rPr>
              <a:t>nhập</a:t>
            </a:r>
            <a:r>
              <a:rPr lang="en-GB" sz="1200" dirty="0">
                <a:latin typeface="+mj-lt"/>
              </a:rPr>
              <a:t> </a:t>
            </a:r>
            <a:r>
              <a:rPr lang="en-GB" sz="1200" dirty="0" err="1">
                <a:latin typeface="+mj-lt"/>
              </a:rPr>
              <a:t>của</a:t>
            </a:r>
            <a:r>
              <a:rPr lang="en-GB" sz="1200" dirty="0">
                <a:latin typeface="+mj-lt"/>
              </a:rPr>
              <a:t> </a:t>
            </a:r>
            <a:r>
              <a:rPr lang="en-GB" sz="1200" dirty="0" err="1">
                <a:latin typeface="+mj-lt"/>
              </a:rPr>
              <a:t>người</a:t>
            </a:r>
            <a:r>
              <a:rPr lang="en-GB" sz="1200" dirty="0">
                <a:latin typeface="+mj-lt"/>
              </a:rPr>
              <a:t> </a:t>
            </a:r>
            <a:r>
              <a:rPr lang="en-GB" sz="1200" dirty="0" err="1">
                <a:latin typeface="+mj-lt"/>
              </a:rPr>
              <a:t>dùng</a:t>
            </a:r>
            <a:r>
              <a:rPr lang="en-GB" sz="1200" dirty="0">
                <a:latin typeface="+mj-lt"/>
              </a:rPr>
              <a:t> </a:t>
            </a:r>
          </a:p>
        </p:txBody>
      </p:sp>
      <p:pic>
        <p:nvPicPr>
          <p:cNvPr id="26626" name="Picture 1">
            <a:extLst>
              <a:ext uri="{FF2B5EF4-FFF2-40B4-BE49-F238E27FC236}">
                <a16:creationId xmlns:a16="http://schemas.microsoft.com/office/drawing/2014/main" id="{918E4897-BC7F-7D71-6569-52D3CFB50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214" y="970153"/>
            <a:ext cx="5293572" cy="378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109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652202" y="285376"/>
            <a:ext cx="4732500" cy="11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YÊU CẦU</a:t>
            </a:r>
          </a:p>
        </p:txBody>
      </p:sp>
      <p:sp>
        <p:nvSpPr>
          <p:cNvPr id="282" name="Google Shape;282;p25"/>
          <p:cNvSpPr txBox="1">
            <a:spLocks noGrp="1"/>
          </p:cNvSpPr>
          <p:nvPr>
            <p:ph type="body" idx="1"/>
          </p:nvPr>
        </p:nvSpPr>
        <p:spPr>
          <a:xfrm>
            <a:off x="241576" y="951135"/>
            <a:ext cx="8879032" cy="3784598"/>
          </a:xfrm>
          <a:prstGeom prst="rect">
            <a:avLst/>
          </a:prstGeom>
        </p:spPr>
        <p:txBody>
          <a:bodyPr spcFirstLastPara="1" wrap="square" lIns="91425" tIns="91425" rIns="91425" bIns="91425" anchor="t" anchorCtr="0">
            <a:noAutofit/>
          </a:bodyPr>
          <a:lstStyle/>
          <a:p>
            <a:pPr marL="139700" lvl="0" indent="0">
              <a:lnSpc>
                <a:spcPct val="100000"/>
              </a:lnSpc>
              <a:buNone/>
            </a:pPr>
            <a:r>
              <a:rPr lang="en-US" dirty="0">
                <a:latin typeface="+mn-lt"/>
              </a:rPr>
              <a:t>1. </a:t>
            </a:r>
            <a:r>
              <a:rPr lang="en-US" dirty="0" err="1">
                <a:latin typeface="+mn-lt"/>
              </a:rPr>
              <a:t>Tìm</a:t>
            </a:r>
            <a:r>
              <a:rPr lang="en-US" dirty="0">
                <a:latin typeface="+mn-lt"/>
              </a:rPr>
              <a:t> </a:t>
            </a:r>
            <a:r>
              <a:rPr lang="en-US" dirty="0" err="1">
                <a:latin typeface="+mn-lt"/>
              </a:rPr>
              <a:t>kiếm</a:t>
            </a:r>
            <a:r>
              <a:rPr lang="en-US" dirty="0">
                <a:latin typeface="+mn-lt"/>
              </a:rPr>
              <a:t> </a:t>
            </a:r>
            <a:r>
              <a:rPr lang="en-US" dirty="0" err="1">
                <a:latin typeface="+mn-lt"/>
              </a:rPr>
              <a:t>hiệu</a:t>
            </a:r>
            <a:r>
              <a:rPr lang="en-US" dirty="0">
                <a:latin typeface="+mn-lt"/>
              </a:rPr>
              <a:t> </a:t>
            </a:r>
            <a:r>
              <a:rPr lang="en-US" dirty="0" err="1">
                <a:latin typeface="+mn-lt"/>
              </a:rPr>
              <a:t>quả</a:t>
            </a:r>
            <a:r>
              <a:rPr lang="en-US" dirty="0">
                <a:latin typeface="+mn-lt"/>
              </a:rPr>
              <a:t>:</a:t>
            </a:r>
          </a:p>
          <a:p>
            <a:pPr marL="139700" indent="0">
              <a:lnSpc>
                <a:spcPct val="100000"/>
              </a:lnSpc>
              <a:buNone/>
            </a:pPr>
            <a:r>
              <a:rPr lang="en-US" dirty="0">
                <a:latin typeface="+mn-lt"/>
              </a:rPr>
              <a:t>	Cung </a:t>
            </a:r>
            <a:r>
              <a:rPr lang="en-US" dirty="0" err="1">
                <a:latin typeface="+mn-lt"/>
              </a:rPr>
              <a:t>cấp</a:t>
            </a:r>
            <a:r>
              <a:rPr lang="en-US" dirty="0">
                <a:latin typeface="+mn-lt"/>
              </a:rPr>
              <a:t> </a:t>
            </a:r>
            <a:r>
              <a:rPr lang="en-US" dirty="0" err="1">
                <a:latin typeface="+mn-lt"/>
              </a:rPr>
              <a:t>hệ</a:t>
            </a:r>
            <a:r>
              <a:rPr lang="en-US" dirty="0">
                <a:latin typeface="+mn-lt"/>
              </a:rPr>
              <a:t> </a:t>
            </a:r>
            <a:r>
              <a:rPr lang="en-US" dirty="0" err="1">
                <a:latin typeface="+mn-lt"/>
              </a:rPr>
              <a:t>thống</a:t>
            </a:r>
            <a:r>
              <a:rPr lang="en-US" dirty="0">
                <a:latin typeface="+mn-lt"/>
              </a:rPr>
              <a:t> </a:t>
            </a:r>
            <a:r>
              <a:rPr lang="en-US" dirty="0" err="1">
                <a:latin typeface="+mn-lt"/>
              </a:rPr>
              <a:t>tìm</a:t>
            </a:r>
            <a:r>
              <a:rPr lang="en-US" dirty="0">
                <a:latin typeface="+mn-lt"/>
              </a:rPr>
              <a:t> </a:t>
            </a:r>
            <a:r>
              <a:rPr lang="en-US" dirty="0" err="1">
                <a:latin typeface="+mn-lt"/>
              </a:rPr>
              <a:t>kiếm</a:t>
            </a:r>
            <a:r>
              <a:rPr lang="en-US" dirty="0">
                <a:latin typeface="+mn-lt"/>
              </a:rPr>
              <a:t> </a:t>
            </a:r>
            <a:r>
              <a:rPr lang="en-US" dirty="0" err="1">
                <a:latin typeface="+mn-lt"/>
              </a:rPr>
              <a:t>mạnh</a:t>
            </a:r>
            <a:r>
              <a:rPr lang="en-US" dirty="0">
                <a:latin typeface="+mn-lt"/>
              </a:rPr>
              <a:t> </a:t>
            </a:r>
            <a:r>
              <a:rPr lang="en-US" dirty="0" err="1">
                <a:latin typeface="+mn-lt"/>
              </a:rPr>
              <a:t>mẽ</a:t>
            </a:r>
            <a:r>
              <a:rPr lang="en-US" dirty="0">
                <a:latin typeface="+mn-lt"/>
              </a:rPr>
              <a:t> </a:t>
            </a:r>
            <a:r>
              <a:rPr lang="en-US" dirty="0" err="1">
                <a:latin typeface="+mn-lt"/>
              </a:rPr>
              <a:t>để</a:t>
            </a:r>
            <a:r>
              <a:rPr lang="en-US" dirty="0">
                <a:latin typeface="+mn-lt"/>
              </a:rPr>
              <a:t> </a:t>
            </a:r>
            <a:r>
              <a:rPr lang="en-US" dirty="0" err="1">
                <a:latin typeface="+mn-lt"/>
              </a:rPr>
              <a:t>người</a:t>
            </a:r>
            <a:r>
              <a:rPr lang="en-US" dirty="0">
                <a:latin typeface="+mn-lt"/>
              </a:rPr>
              <a:t> </a:t>
            </a:r>
            <a:r>
              <a:rPr lang="en-US" dirty="0" err="1">
                <a:latin typeface="+mn-lt"/>
              </a:rPr>
              <a:t>dùng</a:t>
            </a:r>
            <a:r>
              <a:rPr lang="en-US" dirty="0">
                <a:latin typeface="+mn-lt"/>
              </a:rPr>
              <a:t> </a:t>
            </a:r>
            <a:r>
              <a:rPr lang="en-US" dirty="0" err="1">
                <a:latin typeface="+mn-lt"/>
              </a:rPr>
              <a:t>dễ</a:t>
            </a:r>
            <a:r>
              <a:rPr lang="en-US" dirty="0">
                <a:latin typeface="+mn-lt"/>
              </a:rPr>
              <a:t> </a:t>
            </a:r>
            <a:r>
              <a:rPr lang="en-US" dirty="0" err="1">
                <a:latin typeface="+mn-lt"/>
              </a:rPr>
              <a:t>dàng</a:t>
            </a:r>
            <a:r>
              <a:rPr lang="en-US" dirty="0">
                <a:latin typeface="+mn-lt"/>
              </a:rPr>
              <a:t> </a:t>
            </a:r>
            <a:r>
              <a:rPr lang="en-US" dirty="0" err="1">
                <a:latin typeface="+mn-lt"/>
              </a:rPr>
              <a:t>tìm</a:t>
            </a:r>
            <a:r>
              <a:rPr lang="en-US" dirty="0">
                <a:latin typeface="+mn-lt"/>
              </a:rPr>
              <a:t> </a:t>
            </a:r>
            <a:r>
              <a:rPr lang="en-US" dirty="0" err="1">
                <a:latin typeface="+mn-lt"/>
              </a:rPr>
              <a:t>kiếm</a:t>
            </a:r>
            <a:r>
              <a:rPr lang="en-US" dirty="0">
                <a:latin typeface="+mn-lt"/>
              </a:rPr>
              <a:t> </a:t>
            </a:r>
            <a:r>
              <a:rPr lang="en-US" dirty="0" err="1">
                <a:latin typeface="+mn-lt"/>
              </a:rPr>
              <a:t>sản</a:t>
            </a:r>
            <a:r>
              <a:rPr lang="en-US" dirty="0">
                <a:latin typeface="+mn-lt"/>
              </a:rPr>
              <a:t> </a:t>
            </a:r>
            <a:r>
              <a:rPr lang="en-US" dirty="0" err="1">
                <a:latin typeface="+mn-lt"/>
              </a:rPr>
              <a:t>phẩm</a:t>
            </a:r>
            <a:r>
              <a:rPr lang="en-US" dirty="0">
                <a:latin typeface="+mn-lt"/>
              </a:rPr>
              <a:t>.</a:t>
            </a:r>
          </a:p>
          <a:p>
            <a:pPr marL="139700" lvl="0" indent="0">
              <a:lnSpc>
                <a:spcPct val="100000"/>
              </a:lnSpc>
              <a:buNone/>
            </a:pPr>
            <a:endParaRPr lang="en-US" dirty="0">
              <a:latin typeface="+mn-lt"/>
            </a:endParaRPr>
          </a:p>
          <a:p>
            <a:pPr marL="139700" lvl="0" indent="0">
              <a:lnSpc>
                <a:spcPct val="100000"/>
              </a:lnSpc>
              <a:buNone/>
            </a:pPr>
            <a:r>
              <a:rPr lang="en-US" dirty="0">
                <a:latin typeface="+mn-lt"/>
              </a:rPr>
              <a:t>2. Thông Tin </a:t>
            </a:r>
            <a:r>
              <a:rPr lang="en-US" dirty="0" err="1">
                <a:latin typeface="+mn-lt"/>
              </a:rPr>
              <a:t>Sản</a:t>
            </a:r>
            <a:r>
              <a:rPr lang="en-US" dirty="0">
                <a:latin typeface="+mn-lt"/>
              </a:rPr>
              <a:t> </a:t>
            </a:r>
            <a:r>
              <a:rPr lang="en-US" dirty="0" err="1">
                <a:latin typeface="+mn-lt"/>
              </a:rPr>
              <a:t>Phẩm</a:t>
            </a:r>
            <a:r>
              <a:rPr lang="en-US" dirty="0">
                <a:latin typeface="+mn-lt"/>
              </a:rPr>
              <a:t> Chi </a:t>
            </a:r>
            <a:r>
              <a:rPr lang="en-US" dirty="0" err="1">
                <a:latin typeface="+mn-lt"/>
              </a:rPr>
              <a:t>Tiết</a:t>
            </a:r>
            <a:r>
              <a:rPr lang="en-US" dirty="0">
                <a:latin typeface="+mn-lt"/>
              </a:rPr>
              <a:t>:</a:t>
            </a:r>
          </a:p>
          <a:p>
            <a:pPr marL="139700" indent="0">
              <a:lnSpc>
                <a:spcPct val="100000"/>
              </a:lnSpc>
              <a:buNone/>
            </a:pPr>
            <a:r>
              <a:rPr lang="en-US" dirty="0">
                <a:latin typeface="+mn-lt"/>
              </a:rPr>
              <a:t>	</a:t>
            </a:r>
            <a:r>
              <a:rPr lang="en-US" dirty="0" err="1">
                <a:latin typeface="+mn-lt"/>
              </a:rPr>
              <a:t>Mô</a:t>
            </a:r>
            <a:r>
              <a:rPr lang="en-US" dirty="0">
                <a:latin typeface="+mn-lt"/>
              </a:rPr>
              <a:t> </a:t>
            </a:r>
            <a:r>
              <a:rPr lang="en-US" dirty="0" err="1">
                <a:latin typeface="+mn-lt"/>
              </a:rPr>
              <a:t>tả</a:t>
            </a:r>
            <a:r>
              <a:rPr lang="en-US" dirty="0">
                <a:latin typeface="+mn-lt"/>
              </a:rPr>
              <a:t> chi </a:t>
            </a:r>
            <a:r>
              <a:rPr lang="en-US" dirty="0" err="1">
                <a:latin typeface="+mn-lt"/>
              </a:rPr>
              <a:t>tiết</a:t>
            </a:r>
            <a:r>
              <a:rPr lang="en-US" dirty="0">
                <a:latin typeface="+mn-lt"/>
              </a:rPr>
              <a:t> </a:t>
            </a:r>
            <a:r>
              <a:rPr lang="en-US" dirty="0" err="1">
                <a:latin typeface="+mn-lt"/>
              </a:rPr>
              <a:t>về</a:t>
            </a:r>
            <a:r>
              <a:rPr lang="en-US" dirty="0">
                <a:latin typeface="+mn-lt"/>
              </a:rPr>
              <a:t> </a:t>
            </a:r>
            <a:r>
              <a:rPr lang="en-US" dirty="0" err="1">
                <a:latin typeface="+mn-lt"/>
              </a:rPr>
              <a:t>sản</a:t>
            </a:r>
            <a:r>
              <a:rPr lang="en-US" dirty="0">
                <a:latin typeface="+mn-lt"/>
              </a:rPr>
              <a:t> </a:t>
            </a:r>
            <a:r>
              <a:rPr lang="en-US" dirty="0" err="1">
                <a:latin typeface="+mn-lt"/>
              </a:rPr>
              <a:t>phẩm</a:t>
            </a:r>
            <a:r>
              <a:rPr lang="en-US" dirty="0">
                <a:latin typeface="+mn-lt"/>
              </a:rPr>
              <a:t>, </a:t>
            </a:r>
            <a:r>
              <a:rPr lang="en-US" dirty="0" err="1">
                <a:latin typeface="+mn-lt"/>
              </a:rPr>
              <a:t>cung</a:t>
            </a:r>
            <a:r>
              <a:rPr lang="en-US" dirty="0">
                <a:latin typeface="+mn-lt"/>
              </a:rPr>
              <a:t> </a:t>
            </a:r>
            <a:r>
              <a:rPr lang="en-US" dirty="0" err="1">
                <a:latin typeface="+mn-lt"/>
              </a:rPr>
              <a:t>cấp</a:t>
            </a:r>
            <a:r>
              <a:rPr lang="en-US" dirty="0">
                <a:latin typeface="+mn-lt"/>
              </a:rPr>
              <a:t> </a:t>
            </a:r>
            <a:r>
              <a:rPr lang="en-US" dirty="0" err="1">
                <a:latin typeface="+mn-lt"/>
              </a:rPr>
              <a:t>hình</a:t>
            </a:r>
            <a:r>
              <a:rPr lang="en-US" dirty="0">
                <a:latin typeface="+mn-lt"/>
              </a:rPr>
              <a:t> </a:t>
            </a:r>
            <a:r>
              <a:rPr lang="en-US" dirty="0" err="1">
                <a:latin typeface="+mn-lt"/>
              </a:rPr>
              <a:t>ảnh</a:t>
            </a:r>
            <a:r>
              <a:rPr lang="en-US" dirty="0">
                <a:latin typeface="+mn-lt"/>
              </a:rPr>
              <a:t> </a:t>
            </a:r>
            <a:r>
              <a:rPr lang="en-US" dirty="0" err="1">
                <a:latin typeface="+mn-lt"/>
              </a:rPr>
              <a:t>chất</a:t>
            </a:r>
            <a:r>
              <a:rPr lang="en-US" dirty="0">
                <a:latin typeface="+mn-lt"/>
              </a:rPr>
              <a:t> </a:t>
            </a:r>
            <a:r>
              <a:rPr lang="en-US" dirty="0" err="1">
                <a:latin typeface="+mn-lt"/>
              </a:rPr>
              <a:t>lượng</a:t>
            </a:r>
            <a:r>
              <a:rPr lang="en-US" dirty="0">
                <a:latin typeface="+mn-lt"/>
              </a:rPr>
              <a:t> </a:t>
            </a:r>
            <a:r>
              <a:rPr lang="en-US" dirty="0" err="1">
                <a:latin typeface="+mn-lt"/>
              </a:rPr>
              <a:t>cao</a:t>
            </a:r>
            <a:r>
              <a:rPr lang="en-US" dirty="0">
                <a:latin typeface="+mn-lt"/>
              </a:rPr>
              <a:t> </a:t>
            </a:r>
            <a:r>
              <a:rPr lang="en-US" dirty="0" err="1">
                <a:latin typeface="+mn-lt"/>
              </a:rPr>
              <a:t>và</a:t>
            </a:r>
            <a:r>
              <a:rPr lang="en-US" dirty="0">
                <a:latin typeface="+mn-lt"/>
              </a:rPr>
              <a:t> </a:t>
            </a:r>
            <a:r>
              <a:rPr lang="en-US" dirty="0" err="1">
                <a:latin typeface="+mn-lt"/>
              </a:rPr>
              <a:t>thương</a:t>
            </a:r>
            <a:r>
              <a:rPr lang="en-US" dirty="0">
                <a:latin typeface="+mn-lt"/>
              </a:rPr>
              <a:t> </a:t>
            </a:r>
            <a:r>
              <a:rPr lang="en-US" dirty="0" err="1">
                <a:latin typeface="+mn-lt"/>
              </a:rPr>
              <a:t>hiệu</a:t>
            </a:r>
            <a:r>
              <a:rPr lang="en-US" dirty="0">
                <a:latin typeface="+mn-lt"/>
              </a:rPr>
              <a:t>.</a:t>
            </a:r>
          </a:p>
          <a:p>
            <a:pPr marL="139700" lvl="0" indent="0">
              <a:lnSpc>
                <a:spcPct val="100000"/>
              </a:lnSpc>
              <a:buNone/>
            </a:pPr>
            <a:endParaRPr lang="en-US" dirty="0">
              <a:latin typeface="+mn-lt"/>
            </a:endParaRPr>
          </a:p>
          <a:p>
            <a:pPr marL="139700" lvl="0" indent="0">
              <a:lnSpc>
                <a:spcPct val="100000"/>
              </a:lnSpc>
              <a:buNone/>
            </a:pPr>
            <a:r>
              <a:rPr lang="en-US" dirty="0">
                <a:latin typeface="+mn-lt"/>
              </a:rPr>
              <a:t>3. </a:t>
            </a:r>
            <a:r>
              <a:rPr lang="en-US" dirty="0" err="1">
                <a:latin typeface="+mn-lt"/>
              </a:rPr>
              <a:t>Quản</a:t>
            </a:r>
            <a:r>
              <a:rPr lang="en-US" dirty="0">
                <a:latin typeface="+mn-lt"/>
              </a:rPr>
              <a:t> Lý: </a:t>
            </a:r>
          </a:p>
          <a:p>
            <a:pPr marL="139700" lvl="0" indent="0">
              <a:lnSpc>
                <a:spcPct val="100000"/>
              </a:lnSpc>
              <a:buNone/>
            </a:pPr>
            <a:r>
              <a:rPr lang="en-US" dirty="0">
                <a:latin typeface="+mn-lt"/>
              </a:rPr>
              <a:t>	Admin </a:t>
            </a:r>
            <a:r>
              <a:rPr lang="en-US" dirty="0" err="1">
                <a:latin typeface="+mn-lt"/>
              </a:rPr>
              <a:t>có</a:t>
            </a:r>
            <a:r>
              <a:rPr lang="en-US" dirty="0">
                <a:latin typeface="+mn-lt"/>
              </a:rPr>
              <a:t> </a:t>
            </a:r>
            <a:r>
              <a:rPr lang="en-US" dirty="0" err="1">
                <a:latin typeface="+mn-lt"/>
              </a:rPr>
              <a:t>thể</a:t>
            </a:r>
            <a:r>
              <a:rPr lang="en-US" dirty="0">
                <a:latin typeface="+mn-lt"/>
              </a:rPr>
              <a:t> </a:t>
            </a:r>
            <a:r>
              <a:rPr lang="en-US" dirty="0" err="1">
                <a:latin typeface="+mn-lt"/>
              </a:rPr>
              <a:t>quản</a:t>
            </a:r>
            <a:r>
              <a:rPr lang="en-US" dirty="0">
                <a:latin typeface="+mn-lt"/>
              </a:rPr>
              <a:t> </a:t>
            </a:r>
            <a:r>
              <a:rPr lang="en-US" dirty="0" err="1">
                <a:latin typeface="+mn-lt"/>
              </a:rPr>
              <a:t>lý</a:t>
            </a:r>
            <a:r>
              <a:rPr lang="en-US" dirty="0">
                <a:latin typeface="+mn-lt"/>
              </a:rPr>
              <a:t> </a:t>
            </a:r>
            <a:r>
              <a:rPr lang="en-US" dirty="0" err="1">
                <a:latin typeface="+mn-lt"/>
              </a:rPr>
              <a:t>sản</a:t>
            </a:r>
            <a:r>
              <a:rPr lang="en-US" dirty="0">
                <a:latin typeface="+mn-lt"/>
              </a:rPr>
              <a:t> </a:t>
            </a:r>
            <a:r>
              <a:rPr lang="en-US" dirty="0" err="1">
                <a:latin typeface="+mn-lt"/>
              </a:rPr>
              <a:t>phẩm</a:t>
            </a:r>
            <a:r>
              <a:rPr lang="en-US" dirty="0">
                <a:latin typeface="+mn-lt"/>
              </a:rPr>
              <a:t> </a:t>
            </a:r>
            <a:r>
              <a:rPr lang="en-US" dirty="0" err="1">
                <a:latin typeface="+mn-lt"/>
              </a:rPr>
              <a:t>để</a:t>
            </a:r>
            <a:r>
              <a:rPr lang="en-US" dirty="0">
                <a:latin typeface="+mn-lt"/>
              </a:rPr>
              <a:t> </a:t>
            </a:r>
            <a:r>
              <a:rPr lang="en-US" dirty="0" err="1">
                <a:latin typeface="+mn-lt"/>
              </a:rPr>
              <a:t>bảo</a:t>
            </a:r>
            <a:r>
              <a:rPr lang="en-US" dirty="0">
                <a:latin typeface="+mn-lt"/>
              </a:rPr>
              <a:t> </a:t>
            </a:r>
            <a:r>
              <a:rPr lang="en-US" dirty="0" err="1">
                <a:latin typeface="+mn-lt"/>
              </a:rPr>
              <a:t>mật</a:t>
            </a:r>
            <a:r>
              <a:rPr lang="en-US" dirty="0">
                <a:latin typeface="+mn-lt"/>
              </a:rPr>
              <a:t> </a:t>
            </a:r>
            <a:r>
              <a:rPr lang="en-US" dirty="0" err="1">
                <a:latin typeface="+mn-lt"/>
              </a:rPr>
              <a:t>cũng</a:t>
            </a:r>
            <a:r>
              <a:rPr lang="en-US" dirty="0">
                <a:latin typeface="+mn-lt"/>
              </a:rPr>
              <a:t> </a:t>
            </a:r>
            <a:r>
              <a:rPr lang="en-US" dirty="0" err="1">
                <a:latin typeface="+mn-lt"/>
              </a:rPr>
              <a:t>như</a:t>
            </a:r>
            <a:r>
              <a:rPr lang="en-US" dirty="0">
                <a:latin typeface="+mn-lt"/>
              </a:rPr>
              <a:t> </a:t>
            </a:r>
            <a:r>
              <a:rPr lang="en-US" dirty="0" err="1">
                <a:latin typeface="+mn-lt"/>
              </a:rPr>
              <a:t>theo</a:t>
            </a:r>
            <a:r>
              <a:rPr lang="en-US" dirty="0">
                <a:latin typeface="+mn-lt"/>
              </a:rPr>
              <a:t> </a:t>
            </a:r>
            <a:r>
              <a:rPr lang="en-US" dirty="0" err="1">
                <a:latin typeface="+mn-lt"/>
              </a:rPr>
              <a:t>dõi</a:t>
            </a:r>
            <a:r>
              <a:rPr lang="en-US" dirty="0">
                <a:latin typeface="+mn-lt"/>
              </a:rPr>
              <a:t> </a:t>
            </a:r>
            <a:r>
              <a:rPr lang="en-US" dirty="0" err="1">
                <a:latin typeface="+mn-lt"/>
              </a:rPr>
              <a:t>tình</a:t>
            </a:r>
            <a:r>
              <a:rPr lang="en-US" dirty="0">
                <a:latin typeface="+mn-lt"/>
              </a:rPr>
              <a:t> </a:t>
            </a:r>
            <a:r>
              <a:rPr lang="en-US" dirty="0" err="1">
                <a:latin typeface="+mn-lt"/>
              </a:rPr>
              <a:t>trạng</a:t>
            </a:r>
            <a:r>
              <a:rPr lang="en-US" dirty="0">
                <a:latin typeface="+mn-lt"/>
              </a:rPr>
              <a:t> </a:t>
            </a:r>
            <a:r>
              <a:rPr lang="en-US" dirty="0" err="1">
                <a:latin typeface="+mn-lt"/>
              </a:rPr>
              <a:t>sản</a:t>
            </a:r>
            <a:r>
              <a:rPr lang="en-US" dirty="0">
                <a:latin typeface="+mn-lt"/>
              </a:rPr>
              <a:t> </a:t>
            </a:r>
            <a:r>
              <a:rPr lang="en-US" dirty="0" err="1">
                <a:latin typeface="+mn-lt"/>
              </a:rPr>
              <a:t>phẩm</a:t>
            </a:r>
            <a:endParaRPr lang="en-US" dirty="0">
              <a:latin typeface="+mn-lt"/>
            </a:endParaRPr>
          </a:p>
          <a:p>
            <a:pPr marL="139700" lvl="0" indent="0">
              <a:lnSpc>
                <a:spcPct val="100000"/>
              </a:lnSpc>
              <a:buNone/>
            </a:pPr>
            <a:endParaRPr lang="en-US" dirty="0">
              <a:latin typeface="+mn-lt"/>
            </a:endParaRPr>
          </a:p>
          <a:p>
            <a:pPr marL="139700" lvl="0" indent="0">
              <a:lnSpc>
                <a:spcPct val="100000"/>
              </a:lnSpc>
              <a:buNone/>
            </a:pPr>
            <a:r>
              <a:rPr lang="en-US" dirty="0">
                <a:latin typeface="+mn-lt"/>
              </a:rPr>
              <a:t>4. </a:t>
            </a:r>
            <a:r>
              <a:rPr lang="en-US" dirty="0" err="1">
                <a:latin typeface="+mn-lt"/>
              </a:rPr>
              <a:t>Tùy</a:t>
            </a:r>
            <a:r>
              <a:rPr lang="en-US" dirty="0">
                <a:latin typeface="+mn-lt"/>
              </a:rPr>
              <a:t> </a:t>
            </a:r>
            <a:r>
              <a:rPr lang="en-US" dirty="0" err="1">
                <a:latin typeface="+mn-lt"/>
              </a:rPr>
              <a:t>Chọn</a:t>
            </a:r>
            <a:r>
              <a:rPr lang="en-US" dirty="0">
                <a:latin typeface="+mn-lt"/>
              </a:rPr>
              <a:t> </a:t>
            </a:r>
            <a:r>
              <a:rPr lang="en-US" dirty="0" err="1">
                <a:latin typeface="+mn-lt"/>
              </a:rPr>
              <a:t>Đăng</a:t>
            </a:r>
            <a:r>
              <a:rPr lang="en-US" dirty="0">
                <a:latin typeface="+mn-lt"/>
              </a:rPr>
              <a:t> </a:t>
            </a:r>
            <a:r>
              <a:rPr lang="en-US" dirty="0" err="1">
                <a:latin typeface="+mn-lt"/>
              </a:rPr>
              <a:t>Ký</a:t>
            </a:r>
            <a:r>
              <a:rPr lang="en-US" dirty="0">
                <a:latin typeface="+mn-lt"/>
              </a:rPr>
              <a:t> </a:t>
            </a:r>
            <a:r>
              <a:rPr lang="en-US" dirty="0" err="1">
                <a:latin typeface="+mn-lt"/>
              </a:rPr>
              <a:t>và</a:t>
            </a:r>
            <a:r>
              <a:rPr lang="en-US" dirty="0">
                <a:latin typeface="+mn-lt"/>
              </a:rPr>
              <a:t> </a:t>
            </a:r>
            <a:r>
              <a:rPr lang="en-US" dirty="0" err="1">
                <a:latin typeface="+mn-lt"/>
              </a:rPr>
              <a:t>Đăng</a:t>
            </a:r>
            <a:r>
              <a:rPr lang="en-US" dirty="0">
                <a:latin typeface="+mn-lt"/>
              </a:rPr>
              <a:t> </a:t>
            </a:r>
            <a:r>
              <a:rPr lang="en-US" dirty="0" err="1">
                <a:latin typeface="+mn-lt"/>
              </a:rPr>
              <a:t>Nhập</a:t>
            </a:r>
            <a:r>
              <a:rPr lang="en-US" dirty="0">
                <a:latin typeface="+mn-lt"/>
              </a:rPr>
              <a:t>:</a:t>
            </a:r>
          </a:p>
          <a:p>
            <a:pPr marL="139700" indent="0">
              <a:lnSpc>
                <a:spcPct val="100000"/>
              </a:lnSpc>
              <a:buNone/>
            </a:pPr>
            <a:r>
              <a:rPr lang="en-US" dirty="0">
                <a:latin typeface="+mn-lt"/>
              </a:rPr>
              <a:t>	Cung </a:t>
            </a:r>
            <a:r>
              <a:rPr lang="en-US" dirty="0" err="1">
                <a:latin typeface="+mn-lt"/>
              </a:rPr>
              <a:t>cấp</a:t>
            </a:r>
            <a:r>
              <a:rPr lang="en-US" dirty="0">
                <a:latin typeface="+mn-lt"/>
              </a:rPr>
              <a:t> </a:t>
            </a:r>
            <a:r>
              <a:rPr lang="en-US" dirty="0" err="1">
                <a:latin typeface="+mn-lt"/>
              </a:rPr>
              <a:t>tùy</a:t>
            </a:r>
            <a:r>
              <a:rPr lang="en-US" dirty="0">
                <a:latin typeface="+mn-lt"/>
              </a:rPr>
              <a:t> </a:t>
            </a:r>
            <a:r>
              <a:rPr lang="en-US" dirty="0" err="1">
                <a:latin typeface="+mn-lt"/>
              </a:rPr>
              <a:t>chọn</a:t>
            </a:r>
            <a:r>
              <a:rPr lang="en-US" dirty="0">
                <a:latin typeface="+mn-lt"/>
              </a:rPr>
              <a:t> </a:t>
            </a:r>
            <a:r>
              <a:rPr lang="en-US" dirty="0" err="1">
                <a:latin typeface="+mn-lt"/>
              </a:rPr>
              <a:t>cho</a:t>
            </a:r>
            <a:r>
              <a:rPr lang="en-US" dirty="0">
                <a:latin typeface="+mn-lt"/>
              </a:rPr>
              <a:t> Customer </a:t>
            </a:r>
            <a:r>
              <a:rPr lang="en-US" dirty="0" err="1">
                <a:latin typeface="+mn-lt"/>
              </a:rPr>
              <a:t>để</a:t>
            </a:r>
            <a:r>
              <a:rPr lang="en-US" dirty="0">
                <a:latin typeface="+mn-lt"/>
              </a:rPr>
              <a:t> </a:t>
            </a:r>
            <a:r>
              <a:rPr lang="en-US" dirty="0" err="1">
                <a:latin typeface="+mn-lt"/>
              </a:rPr>
              <a:t>đăng</a:t>
            </a:r>
            <a:r>
              <a:rPr lang="en-US" dirty="0">
                <a:latin typeface="+mn-lt"/>
              </a:rPr>
              <a:t> </a:t>
            </a:r>
            <a:r>
              <a:rPr lang="en-US" dirty="0" err="1">
                <a:latin typeface="+mn-lt"/>
              </a:rPr>
              <a:t>ký</a:t>
            </a:r>
            <a:r>
              <a:rPr lang="en-US" dirty="0">
                <a:latin typeface="+mn-lt"/>
              </a:rPr>
              <a:t> </a:t>
            </a:r>
            <a:r>
              <a:rPr lang="en-US" dirty="0" err="1">
                <a:latin typeface="+mn-lt"/>
              </a:rPr>
              <a:t>tài</a:t>
            </a:r>
            <a:r>
              <a:rPr lang="en-US" dirty="0">
                <a:latin typeface="+mn-lt"/>
              </a:rPr>
              <a:t> </a:t>
            </a:r>
            <a:r>
              <a:rPr lang="en-US" dirty="0" err="1">
                <a:latin typeface="+mn-lt"/>
              </a:rPr>
              <a:t>khoản</a:t>
            </a:r>
            <a:r>
              <a:rPr lang="en-US" dirty="0">
                <a:latin typeface="+mn-lt"/>
              </a:rPr>
              <a:t> </a:t>
            </a:r>
            <a:r>
              <a:rPr lang="en-US" dirty="0" err="1">
                <a:latin typeface="+mn-lt"/>
              </a:rPr>
              <a:t>và</a:t>
            </a:r>
            <a:r>
              <a:rPr lang="en-US" dirty="0">
                <a:latin typeface="+mn-lt"/>
              </a:rPr>
              <a:t> </a:t>
            </a:r>
            <a:r>
              <a:rPr lang="en-US" dirty="0" err="1">
                <a:latin typeface="+mn-lt"/>
              </a:rPr>
              <a:t>đăng</a:t>
            </a:r>
            <a:r>
              <a:rPr lang="en-US" dirty="0">
                <a:latin typeface="+mn-lt"/>
              </a:rPr>
              <a:t> </a:t>
            </a:r>
            <a:r>
              <a:rPr lang="en-US" dirty="0" err="1">
                <a:latin typeface="+mn-lt"/>
              </a:rPr>
              <a:t>nhập</a:t>
            </a:r>
            <a:r>
              <a:rPr lang="en-US" dirty="0">
                <a:latin typeface="+mn-lt"/>
              </a:rPr>
              <a:t> </a:t>
            </a:r>
            <a:r>
              <a:rPr lang="en-US" dirty="0" err="1">
                <a:latin typeface="+mn-lt"/>
              </a:rPr>
              <a:t>để</a:t>
            </a:r>
            <a:r>
              <a:rPr lang="en-US" dirty="0">
                <a:latin typeface="+mn-lt"/>
              </a:rPr>
              <a:t> </a:t>
            </a:r>
            <a:r>
              <a:rPr lang="en-US" dirty="0" err="1">
                <a:latin typeface="+mn-lt"/>
              </a:rPr>
              <a:t>theo</a:t>
            </a:r>
            <a:r>
              <a:rPr lang="en-US" dirty="0">
                <a:latin typeface="+mn-lt"/>
              </a:rPr>
              <a:t> </a:t>
            </a:r>
            <a:r>
              <a:rPr lang="en-US" dirty="0" err="1">
                <a:latin typeface="+mn-lt"/>
              </a:rPr>
              <a:t>dõi</a:t>
            </a:r>
            <a:r>
              <a:rPr lang="en-US" dirty="0">
                <a:latin typeface="+mn-lt"/>
              </a:rPr>
              <a:t> </a:t>
            </a:r>
            <a:r>
              <a:rPr lang="en-US" dirty="0" err="1">
                <a:latin typeface="+mn-lt"/>
              </a:rPr>
              <a:t>đơn</a:t>
            </a:r>
            <a:r>
              <a:rPr lang="en-US" dirty="0">
                <a:latin typeface="+mn-lt"/>
              </a:rPr>
              <a:t> </a:t>
            </a:r>
            <a:r>
              <a:rPr lang="en-US" dirty="0" err="1">
                <a:latin typeface="+mn-lt"/>
              </a:rPr>
              <a:t>hàng</a:t>
            </a:r>
            <a:r>
              <a:rPr lang="en-US" dirty="0">
                <a:latin typeface="+mn-lt"/>
              </a:rPr>
              <a:t> </a:t>
            </a:r>
            <a:r>
              <a:rPr lang="en-US" dirty="0" err="1">
                <a:latin typeface="+mn-lt"/>
              </a:rPr>
              <a:t>và</a:t>
            </a:r>
            <a:r>
              <a:rPr lang="en-US" dirty="0">
                <a:latin typeface="+mn-lt"/>
              </a:rPr>
              <a:t> </a:t>
            </a:r>
            <a:r>
              <a:rPr lang="en-US" dirty="0" err="1">
                <a:latin typeface="+mn-lt"/>
              </a:rPr>
              <a:t>lợi</a:t>
            </a:r>
            <a:r>
              <a:rPr lang="en-US" dirty="0">
                <a:latin typeface="+mn-lt"/>
              </a:rPr>
              <a:t> </a:t>
            </a:r>
            <a:r>
              <a:rPr lang="en-US" dirty="0" err="1">
                <a:latin typeface="+mn-lt"/>
              </a:rPr>
              <a:t>ích</a:t>
            </a:r>
            <a:r>
              <a:rPr lang="en-US" dirty="0">
                <a:latin typeface="+mn-lt"/>
              </a:rPr>
              <a:t> </a:t>
            </a:r>
            <a:r>
              <a:rPr lang="en-US" dirty="0" err="1">
                <a:latin typeface="+mn-lt"/>
              </a:rPr>
              <a:t>khác</a:t>
            </a:r>
            <a:r>
              <a:rPr lang="vi-VN" dirty="0">
                <a:latin typeface="+mn-lt"/>
              </a:rPr>
              <a:t>.</a:t>
            </a:r>
            <a:endParaRPr lang="en-US" dirty="0">
              <a:latin typeface="+mn-lt"/>
            </a:endParaRPr>
          </a:p>
          <a:p>
            <a:pPr marL="139700" indent="0">
              <a:lnSpc>
                <a:spcPct val="100000"/>
              </a:lnSpc>
              <a:buNone/>
            </a:pPr>
            <a:r>
              <a:rPr lang="en-US" dirty="0">
                <a:latin typeface="+mn-lt"/>
              </a:rPr>
              <a:t>	</a:t>
            </a:r>
            <a:r>
              <a:rPr lang="vi-VN" dirty="0">
                <a:latin typeface="+mn-lt"/>
              </a:rPr>
              <a:t>Để sử dụng đăng ký và đăng nhập đối với Admin thì cần phải bắt buộc để có thể sử dụng các chức năng của Admin</a:t>
            </a:r>
            <a:endParaRPr lang="en-US" dirty="0">
              <a:latin typeface="+mn-lt"/>
            </a:endParaRPr>
          </a:p>
          <a:p>
            <a:pPr marL="457200" lvl="1" indent="450215" algn="just">
              <a:spcBef>
                <a:spcPts val="0"/>
              </a:spcBef>
              <a:spcAft>
                <a:spcPts val="1000"/>
              </a:spcAft>
            </a:pPr>
            <a:endParaRPr lang="en-US" sz="1600" dirty="0">
              <a:effectLst/>
              <a:latin typeface="Times New Roman" panose="02020603050405020304" pitchFamily="18" charset="0"/>
              <a:ea typeface="SimSun" panose="02010600030101010101" pitchFamily="2" charset="-122"/>
            </a:endParaRPr>
          </a:p>
        </p:txBody>
      </p:sp>
      <p:grpSp>
        <p:nvGrpSpPr>
          <p:cNvPr id="284" name="Google Shape;284;p25"/>
          <p:cNvGrpSpPr/>
          <p:nvPr/>
        </p:nvGrpSpPr>
        <p:grpSpPr>
          <a:xfrm rot="-9900033">
            <a:off x="748294" y="4435129"/>
            <a:ext cx="1199147" cy="1021902"/>
            <a:chOff x="1549550" y="921575"/>
            <a:chExt cx="428425" cy="365100"/>
          </a:xfrm>
        </p:grpSpPr>
        <p:sp>
          <p:nvSpPr>
            <p:cNvPr id="285" name="Google Shape;285;p25"/>
            <p:cNvSpPr/>
            <p:nvPr/>
          </p:nvSpPr>
          <p:spPr>
            <a:xfrm>
              <a:off x="1569875" y="943275"/>
              <a:ext cx="408100" cy="248175"/>
            </a:xfrm>
            <a:custGeom>
              <a:avLst/>
              <a:gdLst/>
              <a:ahLst/>
              <a:cxnLst/>
              <a:rect l="l" t="t" r="r" b="b"/>
              <a:pathLst>
                <a:path w="16324" h="9927" extrusionOk="0">
                  <a:moveTo>
                    <a:pt x="1058" y="1"/>
                  </a:moveTo>
                  <a:lnTo>
                    <a:pt x="1" y="2047"/>
                  </a:lnTo>
                  <a:lnTo>
                    <a:pt x="15266" y="9927"/>
                  </a:lnTo>
                  <a:lnTo>
                    <a:pt x="16323" y="7880"/>
                  </a:lnTo>
                  <a:lnTo>
                    <a:pt x="10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1549550" y="1027325"/>
              <a:ext cx="360975" cy="259350"/>
            </a:xfrm>
            <a:custGeom>
              <a:avLst/>
              <a:gdLst/>
              <a:ahLst/>
              <a:cxnLst/>
              <a:rect l="l" t="t" r="r" b="b"/>
              <a:pathLst>
                <a:path w="14439" h="10374" extrusionOk="0">
                  <a:moveTo>
                    <a:pt x="1799" y="1"/>
                  </a:moveTo>
                  <a:cubicBezTo>
                    <a:pt x="1" y="3485"/>
                    <a:pt x="1371" y="7783"/>
                    <a:pt x="4857" y="9583"/>
                  </a:cubicBezTo>
                  <a:cubicBezTo>
                    <a:pt x="5897" y="10120"/>
                    <a:pt x="7010" y="10374"/>
                    <a:pt x="8107" y="10374"/>
                  </a:cubicBezTo>
                  <a:cubicBezTo>
                    <a:pt x="10685" y="10374"/>
                    <a:pt x="13176" y="8969"/>
                    <a:pt x="14438" y="6524"/>
                  </a:cubicBezTo>
                  <a:lnTo>
                    <a:pt x="11746" y="5134"/>
                  </a:lnTo>
                  <a:cubicBezTo>
                    <a:pt x="11021" y="6537"/>
                    <a:pt x="9591" y="7343"/>
                    <a:pt x="8112" y="7343"/>
                  </a:cubicBezTo>
                  <a:cubicBezTo>
                    <a:pt x="7483" y="7343"/>
                    <a:pt x="6844" y="7197"/>
                    <a:pt x="6248" y="6889"/>
                  </a:cubicBezTo>
                  <a:cubicBezTo>
                    <a:pt x="4248" y="5856"/>
                    <a:pt x="3460" y="3390"/>
                    <a:pt x="4493" y="1391"/>
                  </a:cubicBezTo>
                  <a:lnTo>
                    <a:pt x="1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1556725" y="921575"/>
              <a:ext cx="418825" cy="258900"/>
            </a:xfrm>
            <a:custGeom>
              <a:avLst/>
              <a:gdLst/>
              <a:ahLst/>
              <a:cxnLst/>
              <a:rect l="l" t="t" r="r" b="b"/>
              <a:pathLst>
                <a:path w="16753" h="10356" extrusionOk="0">
                  <a:moveTo>
                    <a:pt x="1340" y="428"/>
                  </a:moveTo>
                  <a:lnTo>
                    <a:pt x="16323" y="8162"/>
                  </a:lnTo>
                  <a:lnTo>
                    <a:pt x="15411" y="9926"/>
                  </a:lnTo>
                  <a:lnTo>
                    <a:pt x="430" y="2193"/>
                  </a:lnTo>
                  <a:lnTo>
                    <a:pt x="1340" y="428"/>
                  </a:lnTo>
                  <a:close/>
                  <a:moveTo>
                    <a:pt x="1202" y="0"/>
                  </a:moveTo>
                  <a:lnTo>
                    <a:pt x="1" y="2329"/>
                  </a:lnTo>
                  <a:lnTo>
                    <a:pt x="15407" y="10282"/>
                  </a:lnTo>
                  <a:lnTo>
                    <a:pt x="15549" y="10355"/>
                  </a:lnTo>
                  <a:lnTo>
                    <a:pt x="16752" y="8025"/>
                  </a:lnTo>
                  <a:lnTo>
                    <a:pt x="1344" y="72"/>
                  </a:lnTo>
                  <a:lnTo>
                    <a:pt x="1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1556800" y="1005625"/>
              <a:ext cx="351250" cy="268675"/>
            </a:xfrm>
            <a:custGeom>
              <a:avLst/>
              <a:gdLst/>
              <a:ahLst/>
              <a:cxnLst/>
              <a:rect l="l" t="t" r="r" b="b"/>
              <a:pathLst>
                <a:path w="14050" h="10747" extrusionOk="0">
                  <a:moveTo>
                    <a:pt x="1265" y="429"/>
                  </a:moveTo>
                  <a:lnTo>
                    <a:pt x="1265" y="431"/>
                  </a:lnTo>
                  <a:lnTo>
                    <a:pt x="3676" y="1674"/>
                  </a:lnTo>
                  <a:cubicBezTo>
                    <a:pt x="3221" y="2645"/>
                    <a:pt x="3149" y="3736"/>
                    <a:pt x="3478" y="4766"/>
                  </a:cubicBezTo>
                  <a:cubicBezTo>
                    <a:pt x="3821" y="5845"/>
                    <a:pt x="4566" y="6726"/>
                    <a:pt x="5570" y="7244"/>
                  </a:cubicBezTo>
                  <a:cubicBezTo>
                    <a:pt x="6179" y="7559"/>
                    <a:pt x="6841" y="7718"/>
                    <a:pt x="7508" y="7718"/>
                  </a:cubicBezTo>
                  <a:cubicBezTo>
                    <a:pt x="7942" y="7718"/>
                    <a:pt x="8378" y="7650"/>
                    <a:pt x="8804" y="7515"/>
                  </a:cubicBezTo>
                  <a:cubicBezTo>
                    <a:pt x="9832" y="7186"/>
                    <a:pt x="10681" y="6495"/>
                    <a:pt x="11208" y="5561"/>
                  </a:cubicBezTo>
                  <a:lnTo>
                    <a:pt x="13619" y="6806"/>
                  </a:lnTo>
                  <a:cubicBezTo>
                    <a:pt x="12364" y="9110"/>
                    <a:pt x="9975" y="10429"/>
                    <a:pt x="7504" y="10429"/>
                  </a:cubicBezTo>
                  <a:cubicBezTo>
                    <a:pt x="6431" y="10429"/>
                    <a:pt x="5343" y="10181"/>
                    <a:pt x="4325" y="9656"/>
                  </a:cubicBezTo>
                  <a:cubicBezTo>
                    <a:pt x="2678" y="8805"/>
                    <a:pt x="1460" y="7361"/>
                    <a:pt x="895" y="5590"/>
                  </a:cubicBezTo>
                  <a:cubicBezTo>
                    <a:pt x="346" y="3869"/>
                    <a:pt x="477" y="2044"/>
                    <a:pt x="1265" y="429"/>
                  </a:cubicBezTo>
                  <a:close/>
                  <a:moveTo>
                    <a:pt x="1126" y="0"/>
                  </a:moveTo>
                  <a:lnTo>
                    <a:pt x="1054" y="142"/>
                  </a:lnTo>
                  <a:cubicBezTo>
                    <a:pt x="165" y="1864"/>
                    <a:pt x="1" y="3835"/>
                    <a:pt x="591" y="5687"/>
                  </a:cubicBezTo>
                  <a:cubicBezTo>
                    <a:pt x="1182" y="7539"/>
                    <a:pt x="2457" y="9049"/>
                    <a:pt x="4180" y="9938"/>
                  </a:cubicBezTo>
                  <a:cubicBezTo>
                    <a:pt x="5245" y="10487"/>
                    <a:pt x="6381" y="10747"/>
                    <a:pt x="7503" y="10747"/>
                  </a:cubicBezTo>
                  <a:cubicBezTo>
                    <a:pt x="10139" y="10747"/>
                    <a:pt x="12686" y="9312"/>
                    <a:pt x="13976" y="6812"/>
                  </a:cubicBezTo>
                  <a:lnTo>
                    <a:pt x="14049" y="6670"/>
                  </a:lnTo>
                  <a:lnTo>
                    <a:pt x="11073" y="5134"/>
                  </a:lnTo>
                  <a:lnTo>
                    <a:pt x="11000" y="5276"/>
                  </a:lnTo>
                  <a:cubicBezTo>
                    <a:pt x="10520" y="6205"/>
                    <a:pt x="9705" y="6892"/>
                    <a:pt x="8707" y="7211"/>
                  </a:cubicBezTo>
                  <a:cubicBezTo>
                    <a:pt x="8313" y="7337"/>
                    <a:pt x="7909" y="7399"/>
                    <a:pt x="7507" y="7399"/>
                  </a:cubicBezTo>
                  <a:cubicBezTo>
                    <a:pt x="6891" y="7399"/>
                    <a:pt x="6279" y="7252"/>
                    <a:pt x="5717" y="6962"/>
                  </a:cubicBezTo>
                  <a:cubicBezTo>
                    <a:pt x="4787" y="6482"/>
                    <a:pt x="4100" y="5667"/>
                    <a:pt x="3781" y="4669"/>
                  </a:cubicBezTo>
                  <a:cubicBezTo>
                    <a:pt x="3463" y="3670"/>
                    <a:pt x="3551" y="2607"/>
                    <a:pt x="4031" y="1677"/>
                  </a:cubicBezTo>
                  <a:lnTo>
                    <a:pt x="4104" y="1537"/>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893325" y="1090375"/>
              <a:ext cx="18900" cy="26550"/>
            </a:xfrm>
            <a:custGeom>
              <a:avLst/>
              <a:gdLst/>
              <a:ahLst/>
              <a:cxnLst/>
              <a:rect l="l" t="t" r="r" b="b"/>
              <a:pathLst>
                <a:path w="756" h="1062" extrusionOk="0">
                  <a:moveTo>
                    <a:pt x="473" y="1"/>
                  </a:moveTo>
                  <a:lnTo>
                    <a:pt x="1" y="917"/>
                  </a:lnTo>
                  <a:lnTo>
                    <a:pt x="283" y="1062"/>
                  </a:lnTo>
                  <a:lnTo>
                    <a:pt x="756" y="147"/>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1841600" y="1063700"/>
              <a:ext cx="18950" cy="26550"/>
            </a:xfrm>
            <a:custGeom>
              <a:avLst/>
              <a:gdLst/>
              <a:ahLst/>
              <a:cxnLst/>
              <a:rect l="l" t="t" r="r" b="b"/>
              <a:pathLst>
                <a:path w="758" h="1062" extrusionOk="0">
                  <a:moveTo>
                    <a:pt x="475" y="0"/>
                  </a:moveTo>
                  <a:lnTo>
                    <a:pt x="1" y="915"/>
                  </a:lnTo>
                  <a:lnTo>
                    <a:pt x="285" y="1062"/>
                  </a:lnTo>
                  <a:lnTo>
                    <a:pt x="757" y="145"/>
                  </a:lnTo>
                  <a:lnTo>
                    <a:pt x="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1789900" y="1036975"/>
              <a:ext cx="18925" cy="26600"/>
            </a:xfrm>
            <a:custGeom>
              <a:avLst/>
              <a:gdLst/>
              <a:ahLst/>
              <a:cxnLst/>
              <a:rect l="l" t="t" r="r" b="b"/>
              <a:pathLst>
                <a:path w="757" h="1064" extrusionOk="0">
                  <a:moveTo>
                    <a:pt x="474" y="0"/>
                  </a:moveTo>
                  <a:lnTo>
                    <a:pt x="0" y="917"/>
                  </a:lnTo>
                  <a:lnTo>
                    <a:pt x="284" y="1063"/>
                  </a:lnTo>
                  <a:lnTo>
                    <a:pt x="756" y="147"/>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1738175" y="1010300"/>
              <a:ext cx="18925" cy="26550"/>
            </a:xfrm>
            <a:custGeom>
              <a:avLst/>
              <a:gdLst/>
              <a:ahLst/>
              <a:cxnLst/>
              <a:rect l="l" t="t" r="r" b="b"/>
              <a:pathLst>
                <a:path w="757" h="1062" extrusionOk="0">
                  <a:moveTo>
                    <a:pt x="474" y="0"/>
                  </a:moveTo>
                  <a:lnTo>
                    <a:pt x="0" y="916"/>
                  </a:lnTo>
                  <a:lnTo>
                    <a:pt x="284" y="1061"/>
                  </a:lnTo>
                  <a:lnTo>
                    <a:pt x="757" y="147"/>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1686475" y="983600"/>
              <a:ext cx="18900" cy="26575"/>
            </a:xfrm>
            <a:custGeom>
              <a:avLst/>
              <a:gdLst/>
              <a:ahLst/>
              <a:cxnLst/>
              <a:rect l="l" t="t" r="r" b="b"/>
              <a:pathLst>
                <a:path w="756" h="1063" extrusionOk="0">
                  <a:moveTo>
                    <a:pt x="473" y="1"/>
                  </a:moveTo>
                  <a:lnTo>
                    <a:pt x="1" y="916"/>
                  </a:lnTo>
                  <a:lnTo>
                    <a:pt x="283" y="1062"/>
                  </a:lnTo>
                  <a:lnTo>
                    <a:pt x="756" y="146"/>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1634750" y="956875"/>
              <a:ext cx="18900" cy="26600"/>
            </a:xfrm>
            <a:custGeom>
              <a:avLst/>
              <a:gdLst/>
              <a:ahLst/>
              <a:cxnLst/>
              <a:rect l="l" t="t" r="r" b="b"/>
              <a:pathLst>
                <a:path w="756" h="1064" extrusionOk="0">
                  <a:moveTo>
                    <a:pt x="473" y="1"/>
                  </a:moveTo>
                  <a:lnTo>
                    <a:pt x="1" y="917"/>
                  </a:lnTo>
                  <a:lnTo>
                    <a:pt x="283" y="1064"/>
                  </a:lnTo>
                  <a:lnTo>
                    <a:pt x="756" y="147"/>
                  </a:lnTo>
                  <a:lnTo>
                    <a:pt x="4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25"/>
          <p:cNvSpPr/>
          <p:nvPr/>
        </p:nvSpPr>
        <p:spPr>
          <a:xfrm>
            <a:off x="484225" y="4046689"/>
            <a:ext cx="152254" cy="146745"/>
          </a:xfrm>
          <a:custGeom>
            <a:avLst/>
            <a:gdLst/>
            <a:ahLst/>
            <a:cxnLst/>
            <a:rect l="l" t="t" r="r" b="b"/>
            <a:pathLst>
              <a:path w="2681" h="2584" extrusionOk="0">
                <a:moveTo>
                  <a:pt x="2118" y="319"/>
                </a:moveTo>
                <a:cubicBezTo>
                  <a:pt x="2168" y="319"/>
                  <a:pt x="2218" y="338"/>
                  <a:pt x="2256" y="375"/>
                </a:cubicBezTo>
                <a:cubicBezTo>
                  <a:pt x="2293" y="413"/>
                  <a:pt x="2313" y="462"/>
                  <a:pt x="2313" y="514"/>
                </a:cubicBezTo>
                <a:cubicBezTo>
                  <a:pt x="2313" y="565"/>
                  <a:pt x="2292" y="614"/>
                  <a:pt x="2256" y="652"/>
                </a:cubicBezTo>
                <a:lnTo>
                  <a:pt x="1615" y="1292"/>
                </a:lnTo>
                <a:lnTo>
                  <a:pt x="2256" y="1933"/>
                </a:lnTo>
                <a:cubicBezTo>
                  <a:pt x="2293" y="1969"/>
                  <a:pt x="2313" y="2018"/>
                  <a:pt x="2313" y="2070"/>
                </a:cubicBezTo>
                <a:cubicBezTo>
                  <a:pt x="2313" y="2123"/>
                  <a:pt x="2292" y="2171"/>
                  <a:pt x="2256" y="2208"/>
                </a:cubicBezTo>
                <a:cubicBezTo>
                  <a:pt x="2219" y="2245"/>
                  <a:pt x="2169" y="2263"/>
                  <a:pt x="2118" y="2263"/>
                </a:cubicBezTo>
                <a:cubicBezTo>
                  <a:pt x="2068" y="2263"/>
                  <a:pt x="2018" y="2245"/>
                  <a:pt x="1981" y="2208"/>
                </a:cubicBezTo>
                <a:lnTo>
                  <a:pt x="1340" y="1567"/>
                </a:lnTo>
                <a:lnTo>
                  <a:pt x="700" y="2208"/>
                </a:lnTo>
                <a:cubicBezTo>
                  <a:pt x="663" y="2245"/>
                  <a:pt x="613" y="2263"/>
                  <a:pt x="562" y="2263"/>
                </a:cubicBezTo>
                <a:cubicBezTo>
                  <a:pt x="512" y="2263"/>
                  <a:pt x="461" y="2245"/>
                  <a:pt x="425" y="2208"/>
                </a:cubicBezTo>
                <a:cubicBezTo>
                  <a:pt x="349" y="2132"/>
                  <a:pt x="349" y="2008"/>
                  <a:pt x="425" y="1933"/>
                </a:cubicBezTo>
                <a:lnTo>
                  <a:pt x="1065" y="1292"/>
                </a:lnTo>
                <a:lnTo>
                  <a:pt x="425" y="650"/>
                </a:lnTo>
                <a:cubicBezTo>
                  <a:pt x="349" y="576"/>
                  <a:pt x="349" y="452"/>
                  <a:pt x="425" y="375"/>
                </a:cubicBezTo>
                <a:cubicBezTo>
                  <a:pt x="461" y="339"/>
                  <a:pt x="512" y="320"/>
                  <a:pt x="562" y="320"/>
                </a:cubicBezTo>
                <a:cubicBezTo>
                  <a:pt x="613" y="320"/>
                  <a:pt x="663" y="339"/>
                  <a:pt x="700" y="375"/>
                </a:cubicBezTo>
                <a:lnTo>
                  <a:pt x="1340" y="1017"/>
                </a:lnTo>
                <a:lnTo>
                  <a:pt x="1981" y="375"/>
                </a:lnTo>
                <a:cubicBezTo>
                  <a:pt x="2019" y="338"/>
                  <a:pt x="2069" y="319"/>
                  <a:pt x="2118" y="319"/>
                </a:cubicBezTo>
                <a:close/>
                <a:moveTo>
                  <a:pt x="562" y="1"/>
                </a:moveTo>
                <a:cubicBezTo>
                  <a:pt x="431" y="1"/>
                  <a:pt x="299" y="51"/>
                  <a:pt x="199" y="151"/>
                </a:cubicBezTo>
                <a:cubicBezTo>
                  <a:pt x="0" y="351"/>
                  <a:pt x="0" y="677"/>
                  <a:pt x="199" y="876"/>
                </a:cubicBezTo>
                <a:lnTo>
                  <a:pt x="615" y="1292"/>
                </a:lnTo>
                <a:lnTo>
                  <a:pt x="199" y="1707"/>
                </a:lnTo>
                <a:cubicBezTo>
                  <a:pt x="0" y="1907"/>
                  <a:pt x="0" y="2233"/>
                  <a:pt x="199" y="2432"/>
                </a:cubicBezTo>
                <a:cubicBezTo>
                  <a:pt x="296" y="2529"/>
                  <a:pt x="425" y="2583"/>
                  <a:pt x="562" y="2583"/>
                </a:cubicBezTo>
                <a:cubicBezTo>
                  <a:pt x="698" y="2583"/>
                  <a:pt x="828" y="2529"/>
                  <a:pt x="924" y="2434"/>
                </a:cubicBezTo>
                <a:lnTo>
                  <a:pt x="1340" y="2018"/>
                </a:lnTo>
                <a:lnTo>
                  <a:pt x="1755" y="2434"/>
                </a:lnTo>
                <a:cubicBezTo>
                  <a:pt x="1855" y="2533"/>
                  <a:pt x="1987" y="2583"/>
                  <a:pt x="2118" y="2583"/>
                </a:cubicBezTo>
                <a:cubicBezTo>
                  <a:pt x="2250" y="2583"/>
                  <a:pt x="2381" y="2533"/>
                  <a:pt x="2480" y="2434"/>
                </a:cubicBezTo>
                <a:cubicBezTo>
                  <a:pt x="2681" y="2233"/>
                  <a:pt x="2681" y="1907"/>
                  <a:pt x="2480" y="1707"/>
                </a:cubicBezTo>
                <a:lnTo>
                  <a:pt x="2065" y="1292"/>
                </a:lnTo>
                <a:lnTo>
                  <a:pt x="2480" y="876"/>
                </a:lnTo>
                <a:cubicBezTo>
                  <a:pt x="2681" y="677"/>
                  <a:pt x="2681" y="351"/>
                  <a:pt x="2480" y="151"/>
                </a:cubicBezTo>
                <a:cubicBezTo>
                  <a:pt x="2381" y="51"/>
                  <a:pt x="2249" y="1"/>
                  <a:pt x="2118" y="1"/>
                </a:cubicBezTo>
                <a:cubicBezTo>
                  <a:pt x="1986" y="1"/>
                  <a:pt x="1855" y="51"/>
                  <a:pt x="1755" y="151"/>
                </a:cubicBezTo>
                <a:lnTo>
                  <a:pt x="1340" y="567"/>
                </a:lnTo>
                <a:lnTo>
                  <a:pt x="924" y="151"/>
                </a:lnTo>
                <a:cubicBezTo>
                  <a:pt x="825" y="51"/>
                  <a:pt x="693" y="1"/>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54588" y="4555929"/>
            <a:ext cx="219900" cy="219900"/>
          </a:xfrm>
          <a:prstGeom prst="donut">
            <a:avLst>
              <a:gd name="adj" fmla="val 1488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457214" y="385856"/>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mj-lt"/>
              </a:rPr>
              <a:t>Danh </a:t>
            </a:r>
            <a:r>
              <a:rPr lang="en-GB" sz="1200" dirty="0" err="1">
                <a:latin typeface="+mj-lt"/>
              </a:rPr>
              <a:t>sách</a:t>
            </a:r>
            <a:r>
              <a:rPr lang="en-GB" sz="1200" dirty="0">
                <a:latin typeface="+mj-lt"/>
              </a:rPr>
              <a:t> </a:t>
            </a:r>
            <a:r>
              <a:rPr lang="en-GB" sz="1200" dirty="0" err="1">
                <a:latin typeface="+mj-lt"/>
              </a:rPr>
              <a:t>sản</a:t>
            </a:r>
            <a:r>
              <a:rPr lang="en-GB" sz="1200" dirty="0">
                <a:latin typeface="+mj-lt"/>
              </a:rPr>
              <a:t> </a:t>
            </a:r>
            <a:r>
              <a:rPr lang="en-GB" sz="1200" dirty="0" err="1">
                <a:latin typeface="+mj-lt"/>
              </a:rPr>
              <a:t>phẩm</a:t>
            </a:r>
            <a:endParaRPr lang="en-GB" sz="1200" dirty="0">
              <a:latin typeface="+mj-lt"/>
            </a:endParaRPr>
          </a:p>
        </p:txBody>
      </p:sp>
      <p:pic>
        <p:nvPicPr>
          <p:cNvPr id="27650" name="Picture 1">
            <a:extLst>
              <a:ext uri="{FF2B5EF4-FFF2-40B4-BE49-F238E27FC236}">
                <a16:creationId xmlns:a16="http://schemas.microsoft.com/office/drawing/2014/main" id="{D4DD52C7-FF79-624A-19F6-5C7124799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294" y="823225"/>
            <a:ext cx="7273412" cy="34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428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457214" y="385856"/>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err="1">
                <a:latin typeface="+mj-lt"/>
              </a:rPr>
              <a:t>Xem</a:t>
            </a:r>
            <a:r>
              <a:rPr lang="en-GB" sz="1200" dirty="0">
                <a:latin typeface="+mj-lt"/>
              </a:rPr>
              <a:t> chi </a:t>
            </a:r>
            <a:r>
              <a:rPr lang="en-GB" sz="1200" dirty="0" err="1">
                <a:latin typeface="+mj-lt"/>
              </a:rPr>
              <a:t>tiết</a:t>
            </a:r>
            <a:r>
              <a:rPr lang="en-GB" sz="1200" dirty="0">
                <a:latin typeface="+mj-lt"/>
              </a:rPr>
              <a:t> </a:t>
            </a:r>
            <a:r>
              <a:rPr lang="en-GB" sz="1200" dirty="0" err="1">
                <a:latin typeface="+mj-lt"/>
              </a:rPr>
              <a:t>sản</a:t>
            </a:r>
            <a:r>
              <a:rPr lang="en-GB" sz="1200" dirty="0">
                <a:latin typeface="+mj-lt"/>
              </a:rPr>
              <a:t> </a:t>
            </a:r>
            <a:r>
              <a:rPr lang="en-GB" sz="1200" dirty="0" err="1">
                <a:latin typeface="+mj-lt"/>
              </a:rPr>
              <a:t>phẩm</a:t>
            </a:r>
            <a:r>
              <a:rPr lang="en-GB" sz="1200" dirty="0">
                <a:latin typeface="+mj-lt"/>
              </a:rPr>
              <a:t> </a:t>
            </a:r>
          </a:p>
        </p:txBody>
      </p:sp>
      <p:pic>
        <p:nvPicPr>
          <p:cNvPr id="28674" name="Picture 1">
            <a:extLst>
              <a:ext uri="{FF2B5EF4-FFF2-40B4-BE49-F238E27FC236}">
                <a16:creationId xmlns:a16="http://schemas.microsoft.com/office/drawing/2014/main" id="{F6E2FC1F-D89C-3840-A891-BB2AFD093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712" y="782108"/>
            <a:ext cx="485457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1122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457214" y="385856"/>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err="1">
                <a:latin typeface="+mj-lt"/>
              </a:rPr>
              <a:t>Tìm</a:t>
            </a:r>
            <a:r>
              <a:rPr lang="en-GB" sz="1200" dirty="0">
                <a:latin typeface="+mj-lt"/>
              </a:rPr>
              <a:t> </a:t>
            </a:r>
            <a:r>
              <a:rPr lang="en-GB" sz="1200" dirty="0" err="1">
                <a:latin typeface="+mj-lt"/>
              </a:rPr>
              <a:t>kiếm</a:t>
            </a:r>
            <a:r>
              <a:rPr lang="en-GB" sz="1200" dirty="0">
                <a:latin typeface="+mj-lt"/>
              </a:rPr>
              <a:t> </a:t>
            </a:r>
            <a:r>
              <a:rPr lang="en-GB" sz="1200" dirty="0" err="1">
                <a:latin typeface="+mj-lt"/>
              </a:rPr>
              <a:t>sản</a:t>
            </a:r>
            <a:r>
              <a:rPr lang="en-GB" sz="1200" dirty="0">
                <a:latin typeface="+mj-lt"/>
              </a:rPr>
              <a:t> </a:t>
            </a:r>
            <a:r>
              <a:rPr lang="en-GB" sz="1200" dirty="0" err="1">
                <a:latin typeface="+mj-lt"/>
              </a:rPr>
              <a:t>phẩm</a:t>
            </a:r>
            <a:r>
              <a:rPr lang="en-GB" sz="1200" dirty="0">
                <a:latin typeface="+mj-lt"/>
              </a:rPr>
              <a:t> (</a:t>
            </a:r>
            <a:r>
              <a:rPr lang="en-GB" sz="1200" dirty="0" err="1">
                <a:latin typeface="+mj-lt"/>
              </a:rPr>
              <a:t>Ví</a:t>
            </a:r>
            <a:r>
              <a:rPr lang="en-GB" sz="1200" dirty="0">
                <a:latin typeface="+mj-lt"/>
              </a:rPr>
              <a:t> </a:t>
            </a:r>
            <a:r>
              <a:rPr lang="en-GB" sz="1200" dirty="0" err="1">
                <a:latin typeface="+mj-lt"/>
              </a:rPr>
              <a:t>dụ</a:t>
            </a:r>
            <a:r>
              <a:rPr lang="en-GB" sz="1200" dirty="0">
                <a:latin typeface="+mj-lt"/>
              </a:rPr>
              <a:t>: Orient)</a:t>
            </a:r>
          </a:p>
        </p:txBody>
      </p:sp>
      <p:pic>
        <p:nvPicPr>
          <p:cNvPr id="29698" name="Picture 1">
            <a:extLst>
              <a:ext uri="{FF2B5EF4-FFF2-40B4-BE49-F238E27FC236}">
                <a16:creationId xmlns:a16="http://schemas.microsoft.com/office/drawing/2014/main" id="{E76C89E4-CBC7-BF8A-A30B-20E4702E7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13" y="1428644"/>
            <a:ext cx="7117174" cy="22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140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457214" y="385856"/>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err="1">
                <a:latin typeface="+mj-lt"/>
              </a:rPr>
              <a:t>Đối</a:t>
            </a:r>
            <a:r>
              <a:rPr lang="en-GB" sz="1200" dirty="0">
                <a:latin typeface="+mj-lt"/>
              </a:rPr>
              <a:t> </a:t>
            </a:r>
            <a:r>
              <a:rPr lang="en-GB" sz="1200" dirty="0" err="1">
                <a:latin typeface="+mj-lt"/>
              </a:rPr>
              <a:t>với</a:t>
            </a:r>
            <a:r>
              <a:rPr lang="en-GB" sz="1200" dirty="0">
                <a:latin typeface="+mj-lt"/>
              </a:rPr>
              <a:t> admin </a:t>
            </a:r>
            <a:r>
              <a:rPr lang="en-GB" sz="1200" dirty="0" err="1">
                <a:latin typeface="+mj-lt"/>
              </a:rPr>
              <a:t>thì</a:t>
            </a:r>
            <a:r>
              <a:rPr lang="en-GB" sz="1200" dirty="0">
                <a:latin typeface="+mj-lt"/>
              </a:rPr>
              <a:t> </a:t>
            </a:r>
            <a:r>
              <a:rPr lang="en-GB" sz="1200" dirty="0" err="1">
                <a:latin typeface="+mj-lt"/>
              </a:rPr>
              <a:t>khi</a:t>
            </a:r>
            <a:r>
              <a:rPr lang="en-GB" sz="1200" dirty="0">
                <a:latin typeface="+mj-lt"/>
              </a:rPr>
              <a:t> </a:t>
            </a:r>
            <a:r>
              <a:rPr lang="en-GB" sz="1200" dirty="0" err="1">
                <a:latin typeface="+mj-lt"/>
              </a:rPr>
              <a:t>xem</a:t>
            </a:r>
            <a:r>
              <a:rPr lang="en-GB" sz="1200" dirty="0">
                <a:latin typeface="+mj-lt"/>
              </a:rPr>
              <a:t> chi </a:t>
            </a:r>
            <a:r>
              <a:rPr lang="en-GB" sz="1200" dirty="0" err="1">
                <a:latin typeface="+mj-lt"/>
              </a:rPr>
              <a:t>tiết</a:t>
            </a:r>
            <a:r>
              <a:rPr lang="en-GB" sz="1200" dirty="0">
                <a:latin typeface="+mj-lt"/>
              </a:rPr>
              <a:t> </a:t>
            </a:r>
            <a:r>
              <a:rPr lang="en-GB" sz="1200" dirty="0" err="1">
                <a:latin typeface="+mj-lt"/>
              </a:rPr>
              <a:t>sản</a:t>
            </a:r>
            <a:r>
              <a:rPr lang="en-GB" sz="1200" dirty="0">
                <a:latin typeface="+mj-lt"/>
              </a:rPr>
              <a:t> </a:t>
            </a:r>
            <a:r>
              <a:rPr lang="en-GB" sz="1200" dirty="0" err="1">
                <a:latin typeface="+mj-lt"/>
              </a:rPr>
              <a:t>phẩm</a:t>
            </a:r>
            <a:endParaRPr lang="en-GB" sz="1200" dirty="0">
              <a:latin typeface="+mj-lt"/>
            </a:endParaRPr>
          </a:p>
        </p:txBody>
      </p:sp>
      <p:pic>
        <p:nvPicPr>
          <p:cNvPr id="30722" name="Picture 1">
            <a:extLst>
              <a:ext uri="{FF2B5EF4-FFF2-40B4-BE49-F238E27FC236}">
                <a16:creationId xmlns:a16="http://schemas.microsoft.com/office/drawing/2014/main" id="{0D01643B-4697-0DFB-916D-41516B958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437" y="785707"/>
            <a:ext cx="4597125" cy="39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506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463987" y="385856"/>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mj-lt"/>
              </a:rPr>
              <a:t>Admin </a:t>
            </a:r>
            <a:r>
              <a:rPr lang="en-GB" sz="1200" dirty="0" err="1">
                <a:latin typeface="+mj-lt"/>
              </a:rPr>
              <a:t>chọn</a:t>
            </a:r>
            <a:r>
              <a:rPr lang="en-GB" sz="1200" dirty="0">
                <a:latin typeface="+mj-lt"/>
              </a:rPr>
              <a:t> create </a:t>
            </a:r>
            <a:r>
              <a:rPr lang="en-GB" sz="1200" dirty="0" err="1">
                <a:latin typeface="+mj-lt"/>
              </a:rPr>
              <a:t>khi</a:t>
            </a:r>
            <a:r>
              <a:rPr lang="en-GB" sz="1200" dirty="0">
                <a:latin typeface="+mj-lt"/>
              </a:rPr>
              <a:t> </a:t>
            </a:r>
            <a:r>
              <a:rPr lang="en-GB" sz="1200" dirty="0" err="1">
                <a:latin typeface="+mj-lt"/>
              </a:rPr>
              <a:t>muốn</a:t>
            </a:r>
            <a:r>
              <a:rPr lang="en-GB" sz="1200" dirty="0">
                <a:latin typeface="+mj-lt"/>
              </a:rPr>
              <a:t> </a:t>
            </a:r>
            <a:r>
              <a:rPr lang="en-GB" sz="1200" dirty="0" err="1">
                <a:latin typeface="+mj-lt"/>
              </a:rPr>
              <a:t>thêm</a:t>
            </a:r>
            <a:r>
              <a:rPr lang="en-GB" sz="1200" dirty="0">
                <a:latin typeface="+mj-lt"/>
              </a:rPr>
              <a:t> </a:t>
            </a:r>
            <a:r>
              <a:rPr lang="en-GB" sz="1200" dirty="0" err="1">
                <a:latin typeface="+mj-lt"/>
              </a:rPr>
              <a:t>sản</a:t>
            </a:r>
            <a:r>
              <a:rPr lang="en-GB" sz="1200" dirty="0">
                <a:latin typeface="+mj-lt"/>
              </a:rPr>
              <a:t> </a:t>
            </a:r>
            <a:r>
              <a:rPr lang="en-GB" sz="1200" dirty="0" err="1">
                <a:latin typeface="+mj-lt"/>
              </a:rPr>
              <a:t>phẩm</a:t>
            </a:r>
            <a:r>
              <a:rPr lang="en-GB" sz="1200" dirty="0">
                <a:latin typeface="+mj-lt"/>
              </a:rPr>
              <a:t> </a:t>
            </a:r>
          </a:p>
        </p:txBody>
      </p:sp>
      <p:pic>
        <p:nvPicPr>
          <p:cNvPr id="31746" name="Picture 1">
            <a:extLst>
              <a:ext uri="{FF2B5EF4-FFF2-40B4-BE49-F238E27FC236}">
                <a16:creationId xmlns:a16="http://schemas.microsoft.com/office/drawing/2014/main" id="{362C2984-C785-C531-8A49-7F258F72D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97504"/>
            <a:ext cx="411480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0168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457214" y="385856"/>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err="1">
                <a:latin typeface="+mj-lt"/>
              </a:rPr>
              <a:t>Kết</a:t>
            </a:r>
            <a:r>
              <a:rPr lang="en-GB" sz="1200" dirty="0">
                <a:latin typeface="+mj-lt"/>
              </a:rPr>
              <a:t> </a:t>
            </a:r>
            <a:r>
              <a:rPr lang="en-GB" sz="1200" dirty="0" err="1">
                <a:latin typeface="+mj-lt"/>
              </a:rPr>
              <a:t>quả</a:t>
            </a:r>
            <a:r>
              <a:rPr lang="en-GB" sz="1200" dirty="0">
                <a:latin typeface="+mj-lt"/>
              </a:rPr>
              <a:t> </a:t>
            </a:r>
            <a:r>
              <a:rPr lang="en-GB" sz="1200" dirty="0" err="1">
                <a:latin typeface="+mj-lt"/>
              </a:rPr>
              <a:t>sau</a:t>
            </a:r>
            <a:r>
              <a:rPr lang="en-GB" sz="1200" dirty="0">
                <a:latin typeface="+mj-lt"/>
              </a:rPr>
              <a:t> </a:t>
            </a:r>
            <a:r>
              <a:rPr lang="en-GB" sz="1200" dirty="0" err="1">
                <a:latin typeface="+mj-lt"/>
              </a:rPr>
              <a:t>khi</a:t>
            </a:r>
            <a:r>
              <a:rPr lang="en-GB" sz="1200" dirty="0">
                <a:latin typeface="+mj-lt"/>
              </a:rPr>
              <a:t> </a:t>
            </a:r>
            <a:r>
              <a:rPr lang="en-GB" sz="1200" dirty="0" err="1">
                <a:latin typeface="+mj-lt"/>
              </a:rPr>
              <a:t>thêm</a:t>
            </a:r>
            <a:r>
              <a:rPr lang="en-GB" sz="1200" dirty="0">
                <a:latin typeface="+mj-lt"/>
              </a:rPr>
              <a:t> </a:t>
            </a:r>
            <a:r>
              <a:rPr lang="en-GB" sz="1200" dirty="0" err="1">
                <a:latin typeface="+mj-lt"/>
              </a:rPr>
              <a:t>sản</a:t>
            </a:r>
            <a:r>
              <a:rPr lang="en-GB" sz="1200" dirty="0">
                <a:latin typeface="+mj-lt"/>
              </a:rPr>
              <a:t> </a:t>
            </a:r>
            <a:r>
              <a:rPr lang="en-GB" sz="1200" dirty="0" err="1">
                <a:latin typeface="+mj-lt"/>
              </a:rPr>
              <a:t>phẩm</a:t>
            </a:r>
            <a:endParaRPr lang="en-GB" sz="1200" dirty="0">
              <a:latin typeface="+mj-lt"/>
            </a:endParaRPr>
          </a:p>
        </p:txBody>
      </p:sp>
      <p:pic>
        <p:nvPicPr>
          <p:cNvPr id="32770" name="Picture 1">
            <a:extLst>
              <a:ext uri="{FF2B5EF4-FFF2-40B4-BE49-F238E27FC236}">
                <a16:creationId xmlns:a16="http://schemas.microsoft.com/office/drawing/2014/main" id="{3513290C-7626-4FA5-99AE-7084C5230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09" y="1466427"/>
            <a:ext cx="7168810" cy="221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210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463987" y="385856"/>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mj-lt"/>
              </a:rPr>
              <a:t>Admin </a:t>
            </a:r>
            <a:r>
              <a:rPr lang="en-GB" sz="1200" dirty="0" err="1">
                <a:latin typeface="+mj-lt"/>
              </a:rPr>
              <a:t>chọn</a:t>
            </a:r>
            <a:r>
              <a:rPr lang="en-GB" sz="1200" dirty="0">
                <a:latin typeface="+mj-lt"/>
              </a:rPr>
              <a:t> update </a:t>
            </a:r>
            <a:r>
              <a:rPr lang="en-GB" sz="1200" dirty="0" err="1">
                <a:latin typeface="+mj-lt"/>
              </a:rPr>
              <a:t>khi</a:t>
            </a:r>
            <a:r>
              <a:rPr lang="en-GB" sz="1200" dirty="0">
                <a:latin typeface="+mj-lt"/>
              </a:rPr>
              <a:t> </a:t>
            </a:r>
            <a:r>
              <a:rPr lang="en-GB" sz="1200" dirty="0" err="1">
                <a:latin typeface="+mj-lt"/>
              </a:rPr>
              <a:t>muốn</a:t>
            </a:r>
            <a:r>
              <a:rPr lang="en-GB" sz="1200" dirty="0">
                <a:latin typeface="+mj-lt"/>
              </a:rPr>
              <a:t> </a:t>
            </a:r>
            <a:r>
              <a:rPr lang="en-GB" sz="1200" dirty="0" err="1">
                <a:latin typeface="+mj-lt"/>
              </a:rPr>
              <a:t>sửa</a:t>
            </a:r>
            <a:r>
              <a:rPr lang="en-GB" sz="1200" dirty="0">
                <a:latin typeface="+mj-lt"/>
              </a:rPr>
              <a:t> </a:t>
            </a:r>
            <a:r>
              <a:rPr lang="en-GB" sz="1200" dirty="0" err="1">
                <a:latin typeface="+mj-lt"/>
              </a:rPr>
              <a:t>thông</a:t>
            </a:r>
            <a:r>
              <a:rPr lang="en-GB" sz="1200" dirty="0">
                <a:latin typeface="+mj-lt"/>
              </a:rPr>
              <a:t> tin </a:t>
            </a:r>
            <a:r>
              <a:rPr lang="en-GB" sz="1200" dirty="0" err="1">
                <a:latin typeface="+mj-lt"/>
              </a:rPr>
              <a:t>sản</a:t>
            </a:r>
            <a:r>
              <a:rPr lang="en-GB" sz="1200" dirty="0">
                <a:latin typeface="+mj-lt"/>
              </a:rPr>
              <a:t> </a:t>
            </a:r>
            <a:r>
              <a:rPr lang="en-GB" sz="1200" dirty="0" err="1">
                <a:latin typeface="+mj-lt"/>
              </a:rPr>
              <a:t>phẩm</a:t>
            </a:r>
            <a:r>
              <a:rPr lang="en-GB" sz="1200" dirty="0">
                <a:latin typeface="+mj-lt"/>
              </a:rPr>
              <a:t> </a:t>
            </a:r>
          </a:p>
        </p:txBody>
      </p:sp>
      <p:pic>
        <p:nvPicPr>
          <p:cNvPr id="33794" name="Picture 1">
            <a:extLst>
              <a:ext uri="{FF2B5EF4-FFF2-40B4-BE49-F238E27FC236}">
                <a16:creationId xmlns:a16="http://schemas.microsoft.com/office/drawing/2014/main" id="{3D82FFB2-9C6C-4F53-94FA-36E5111C5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2404" y="736824"/>
            <a:ext cx="3319192" cy="402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1820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457214" y="385856"/>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err="1">
                <a:latin typeface="+mj-lt"/>
              </a:rPr>
              <a:t>Kết</a:t>
            </a:r>
            <a:r>
              <a:rPr lang="en-GB" sz="1200" dirty="0">
                <a:latin typeface="+mj-lt"/>
              </a:rPr>
              <a:t> </a:t>
            </a:r>
            <a:r>
              <a:rPr lang="en-GB" sz="1200" dirty="0" err="1">
                <a:latin typeface="+mj-lt"/>
              </a:rPr>
              <a:t>quả</a:t>
            </a:r>
            <a:r>
              <a:rPr lang="en-GB" sz="1200" dirty="0">
                <a:latin typeface="+mj-lt"/>
              </a:rPr>
              <a:t> </a:t>
            </a:r>
            <a:r>
              <a:rPr lang="en-GB" sz="1200" dirty="0" err="1">
                <a:latin typeface="+mj-lt"/>
              </a:rPr>
              <a:t>sau</a:t>
            </a:r>
            <a:r>
              <a:rPr lang="en-GB" sz="1200" dirty="0">
                <a:latin typeface="+mj-lt"/>
              </a:rPr>
              <a:t> </a:t>
            </a:r>
            <a:r>
              <a:rPr lang="en-GB" sz="1200" dirty="0" err="1">
                <a:latin typeface="+mj-lt"/>
              </a:rPr>
              <a:t>khi</a:t>
            </a:r>
            <a:r>
              <a:rPr lang="en-GB" sz="1200" dirty="0">
                <a:latin typeface="+mj-lt"/>
              </a:rPr>
              <a:t> update</a:t>
            </a:r>
          </a:p>
        </p:txBody>
      </p:sp>
      <p:pic>
        <p:nvPicPr>
          <p:cNvPr id="34818" name="Picture 1">
            <a:extLst>
              <a:ext uri="{FF2B5EF4-FFF2-40B4-BE49-F238E27FC236}">
                <a16:creationId xmlns:a16="http://schemas.microsoft.com/office/drawing/2014/main" id="{AD21F46B-CD33-C611-7CFB-D3A832F85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616" y="1501526"/>
            <a:ext cx="7280926" cy="2140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025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2" name="Google Shape;474;p37">
            <a:extLst>
              <a:ext uri="{FF2B5EF4-FFF2-40B4-BE49-F238E27FC236}">
                <a16:creationId xmlns:a16="http://schemas.microsoft.com/office/drawing/2014/main" id="{5A6C0E72-3998-44D4-47BB-036BCB3AA488}"/>
              </a:ext>
            </a:extLst>
          </p:cNvPr>
          <p:cNvSpPr txBox="1">
            <a:spLocks noGrp="1"/>
          </p:cNvSpPr>
          <p:nvPr>
            <p:ph type="title"/>
          </p:nvPr>
        </p:nvSpPr>
        <p:spPr>
          <a:xfrm>
            <a:off x="463987" y="385856"/>
            <a:ext cx="6261932" cy="623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mj-lt"/>
              </a:rPr>
              <a:t>Admin </a:t>
            </a:r>
            <a:r>
              <a:rPr lang="en-GB" sz="1200" dirty="0" err="1">
                <a:latin typeface="+mj-lt"/>
              </a:rPr>
              <a:t>xóa</a:t>
            </a:r>
            <a:r>
              <a:rPr lang="en-GB" sz="1200" dirty="0">
                <a:latin typeface="+mj-lt"/>
              </a:rPr>
              <a:t> </a:t>
            </a:r>
            <a:r>
              <a:rPr lang="en-GB" sz="1200" dirty="0" err="1">
                <a:latin typeface="+mj-lt"/>
              </a:rPr>
              <a:t>sản</a:t>
            </a:r>
            <a:r>
              <a:rPr lang="en-GB" sz="1200" dirty="0">
                <a:latin typeface="+mj-lt"/>
              </a:rPr>
              <a:t> </a:t>
            </a:r>
            <a:r>
              <a:rPr lang="en-GB" sz="1200" dirty="0" err="1">
                <a:latin typeface="+mj-lt"/>
              </a:rPr>
              <a:t>phẩm</a:t>
            </a:r>
            <a:r>
              <a:rPr lang="en-GB" sz="1200" dirty="0">
                <a:latin typeface="+mj-lt"/>
              </a:rPr>
              <a:t> </a:t>
            </a:r>
          </a:p>
        </p:txBody>
      </p:sp>
      <p:pic>
        <p:nvPicPr>
          <p:cNvPr id="35842" name="Picture 1">
            <a:extLst>
              <a:ext uri="{FF2B5EF4-FFF2-40B4-BE49-F238E27FC236}">
                <a16:creationId xmlns:a16="http://schemas.microsoft.com/office/drawing/2014/main" id="{F46710EA-B41C-DAC8-45EF-6812E1889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4092" y="385856"/>
            <a:ext cx="4615815" cy="45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477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8"/>
          <p:cNvSpPr txBox="1">
            <a:spLocks noGrp="1"/>
          </p:cNvSpPr>
          <p:nvPr>
            <p:ph type="ctrTitle"/>
          </p:nvPr>
        </p:nvSpPr>
        <p:spPr>
          <a:xfrm>
            <a:off x="1447294" y="1410962"/>
            <a:ext cx="5698347" cy="12147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Thanks</a:t>
            </a:r>
            <a:r>
              <a:rPr lang="vi-VN"/>
              <a:t> for </a:t>
            </a:r>
            <a:r>
              <a:rPr lang="en-US"/>
              <a:t>watching</a:t>
            </a:r>
            <a:r>
              <a:rPr lang="en-GB"/>
              <a:t>!</a:t>
            </a:r>
          </a:p>
        </p:txBody>
      </p:sp>
      <p:sp>
        <p:nvSpPr>
          <p:cNvPr id="486" name="Google Shape;486;p38"/>
          <p:cNvSpPr/>
          <p:nvPr/>
        </p:nvSpPr>
        <p:spPr>
          <a:xfrm>
            <a:off x="3904113" y="3034792"/>
            <a:ext cx="259017" cy="258967"/>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38"/>
          <p:cNvGrpSpPr/>
          <p:nvPr/>
        </p:nvGrpSpPr>
        <p:grpSpPr>
          <a:xfrm>
            <a:off x="4234992" y="3034789"/>
            <a:ext cx="258998" cy="258972"/>
            <a:chOff x="812101" y="2571761"/>
            <a:chExt cx="417066" cy="417024"/>
          </a:xfrm>
        </p:grpSpPr>
        <p:sp>
          <p:nvSpPr>
            <p:cNvPr id="488" name="Google Shape;488;p38"/>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38"/>
          <p:cNvGrpSpPr/>
          <p:nvPr/>
        </p:nvGrpSpPr>
        <p:grpSpPr>
          <a:xfrm>
            <a:off x="4565927" y="3034789"/>
            <a:ext cx="258972" cy="258972"/>
            <a:chOff x="1323129" y="2571761"/>
            <a:chExt cx="417024" cy="417024"/>
          </a:xfrm>
        </p:grpSpPr>
        <p:sp>
          <p:nvSpPr>
            <p:cNvPr id="493" name="Google Shape;493;p38"/>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38"/>
          <p:cNvSpPr/>
          <p:nvPr/>
        </p:nvSpPr>
        <p:spPr>
          <a:xfrm>
            <a:off x="4930632" y="3058152"/>
            <a:ext cx="260300" cy="21224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6"/>
          <p:cNvGrpSpPr/>
          <p:nvPr/>
        </p:nvGrpSpPr>
        <p:grpSpPr>
          <a:xfrm>
            <a:off x="2616900" y="764700"/>
            <a:ext cx="1422050" cy="1422000"/>
            <a:chOff x="1966500" y="1018650"/>
            <a:chExt cx="1422050" cy="1422000"/>
          </a:xfrm>
        </p:grpSpPr>
        <p:sp>
          <p:nvSpPr>
            <p:cNvPr id="302" name="Google Shape;302;p26"/>
            <p:cNvSpPr/>
            <p:nvPr/>
          </p:nvSpPr>
          <p:spPr>
            <a:xfrm>
              <a:off x="1966500" y="1094850"/>
              <a:ext cx="1345800" cy="134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26"/>
          <p:cNvSpPr txBox="1">
            <a:spLocks noGrp="1"/>
          </p:cNvSpPr>
          <p:nvPr>
            <p:ph type="title" idx="2"/>
          </p:nvPr>
        </p:nvSpPr>
        <p:spPr>
          <a:xfrm>
            <a:off x="2655025" y="934100"/>
            <a:ext cx="13458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p>
        </p:txBody>
      </p:sp>
      <p:sp>
        <p:nvSpPr>
          <p:cNvPr id="305" name="Google Shape;305;p26"/>
          <p:cNvSpPr txBox="1">
            <a:spLocks noGrp="1"/>
          </p:cNvSpPr>
          <p:nvPr>
            <p:ph type="title"/>
          </p:nvPr>
        </p:nvSpPr>
        <p:spPr>
          <a:xfrm>
            <a:off x="945450" y="2491500"/>
            <a:ext cx="4764900" cy="17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400" dirty="0" err="1">
                <a:latin typeface="+mj-lt"/>
              </a:rPr>
              <a:t>Sơ</a:t>
            </a:r>
            <a:r>
              <a:rPr lang="en-GB" sz="4400" dirty="0">
                <a:latin typeface="+mj-lt"/>
              </a:rPr>
              <a:t> </a:t>
            </a:r>
            <a:r>
              <a:rPr lang="en-GB" sz="4400" dirty="0" err="1">
                <a:latin typeface="+mj-lt"/>
              </a:rPr>
              <a:t>đồ</a:t>
            </a:r>
            <a:r>
              <a:rPr lang="en-GB" sz="4400" dirty="0">
                <a:latin typeface="+mj-lt"/>
              </a:rPr>
              <a:t> Use Case</a:t>
            </a:r>
          </a:p>
        </p:txBody>
      </p:sp>
      <p:grpSp>
        <p:nvGrpSpPr>
          <p:cNvPr id="306" name="Google Shape;306;p26"/>
          <p:cNvGrpSpPr/>
          <p:nvPr/>
        </p:nvGrpSpPr>
        <p:grpSpPr>
          <a:xfrm>
            <a:off x="5872002" y="-309604"/>
            <a:ext cx="2025943" cy="1788473"/>
            <a:chOff x="3700913" y="792925"/>
            <a:chExt cx="717275" cy="633200"/>
          </a:xfrm>
        </p:grpSpPr>
        <p:sp>
          <p:nvSpPr>
            <p:cNvPr id="307" name="Google Shape;307;p26"/>
            <p:cNvSpPr/>
            <p:nvPr/>
          </p:nvSpPr>
          <p:spPr>
            <a:xfrm>
              <a:off x="3772638" y="1190250"/>
              <a:ext cx="645550" cy="235875"/>
            </a:xfrm>
            <a:custGeom>
              <a:avLst/>
              <a:gdLst/>
              <a:ahLst/>
              <a:cxnLst/>
              <a:rect l="l" t="t" r="r" b="b"/>
              <a:pathLst>
                <a:path w="25822" h="9435" extrusionOk="0">
                  <a:moveTo>
                    <a:pt x="25465" y="1"/>
                  </a:moveTo>
                  <a:lnTo>
                    <a:pt x="0" y="7910"/>
                  </a:lnTo>
                  <a:cubicBezTo>
                    <a:pt x="288" y="8839"/>
                    <a:pt x="1144" y="9434"/>
                    <a:pt x="2068" y="9434"/>
                  </a:cubicBezTo>
                  <a:cubicBezTo>
                    <a:pt x="2281" y="9434"/>
                    <a:pt x="2497" y="9403"/>
                    <a:pt x="2710" y="9336"/>
                  </a:cubicBezTo>
                  <a:lnTo>
                    <a:pt x="24039" y="2713"/>
                  </a:lnTo>
                  <a:cubicBezTo>
                    <a:pt x="25183" y="2357"/>
                    <a:pt x="25821" y="1143"/>
                    <a:pt x="25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3724988" y="806875"/>
              <a:ext cx="677150" cy="536975"/>
            </a:xfrm>
            <a:custGeom>
              <a:avLst/>
              <a:gdLst/>
              <a:ahLst/>
              <a:cxnLst/>
              <a:rect l="l" t="t" r="r" b="b"/>
              <a:pathLst>
                <a:path w="27086" h="21479" extrusionOk="0">
                  <a:moveTo>
                    <a:pt x="22594" y="0"/>
                  </a:moveTo>
                  <a:lnTo>
                    <a:pt x="0" y="7015"/>
                  </a:lnTo>
                  <a:lnTo>
                    <a:pt x="4491" y="21478"/>
                  </a:lnTo>
                  <a:lnTo>
                    <a:pt x="27086" y="14463"/>
                  </a:lnTo>
                  <a:lnTo>
                    <a:pt x="22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3700913" y="792925"/>
              <a:ext cx="687100" cy="547000"/>
            </a:xfrm>
            <a:custGeom>
              <a:avLst/>
              <a:gdLst/>
              <a:ahLst/>
              <a:cxnLst/>
              <a:rect l="l" t="t" r="r" b="b"/>
              <a:pathLst>
                <a:path w="27484" h="21880" extrusionOk="0">
                  <a:moveTo>
                    <a:pt x="22688" y="400"/>
                  </a:moveTo>
                  <a:lnTo>
                    <a:pt x="27086" y="14557"/>
                  </a:lnTo>
                  <a:lnTo>
                    <a:pt x="4796" y="21480"/>
                  </a:lnTo>
                  <a:lnTo>
                    <a:pt x="398" y="7322"/>
                  </a:lnTo>
                  <a:lnTo>
                    <a:pt x="22688" y="400"/>
                  </a:lnTo>
                  <a:close/>
                  <a:moveTo>
                    <a:pt x="22897" y="0"/>
                  </a:moveTo>
                  <a:lnTo>
                    <a:pt x="153" y="7065"/>
                  </a:lnTo>
                  <a:lnTo>
                    <a:pt x="1" y="7112"/>
                  </a:lnTo>
                  <a:lnTo>
                    <a:pt x="4587" y="21879"/>
                  </a:lnTo>
                  <a:lnTo>
                    <a:pt x="27333" y="14815"/>
                  </a:lnTo>
                  <a:lnTo>
                    <a:pt x="27484" y="14768"/>
                  </a:lnTo>
                  <a:lnTo>
                    <a:pt x="2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3756138" y="849850"/>
              <a:ext cx="578400" cy="438975"/>
            </a:xfrm>
            <a:custGeom>
              <a:avLst/>
              <a:gdLst/>
              <a:ahLst/>
              <a:cxnLst/>
              <a:rect l="l" t="t" r="r" b="b"/>
              <a:pathLst>
                <a:path w="23136" h="17559" extrusionOk="0">
                  <a:moveTo>
                    <a:pt x="19570" y="0"/>
                  </a:moveTo>
                  <a:lnTo>
                    <a:pt x="1" y="6077"/>
                  </a:lnTo>
                  <a:lnTo>
                    <a:pt x="3566" y="17559"/>
                  </a:lnTo>
                  <a:lnTo>
                    <a:pt x="23136" y="11482"/>
                  </a:lnTo>
                  <a:lnTo>
                    <a:pt x="19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746538" y="1178475"/>
              <a:ext cx="655050" cy="244825"/>
            </a:xfrm>
            <a:custGeom>
              <a:avLst/>
              <a:gdLst/>
              <a:ahLst/>
              <a:cxnLst/>
              <a:rect l="l" t="t" r="r" b="b"/>
              <a:pathLst>
                <a:path w="26202" h="9793" extrusionOk="0">
                  <a:moveTo>
                    <a:pt x="25559" y="402"/>
                  </a:moveTo>
                  <a:lnTo>
                    <a:pt x="25559" y="402"/>
                  </a:lnTo>
                  <a:cubicBezTo>
                    <a:pt x="25786" y="1412"/>
                    <a:pt x="25201" y="2447"/>
                    <a:pt x="24195" y="2759"/>
                  </a:cubicBezTo>
                  <a:lnTo>
                    <a:pt x="2866" y="9384"/>
                  </a:lnTo>
                  <a:cubicBezTo>
                    <a:pt x="2670" y="9445"/>
                    <a:pt x="2470" y="9474"/>
                    <a:pt x="2273" y="9474"/>
                  </a:cubicBezTo>
                  <a:cubicBezTo>
                    <a:pt x="1471" y="9474"/>
                    <a:pt x="717" y="8990"/>
                    <a:pt x="407" y="8212"/>
                  </a:cubicBezTo>
                  <a:lnTo>
                    <a:pt x="25559" y="402"/>
                  </a:lnTo>
                  <a:close/>
                  <a:moveTo>
                    <a:pt x="25774" y="1"/>
                  </a:moveTo>
                  <a:lnTo>
                    <a:pt x="155" y="7958"/>
                  </a:lnTo>
                  <a:lnTo>
                    <a:pt x="1" y="8006"/>
                  </a:lnTo>
                  <a:lnTo>
                    <a:pt x="52" y="8158"/>
                  </a:lnTo>
                  <a:cubicBezTo>
                    <a:pt x="52" y="8158"/>
                    <a:pt x="82" y="8251"/>
                    <a:pt x="98" y="8294"/>
                  </a:cubicBezTo>
                  <a:cubicBezTo>
                    <a:pt x="448" y="9217"/>
                    <a:pt x="1331" y="9792"/>
                    <a:pt x="2273" y="9792"/>
                  </a:cubicBezTo>
                  <a:cubicBezTo>
                    <a:pt x="2502" y="9792"/>
                    <a:pt x="2732" y="9758"/>
                    <a:pt x="2961" y="9688"/>
                  </a:cubicBezTo>
                  <a:lnTo>
                    <a:pt x="24289" y="3064"/>
                  </a:lnTo>
                  <a:cubicBezTo>
                    <a:pt x="25514" y="2683"/>
                    <a:pt x="26201" y="1378"/>
                    <a:pt x="25820" y="153"/>
                  </a:cubicBezTo>
                  <a:lnTo>
                    <a:pt x="257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26"/>
          <p:cNvGrpSpPr/>
          <p:nvPr/>
        </p:nvGrpSpPr>
        <p:grpSpPr>
          <a:xfrm rot="-1800001">
            <a:off x="7135071" y="2034133"/>
            <a:ext cx="691766" cy="1123687"/>
            <a:chOff x="4557550" y="704650"/>
            <a:chExt cx="244925" cy="397850"/>
          </a:xfrm>
        </p:grpSpPr>
        <p:sp>
          <p:nvSpPr>
            <p:cNvPr id="313" name="Google Shape;313;p26"/>
            <p:cNvSpPr/>
            <p:nvPr/>
          </p:nvSpPr>
          <p:spPr>
            <a:xfrm>
              <a:off x="4658800" y="739175"/>
              <a:ext cx="78250" cy="137550"/>
            </a:xfrm>
            <a:custGeom>
              <a:avLst/>
              <a:gdLst/>
              <a:ahLst/>
              <a:cxnLst/>
              <a:rect l="l" t="t" r="r" b="b"/>
              <a:pathLst>
                <a:path w="3130" h="5502" extrusionOk="0">
                  <a:moveTo>
                    <a:pt x="1778" y="0"/>
                  </a:moveTo>
                  <a:cubicBezTo>
                    <a:pt x="1477" y="0"/>
                    <a:pt x="1189" y="101"/>
                    <a:pt x="951" y="292"/>
                  </a:cubicBezTo>
                  <a:cubicBezTo>
                    <a:pt x="676" y="511"/>
                    <a:pt x="504" y="827"/>
                    <a:pt x="467" y="1178"/>
                  </a:cubicBezTo>
                  <a:lnTo>
                    <a:pt x="0" y="5470"/>
                  </a:lnTo>
                  <a:lnTo>
                    <a:pt x="301" y="5501"/>
                  </a:lnTo>
                  <a:lnTo>
                    <a:pt x="767" y="1210"/>
                  </a:lnTo>
                  <a:cubicBezTo>
                    <a:pt x="796" y="941"/>
                    <a:pt x="929" y="697"/>
                    <a:pt x="1141" y="526"/>
                  </a:cubicBezTo>
                  <a:cubicBezTo>
                    <a:pt x="1323" y="380"/>
                    <a:pt x="1545" y="302"/>
                    <a:pt x="1775" y="302"/>
                  </a:cubicBezTo>
                  <a:cubicBezTo>
                    <a:pt x="1813" y="302"/>
                    <a:pt x="1850" y="304"/>
                    <a:pt x="1888" y="308"/>
                  </a:cubicBezTo>
                  <a:cubicBezTo>
                    <a:pt x="2157" y="338"/>
                    <a:pt x="2401" y="471"/>
                    <a:pt x="2572" y="682"/>
                  </a:cubicBezTo>
                  <a:cubicBezTo>
                    <a:pt x="2742" y="894"/>
                    <a:pt x="2820" y="1159"/>
                    <a:pt x="2790" y="1429"/>
                  </a:cubicBezTo>
                  <a:lnTo>
                    <a:pt x="2652" y="2691"/>
                  </a:lnTo>
                  <a:lnTo>
                    <a:pt x="2954" y="2722"/>
                  </a:lnTo>
                  <a:lnTo>
                    <a:pt x="3090" y="1462"/>
                  </a:lnTo>
                  <a:cubicBezTo>
                    <a:pt x="3129" y="1112"/>
                    <a:pt x="3028" y="767"/>
                    <a:pt x="2806" y="492"/>
                  </a:cubicBezTo>
                  <a:cubicBezTo>
                    <a:pt x="2587" y="219"/>
                    <a:pt x="2271" y="45"/>
                    <a:pt x="1921" y="8"/>
                  </a:cubicBezTo>
                  <a:cubicBezTo>
                    <a:pt x="1873" y="3"/>
                    <a:pt x="1825"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4723225" y="704650"/>
              <a:ext cx="79250" cy="137575"/>
            </a:xfrm>
            <a:custGeom>
              <a:avLst/>
              <a:gdLst/>
              <a:ahLst/>
              <a:cxnLst/>
              <a:rect l="l" t="t" r="r" b="b"/>
              <a:pathLst>
                <a:path w="3170" h="5503" extrusionOk="0">
                  <a:moveTo>
                    <a:pt x="2869" y="0"/>
                  </a:moveTo>
                  <a:lnTo>
                    <a:pt x="2403" y="4292"/>
                  </a:lnTo>
                  <a:cubicBezTo>
                    <a:pt x="2347" y="4813"/>
                    <a:pt x="1904" y="5199"/>
                    <a:pt x="1391" y="5199"/>
                  </a:cubicBezTo>
                  <a:cubicBezTo>
                    <a:pt x="1355" y="5199"/>
                    <a:pt x="1318" y="5197"/>
                    <a:pt x="1282" y="5193"/>
                  </a:cubicBezTo>
                  <a:cubicBezTo>
                    <a:pt x="724" y="5133"/>
                    <a:pt x="320" y="4630"/>
                    <a:pt x="380" y="4072"/>
                  </a:cubicBezTo>
                  <a:lnTo>
                    <a:pt x="513" y="2843"/>
                  </a:lnTo>
                  <a:lnTo>
                    <a:pt x="213" y="2810"/>
                  </a:lnTo>
                  <a:lnTo>
                    <a:pt x="80" y="4041"/>
                  </a:lnTo>
                  <a:cubicBezTo>
                    <a:pt x="1" y="4764"/>
                    <a:pt x="525" y="5416"/>
                    <a:pt x="1249" y="5495"/>
                  </a:cubicBezTo>
                  <a:cubicBezTo>
                    <a:pt x="1298" y="5500"/>
                    <a:pt x="1344" y="5503"/>
                    <a:pt x="1392" y="5503"/>
                  </a:cubicBezTo>
                  <a:cubicBezTo>
                    <a:pt x="2057" y="5503"/>
                    <a:pt x="2630" y="5000"/>
                    <a:pt x="2703" y="4325"/>
                  </a:cubicBezTo>
                  <a:lnTo>
                    <a:pt x="3170" y="33"/>
                  </a:ln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4569775" y="849175"/>
              <a:ext cx="188275" cy="253325"/>
            </a:xfrm>
            <a:custGeom>
              <a:avLst/>
              <a:gdLst/>
              <a:ahLst/>
              <a:cxnLst/>
              <a:rect l="l" t="t" r="r" b="b"/>
              <a:pathLst>
                <a:path w="7531" h="10133" extrusionOk="0">
                  <a:moveTo>
                    <a:pt x="3941" y="0"/>
                  </a:moveTo>
                  <a:cubicBezTo>
                    <a:pt x="2227" y="0"/>
                    <a:pt x="754" y="1292"/>
                    <a:pt x="564" y="3036"/>
                  </a:cubicBezTo>
                  <a:lnTo>
                    <a:pt x="202" y="6363"/>
                  </a:lnTo>
                  <a:cubicBezTo>
                    <a:pt x="1" y="8232"/>
                    <a:pt x="1349" y="9909"/>
                    <a:pt x="3218" y="10112"/>
                  </a:cubicBezTo>
                  <a:cubicBezTo>
                    <a:pt x="3342" y="10126"/>
                    <a:pt x="3465" y="10132"/>
                    <a:pt x="3588" y="10132"/>
                  </a:cubicBezTo>
                  <a:cubicBezTo>
                    <a:pt x="5302" y="10132"/>
                    <a:pt x="6777" y="8841"/>
                    <a:pt x="6967" y="7097"/>
                  </a:cubicBezTo>
                  <a:lnTo>
                    <a:pt x="7327" y="3770"/>
                  </a:lnTo>
                  <a:cubicBezTo>
                    <a:pt x="7530" y="1901"/>
                    <a:pt x="6180" y="224"/>
                    <a:pt x="4313" y="21"/>
                  </a:cubicBezTo>
                  <a:cubicBezTo>
                    <a:pt x="4188" y="7"/>
                    <a:pt x="4064" y="0"/>
                    <a:pt x="39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4557550" y="834500"/>
              <a:ext cx="193500" cy="260875"/>
            </a:xfrm>
            <a:custGeom>
              <a:avLst/>
              <a:gdLst/>
              <a:ahLst/>
              <a:cxnLst/>
              <a:rect l="l" t="t" r="r" b="b"/>
              <a:pathLst>
                <a:path w="7740" h="10435" extrusionOk="0">
                  <a:moveTo>
                    <a:pt x="3991" y="303"/>
                  </a:moveTo>
                  <a:cubicBezTo>
                    <a:pt x="4109" y="303"/>
                    <a:pt x="4228" y="310"/>
                    <a:pt x="4346" y="322"/>
                  </a:cubicBezTo>
                  <a:cubicBezTo>
                    <a:pt x="6128" y="516"/>
                    <a:pt x="7421" y="2122"/>
                    <a:pt x="7227" y="3904"/>
                  </a:cubicBezTo>
                  <a:lnTo>
                    <a:pt x="6867" y="7233"/>
                  </a:lnTo>
                  <a:cubicBezTo>
                    <a:pt x="6773" y="8095"/>
                    <a:pt x="6350" y="8871"/>
                    <a:pt x="5672" y="9415"/>
                  </a:cubicBezTo>
                  <a:cubicBezTo>
                    <a:pt x="5090" y="9884"/>
                    <a:pt x="4380" y="10133"/>
                    <a:pt x="3643" y="10133"/>
                  </a:cubicBezTo>
                  <a:cubicBezTo>
                    <a:pt x="3524" y="10133"/>
                    <a:pt x="3405" y="10126"/>
                    <a:pt x="3285" y="10113"/>
                  </a:cubicBezTo>
                  <a:cubicBezTo>
                    <a:pt x="2422" y="10019"/>
                    <a:pt x="1647" y="9596"/>
                    <a:pt x="1103" y="8919"/>
                  </a:cubicBezTo>
                  <a:cubicBezTo>
                    <a:pt x="558" y="8243"/>
                    <a:pt x="310" y="7394"/>
                    <a:pt x="404" y="6532"/>
                  </a:cubicBezTo>
                  <a:lnTo>
                    <a:pt x="766" y="3203"/>
                  </a:lnTo>
                  <a:cubicBezTo>
                    <a:pt x="859" y="2340"/>
                    <a:pt x="1283" y="1566"/>
                    <a:pt x="1959" y="1022"/>
                  </a:cubicBezTo>
                  <a:cubicBezTo>
                    <a:pt x="2542" y="552"/>
                    <a:pt x="3254" y="303"/>
                    <a:pt x="3991" y="303"/>
                  </a:cubicBezTo>
                  <a:close/>
                  <a:moveTo>
                    <a:pt x="3992" y="1"/>
                  </a:moveTo>
                  <a:cubicBezTo>
                    <a:pt x="3184" y="1"/>
                    <a:pt x="2407" y="272"/>
                    <a:pt x="1771" y="785"/>
                  </a:cubicBezTo>
                  <a:cubicBezTo>
                    <a:pt x="1031" y="1380"/>
                    <a:pt x="567" y="2226"/>
                    <a:pt x="464" y="3170"/>
                  </a:cubicBezTo>
                  <a:lnTo>
                    <a:pt x="104" y="6499"/>
                  </a:lnTo>
                  <a:cubicBezTo>
                    <a:pt x="1" y="7442"/>
                    <a:pt x="273" y="8369"/>
                    <a:pt x="866" y="9109"/>
                  </a:cubicBezTo>
                  <a:cubicBezTo>
                    <a:pt x="1461" y="9849"/>
                    <a:pt x="2309" y="10312"/>
                    <a:pt x="3252" y="10414"/>
                  </a:cubicBezTo>
                  <a:cubicBezTo>
                    <a:pt x="3382" y="10429"/>
                    <a:pt x="3512" y="10435"/>
                    <a:pt x="3642" y="10435"/>
                  </a:cubicBezTo>
                  <a:cubicBezTo>
                    <a:pt x="4448" y="10435"/>
                    <a:pt x="5225" y="10163"/>
                    <a:pt x="5862" y="9650"/>
                  </a:cubicBezTo>
                  <a:cubicBezTo>
                    <a:pt x="6602" y="9055"/>
                    <a:pt x="7066" y="8209"/>
                    <a:pt x="7167" y="7266"/>
                  </a:cubicBezTo>
                  <a:lnTo>
                    <a:pt x="7529" y="3937"/>
                  </a:lnTo>
                  <a:cubicBezTo>
                    <a:pt x="7740" y="1989"/>
                    <a:pt x="6327" y="232"/>
                    <a:pt x="4381" y="22"/>
                  </a:cubicBezTo>
                  <a:cubicBezTo>
                    <a:pt x="4251" y="8"/>
                    <a:pt x="4121" y="1"/>
                    <a:pt x="3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4648225" y="838400"/>
              <a:ext cx="22250" cy="136575"/>
            </a:xfrm>
            <a:custGeom>
              <a:avLst/>
              <a:gdLst/>
              <a:ahLst/>
              <a:cxnLst/>
              <a:rect l="l" t="t" r="r" b="b"/>
              <a:pathLst>
                <a:path w="890" h="5463" extrusionOk="0">
                  <a:moveTo>
                    <a:pt x="588" y="0"/>
                  </a:moveTo>
                  <a:lnTo>
                    <a:pt x="0" y="5429"/>
                  </a:lnTo>
                  <a:lnTo>
                    <a:pt x="301" y="5462"/>
                  </a:lnTo>
                  <a:lnTo>
                    <a:pt x="890" y="33"/>
                  </a:lnTo>
                  <a:lnTo>
                    <a:pt x="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4632600" y="870500"/>
              <a:ext cx="53100" cy="74925"/>
            </a:xfrm>
            <a:custGeom>
              <a:avLst/>
              <a:gdLst/>
              <a:ahLst/>
              <a:cxnLst/>
              <a:rect l="l" t="t" r="r" b="b"/>
              <a:pathLst>
                <a:path w="2124" h="2997" extrusionOk="0">
                  <a:moveTo>
                    <a:pt x="1119" y="1"/>
                  </a:moveTo>
                  <a:cubicBezTo>
                    <a:pt x="641" y="1"/>
                    <a:pt x="228" y="361"/>
                    <a:pt x="175" y="849"/>
                  </a:cubicBezTo>
                  <a:lnTo>
                    <a:pt x="57" y="1944"/>
                  </a:lnTo>
                  <a:cubicBezTo>
                    <a:pt x="0" y="2465"/>
                    <a:pt x="377" y="2935"/>
                    <a:pt x="899" y="2991"/>
                  </a:cubicBezTo>
                  <a:cubicBezTo>
                    <a:pt x="933" y="2995"/>
                    <a:pt x="967" y="2997"/>
                    <a:pt x="1001" y="2997"/>
                  </a:cubicBezTo>
                  <a:cubicBezTo>
                    <a:pt x="1482" y="2997"/>
                    <a:pt x="1894" y="2636"/>
                    <a:pt x="1947" y="2148"/>
                  </a:cubicBezTo>
                  <a:lnTo>
                    <a:pt x="2066" y="1054"/>
                  </a:lnTo>
                  <a:cubicBezTo>
                    <a:pt x="2123" y="532"/>
                    <a:pt x="1745" y="63"/>
                    <a:pt x="1223" y="6"/>
                  </a:cubicBezTo>
                  <a:cubicBezTo>
                    <a:pt x="1188" y="2"/>
                    <a:pt x="1154"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4629450" y="866700"/>
              <a:ext cx="60200" cy="82525"/>
            </a:xfrm>
            <a:custGeom>
              <a:avLst/>
              <a:gdLst/>
              <a:ahLst/>
              <a:cxnLst/>
              <a:rect l="l" t="t" r="r" b="b"/>
              <a:pathLst>
                <a:path w="2408" h="3301" extrusionOk="0">
                  <a:moveTo>
                    <a:pt x="1246" y="303"/>
                  </a:moveTo>
                  <a:cubicBezTo>
                    <a:pt x="1275" y="303"/>
                    <a:pt x="1304" y="305"/>
                    <a:pt x="1333" y="309"/>
                  </a:cubicBezTo>
                  <a:cubicBezTo>
                    <a:pt x="1771" y="356"/>
                    <a:pt x="2089" y="752"/>
                    <a:pt x="2041" y="1190"/>
                  </a:cubicBezTo>
                  <a:lnTo>
                    <a:pt x="1923" y="2284"/>
                  </a:lnTo>
                  <a:cubicBezTo>
                    <a:pt x="1899" y="2496"/>
                    <a:pt x="1795" y="2686"/>
                    <a:pt x="1629" y="2821"/>
                  </a:cubicBezTo>
                  <a:cubicBezTo>
                    <a:pt x="1486" y="2937"/>
                    <a:pt x="1311" y="2997"/>
                    <a:pt x="1129" y="2997"/>
                  </a:cubicBezTo>
                  <a:cubicBezTo>
                    <a:pt x="1100" y="2997"/>
                    <a:pt x="1071" y="2996"/>
                    <a:pt x="1041" y="2992"/>
                  </a:cubicBezTo>
                  <a:cubicBezTo>
                    <a:pt x="829" y="2969"/>
                    <a:pt x="639" y="2865"/>
                    <a:pt x="505" y="2698"/>
                  </a:cubicBezTo>
                  <a:cubicBezTo>
                    <a:pt x="372" y="2532"/>
                    <a:pt x="310" y="2324"/>
                    <a:pt x="333" y="2112"/>
                  </a:cubicBezTo>
                  <a:lnTo>
                    <a:pt x="452" y="1016"/>
                  </a:lnTo>
                  <a:cubicBezTo>
                    <a:pt x="496" y="608"/>
                    <a:pt x="844" y="303"/>
                    <a:pt x="1246" y="303"/>
                  </a:cubicBezTo>
                  <a:close/>
                  <a:moveTo>
                    <a:pt x="1248" y="1"/>
                  </a:moveTo>
                  <a:cubicBezTo>
                    <a:pt x="694" y="1"/>
                    <a:pt x="213" y="420"/>
                    <a:pt x="152" y="985"/>
                  </a:cubicBezTo>
                  <a:lnTo>
                    <a:pt x="32" y="2079"/>
                  </a:lnTo>
                  <a:cubicBezTo>
                    <a:pt x="1" y="2371"/>
                    <a:pt x="85" y="2659"/>
                    <a:pt x="270" y="2888"/>
                  </a:cubicBezTo>
                  <a:cubicBezTo>
                    <a:pt x="454" y="3118"/>
                    <a:pt x="717" y="3262"/>
                    <a:pt x="1010" y="3293"/>
                  </a:cubicBezTo>
                  <a:cubicBezTo>
                    <a:pt x="1050" y="3297"/>
                    <a:pt x="1091" y="3300"/>
                    <a:pt x="1130" y="3300"/>
                  </a:cubicBezTo>
                  <a:cubicBezTo>
                    <a:pt x="1381" y="3300"/>
                    <a:pt x="1621" y="3215"/>
                    <a:pt x="1819" y="3057"/>
                  </a:cubicBezTo>
                  <a:cubicBezTo>
                    <a:pt x="2049" y="2871"/>
                    <a:pt x="2192" y="2610"/>
                    <a:pt x="2224" y="2317"/>
                  </a:cubicBezTo>
                  <a:lnTo>
                    <a:pt x="2342" y="1223"/>
                  </a:lnTo>
                  <a:cubicBezTo>
                    <a:pt x="2408" y="619"/>
                    <a:pt x="1970" y="73"/>
                    <a:pt x="1366" y="7"/>
                  </a:cubicBezTo>
                  <a:cubicBezTo>
                    <a:pt x="1326" y="3"/>
                    <a:pt x="1287" y="1"/>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6"/>
          <p:cNvSpPr/>
          <p:nvPr/>
        </p:nvSpPr>
        <p:spPr>
          <a:xfrm>
            <a:off x="6259537" y="2260350"/>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2" name="Picture 1">
            <a:extLst>
              <a:ext uri="{FF2B5EF4-FFF2-40B4-BE49-F238E27FC236}">
                <a16:creationId xmlns:a16="http://schemas.microsoft.com/office/drawing/2014/main" id="{EA8602F6-64B2-7041-FC34-B449A1618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295" y="277812"/>
            <a:ext cx="6126163"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2" name="Picture 1">
            <a:extLst>
              <a:ext uri="{FF2B5EF4-FFF2-40B4-BE49-F238E27FC236}">
                <a16:creationId xmlns:a16="http://schemas.microsoft.com/office/drawing/2014/main" id="{8A0F2D69-ABF6-AAC2-F511-CD17BB75C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907" y="540737"/>
            <a:ext cx="6824346" cy="406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34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grpSp>
        <p:nvGrpSpPr>
          <p:cNvPr id="349" name="Google Shape;349;p29"/>
          <p:cNvGrpSpPr/>
          <p:nvPr/>
        </p:nvGrpSpPr>
        <p:grpSpPr>
          <a:xfrm>
            <a:off x="2616875" y="764700"/>
            <a:ext cx="1422050" cy="1422000"/>
            <a:chOff x="1966500" y="1018650"/>
            <a:chExt cx="1422050" cy="1422000"/>
          </a:xfrm>
        </p:grpSpPr>
        <p:sp>
          <p:nvSpPr>
            <p:cNvPr id="350" name="Google Shape;350;p29"/>
            <p:cNvSpPr/>
            <p:nvPr/>
          </p:nvSpPr>
          <p:spPr>
            <a:xfrm>
              <a:off x="1966500" y="1094850"/>
              <a:ext cx="1345800" cy="1345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2042750" y="1018650"/>
              <a:ext cx="1345800" cy="1345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9"/>
          <p:cNvSpPr txBox="1">
            <a:spLocks noGrp="1"/>
          </p:cNvSpPr>
          <p:nvPr>
            <p:ph type="title" idx="2"/>
          </p:nvPr>
        </p:nvSpPr>
        <p:spPr>
          <a:xfrm>
            <a:off x="2655000" y="934100"/>
            <a:ext cx="1345800" cy="10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p>
        </p:txBody>
      </p:sp>
      <p:sp>
        <p:nvSpPr>
          <p:cNvPr id="353" name="Google Shape;353;p29"/>
          <p:cNvSpPr txBox="1">
            <a:spLocks noGrp="1"/>
          </p:cNvSpPr>
          <p:nvPr>
            <p:ph type="title"/>
          </p:nvPr>
        </p:nvSpPr>
        <p:spPr>
          <a:xfrm>
            <a:off x="945450" y="2491500"/>
            <a:ext cx="4764900" cy="17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400" dirty="0" err="1">
                <a:latin typeface="+mj-lt"/>
              </a:rPr>
              <a:t>Sơ</a:t>
            </a:r>
            <a:r>
              <a:rPr lang="en-GB" sz="4400" dirty="0">
                <a:latin typeface="+mj-lt"/>
              </a:rPr>
              <a:t> </a:t>
            </a:r>
            <a:r>
              <a:rPr lang="en-GB" sz="4400" dirty="0" err="1">
                <a:latin typeface="+mj-lt"/>
              </a:rPr>
              <a:t>đồ</a:t>
            </a:r>
            <a:r>
              <a:rPr lang="en-GB" sz="4400" dirty="0">
                <a:latin typeface="+mj-lt"/>
              </a:rPr>
              <a:t> ECB</a:t>
            </a:r>
          </a:p>
        </p:txBody>
      </p:sp>
      <p:grpSp>
        <p:nvGrpSpPr>
          <p:cNvPr id="354" name="Google Shape;354;p29"/>
          <p:cNvGrpSpPr/>
          <p:nvPr/>
        </p:nvGrpSpPr>
        <p:grpSpPr>
          <a:xfrm>
            <a:off x="5872002" y="-309604"/>
            <a:ext cx="2025943" cy="1788473"/>
            <a:chOff x="3700913" y="792925"/>
            <a:chExt cx="717275" cy="633200"/>
          </a:xfrm>
        </p:grpSpPr>
        <p:sp>
          <p:nvSpPr>
            <p:cNvPr id="355" name="Google Shape;355;p29"/>
            <p:cNvSpPr/>
            <p:nvPr/>
          </p:nvSpPr>
          <p:spPr>
            <a:xfrm>
              <a:off x="3772638" y="1190250"/>
              <a:ext cx="645550" cy="235875"/>
            </a:xfrm>
            <a:custGeom>
              <a:avLst/>
              <a:gdLst/>
              <a:ahLst/>
              <a:cxnLst/>
              <a:rect l="l" t="t" r="r" b="b"/>
              <a:pathLst>
                <a:path w="25822" h="9435" extrusionOk="0">
                  <a:moveTo>
                    <a:pt x="25465" y="1"/>
                  </a:moveTo>
                  <a:lnTo>
                    <a:pt x="0" y="7910"/>
                  </a:lnTo>
                  <a:cubicBezTo>
                    <a:pt x="288" y="8839"/>
                    <a:pt x="1144" y="9434"/>
                    <a:pt x="2068" y="9434"/>
                  </a:cubicBezTo>
                  <a:cubicBezTo>
                    <a:pt x="2281" y="9434"/>
                    <a:pt x="2497" y="9403"/>
                    <a:pt x="2710" y="9336"/>
                  </a:cubicBezTo>
                  <a:lnTo>
                    <a:pt x="24039" y="2713"/>
                  </a:lnTo>
                  <a:cubicBezTo>
                    <a:pt x="25183" y="2357"/>
                    <a:pt x="25821" y="1143"/>
                    <a:pt x="25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724988" y="806875"/>
              <a:ext cx="677150" cy="536975"/>
            </a:xfrm>
            <a:custGeom>
              <a:avLst/>
              <a:gdLst/>
              <a:ahLst/>
              <a:cxnLst/>
              <a:rect l="l" t="t" r="r" b="b"/>
              <a:pathLst>
                <a:path w="27086" h="21479" extrusionOk="0">
                  <a:moveTo>
                    <a:pt x="22594" y="0"/>
                  </a:moveTo>
                  <a:lnTo>
                    <a:pt x="0" y="7015"/>
                  </a:lnTo>
                  <a:lnTo>
                    <a:pt x="4491" y="21478"/>
                  </a:lnTo>
                  <a:lnTo>
                    <a:pt x="27086" y="14463"/>
                  </a:lnTo>
                  <a:lnTo>
                    <a:pt x="22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700913" y="792925"/>
              <a:ext cx="687100" cy="547000"/>
            </a:xfrm>
            <a:custGeom>
              <a:avLst/>
              <a:gdLst/>
              <a:ahLst/>
              <a:cxnLst/>
              <a:rect l="l" t="t" r="r" b="b"/>
              <a:pathLst>
                <a:path w="27484" h="21880" extrusionOk="0">
                  <a:moveTo>
                    <a:pt x="22688" y="400"/>
                  </a:moveTo>
                  <a:lnTo>
                    <a:pt x="27086" y="14557"/>
                  </a:lnTo>
                  <a:lnTo>
                    <a:pt x="4796" y="21480"/>
                  </a:lnTo>
                  <a:lnTo>
                    <a:pt x="398" y="7322"/>
                  </a:lnTo>
                  <a:lnTo>
                    <a:pt x="22688" y="400"/>
                  </a:lnTo>
                  <a:close/>
                  <a:moveTo>
                    <a:pt x="22897" y="0"/>
                  </a:moveTo>
                  <a:lnTo>
                    <a:pt x="153" y="7065"/>
                  </a:lnTo>
                  <a:lnTo>
                    <a:pt x="1" y="7112"/>
                  </a:lnTo>
                  <a:lnTo>
                    <a:pt x="4587" y="21879"/>
                  </a:lnTo>
                  <a:lnTo>
                    <a:pt x="27333" y="14815"/>
                  </a:lnTo>
                  <a:lnTo>
                    <a:pt x="27484" y="14768"/>
                  </a:lnTo>
                  <a:lnTo>
                    <a:pt x="2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756138" y="849850"/>
              <a:ext cx="578400" cy="438975"/>
            </a:xfrm>
            <a:custGeom>
              <a:avLst/>
              <a:gdLst/>
              <a:ahLst/>
              <a:cxnLst/>
              <a:rect l="l" t="t" r="r" b="b"/>
              <a:pathLst>
                <a:path w="23136" h="17559" extrusionOk="0">
                  <a:moveTo>
                    <a:pt x="19570" y="0"/>
                  </a:moveTo>
                  <a:lnTo>
                    <a:pt x="1" y="6077"/>
                  </a:lnTo>
                  <a:lnTo>
                    <a:pt x="3566" y="17559"/>
                  </a:lnTo>
                  <a:lnTo>
                    <a:pt x="23136" y="11482"/>
                  </a:lnTo>
                  <a:lnTo>
                    <a:pt x="19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3746538" y="1178475"/>
              <a:ext cx="655050" cy="244825"/>
            </a:xfrm>
            <a:custGeom>
              <a:avLst/>
              <a:gdLst/>
              <a:ahLst/>
              <a:cxnLst/>
              <a:rect l="l" t="t" r="r" b="b"/>
              <a:pathLst>
                <a:path w="26202" h="9793" extrusionOk="0">
                  <a:moveTo>
                    <a:pt x="25559" y="402"/>
                  </a:moveTo>
                  <a:lnTo>
                    <a:pt x="25559" y="402"/>
                  </a:lnTo>
                  <a:cubicBezTo>
                    <a:pt x="25786" y="1412"/>
                    <a:pt x="25201" y="2447"/>
                    <a:pt x="24195" y="2759"/>
                  </a:cubicBezTo>
                  <a:lnTo>
                    <a:pt x="2866" y="9384"/>
                  </a:lnTo>
                  <a:cubicBezTo>
                    <a:pt x="2670" y="9445"/>
                    <a:pt x="2470" y="9474"/>
                    <a:pt x="2273" y="9474"/>
                  </a:cubicBezTo>
                  <a:cubicBezTo>
                    <a:pt x="1471" y="9474"/>
                    <a:pt x="717" y="8990"/>
                    <a:pt x="407" y="8212"/>
                  </a:cubicBezTo>
                  <a:lnTo>
                    <a:pt x="25559" y="402"/>
                  </a:lnTo>
                  <a:close/>
                  <a:moveTo>
                    <a:pt x="25774" y="1"/>
                  </a:moveTo>
                  <a:lnTo>
                    <a:pt x="155" y="7958"/>
                  </a:lnTo>
                  <a:lnTo>
                    <a:pt x="1" y="8006"/>
                  </a:lnTo>
                  <a:lnTo>
                    <a:pt x="52" y="8158"/>
                  </a:lnTo>
                  <a:cubicBezTo>
                    <a:pt x="52" y="8158"/>
                    <a:pt x="82" y="8251"/>
                    <a:pt x="98" y="8294"/>
                  </a:cubicBezTo>
                  <a:cubicBezTo>
                    <a:pt x="448" y="9217"/>
                    <a:pt x="1331" y="9792"/>
                    <a:pt x="2273" y="9792"/>
                  </a:cubicBezTo>
                  <a:cubicBezTo>
                    <a:pt x="2502" y="9792"/>
                    <a:pt x="2732" y="9758"/>
                    <a:pt x="2961" y="9688"/>
                  </a:cubicBezTo>
                  <a:lnTo>
                    <a:pt x="24289" y="3064"/>
                  </a:lnTo>
                  <a:cubicBezTo>
                    <a:pt x="25514" y="2683"/>
                    <a:pt x="26201" y="1378"/>
                    <a:pt x="25820" y="153"/>
                  </a:cubicBezTo>
                  <a:lnTo>
                    <a:pt x="257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9"/>
          <p:cNvGrpSpPr/>
          <p:nvPr/>
        </p:nvGrpSpPr>
        <p:grpSpPr>
          <a:xfrm rot="-1800001">
            <a:off x="7135071" y="2034133"/>
            <a:ext cx="691766" cy="1123687"/>
            <a:chOff x="4557550" y="704650"/>
            <a:chExt cx="244925" cy="397850"/>
          </a:xfrm>
        </p:grpSpPr>
        <p:sp>
          <p:nvSpPr>
            <p:cNvPr id="361" name="Google Shape;361;p29"/>
            <p:cNvSpPr/>
            <p:nvPr/>
          </p:nvSpPr>
          <p:spPr>
            <a:xfrm>
              <a:off x="4658800" y="739175"/>
              <a:ext cx="78250" cy="137550"/>
            </a:xfrm>
            <a:custGeom>
              <a:avLst/>
              <a:gdLst/>
              <a:ahLst/>
              <a:cxnLst/>
              <a:rect l="l" t="t" r="r" b="b"/>
              <a:pathLst>
                <a:path w="3130" h="5502" extrusionOk="0">
                  <a:moveTo>
                    <a:pt x="1778" y="0"/>
                  </a:moveTo>
                  <a:cubicBezTo>
                    <a:pt x="1477" y="0"/>
                    <a:pt x="1189" y="101"/>
                    <a:pt x="951" y="292"/>
                  </a:cubicBezTo>
                  <a:cubicBezTo>
                    <a:pt x="676" y="511"/>
                    <a:pt x="504" y="827"/>
                    <a:pt x="467" y="1178"/>
                  </a:cubicBezTo>
                  <a:lnTo>
                    <a:pt x="0" y="5470"/>
                  </a:lnTo>
                  <a:lnTo>
                    <a:pt x="301" y="5501"/>
                  </a:lnTo>
                  <a:lnTo>
                    <a:pt x="767" y="1210"/>
                  </a:lnTo>
                  <a:cubicBezTo>
                    <a:pt x="796" y="941"/>
                    <a:pt x="929" y="697"/>
                    <a:pt x="1141" y="526"/>
                  </a:cubicBezTo>
                  <a:cubicBezTo>
                    <a:pt x="1323" y="380"/>
                    <a:pt x="1545" y="302"/>
                    <a:pt x="1775" y="302"/>
                  </a:cubicBezTo>
                  <a:cubicBezTo>
                    <a:pt x="1813" y="302"/>
                    <a:pt x="1850" y="304"/>
                    <a:pt x="1888" y="308"/>
                  </a:cubicBezTo>
                  <a:cubicBezTo>
                    <a:pt x="2157" y="338"/>
                    <a:pt x="2401" y="471"/>
                    <a:pt x="2572" y="682"/>
                  </a:cubicBezTo>
                  <a:cubicBezTo>
                    <a:pt x="2742" y="894"/>
                    <a:pt x="2820" y="1159"/>
                    <a:pt x="2790" y="1429"/>
                  </a:cubicBezTo>
                  <a:lnTo>
                    <a:pt x="2652" y="2691"/>
                  </a:lnTo>
                  <a:lnTo>
                    <a:pt x="2954" y="2722"/>
                  </a:lnTo>
                  <a:lnTo>
                    <a:pt x="3090" y="1462"/>
                  </a:lnTo>
                  <a:cubicBezTo>
                    <a:pt x="3129" y="1112"/>
                    <a:pt x="3028" y="767"/>
                    <a:pt x="2806" y="492"/>
                  </a:cubicBezTo>
                  <a:cubicBezTo>
                    <a:pt x="2587" y="219"/>
                    <a:pt x="2271" y="45"/>
                    <a:pt x="1921" y="8"/>
                  </a:cubicBezTo>
                  <a:cubicBezTo>
                    <a:pt x="1873" y="3"/>
                    <a:pt x="1825"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4723225" y="704650"/>
              <a:ext cx="79250" cy="137575"/>
            </a:xfrm>
            <a:custGeom>
              <a:avLst/>
              <a:gdLst/>
              <a:ahLst/>
              <a:cxnLst/>
              <a:rect l="l" t="t" r="r" b="b"/>
              <a:pathLst>
                <a:path w="3170" h="5503" extrusionOk="0">
                  <a:moveTo>
                    <a:pt x="2869" y="0"/>
                  </a:moveTo>
                  <a:lnTo>
                    <a:pt x="2403" y="4292"/>
                  </a:lnTo>
                  <a:cubicBezTo>
                    <a:pt x="2347" y="4813"/>
                    <a:pt x="1904" y="5199"/>
                    <a:pt x="1391" y="5199"/>
                  </a:cubicBezTo>
                  <a:cubicBezTo>
                    <a:pt x="1355" y="5199"/>
                    <a:pt x="1318" y="5197"/>
                    <a:pt x="1282" y="5193"/>
                  </a:cubicBezTo>
                  <a:cubicBezTo>
                    <a:pt x="724" y="5133"/>
                    <a:pt x="320" y="4630"/>
                    <a:pt x="380" y="4072"/>
                  </a:cubicBezTo>
                  <a:lnTo>
                    <a:pt x="513" y="2843"/>
                  </a:lnTo>
                  <a:lnTo>
                    <a:pt x="213" y="2810"/>
                  </a:lnTo>
                  <a:lnTo>
                    <a:pt x="80" y="4041"/>
                  </a:lnTo>
                  <a:cubicBezTo>
                    <a:pt x="1" y="4764"/>
                    <a:pt x="525" y="5416"/>
                    <a:pt x="1249" y="5495"/>
                  </a:cubicBezTo>
                  <a:cubicBezTo>
                    <a:pt x="1298" y="5500"/>
                    <a:pt x="1344" y="5503"/>
                    <a:pt x="1392" y="5503"/>
                  </a:cubicBezTo>
                  <a:cubicBezTo>
                    <a:pt x="2057" y="5503"/>
                    <a:pt x="2630" y="5000"/>
                    <a:pt x="2703" y="4325"/>
                  </a:cubicBezTo>
                  <a:lnTo>
                    <a:pt x="3170" y="33"/>
                  </a:lnTo>
                  <a:lnTo>
                    <a:pt x="2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4569775" y="849175"/>
              <a:ext cx="188275" cy="253325"/>
            </a:xfrm>
            <a:custGeom>
              <a:avLst/>
              <a:gdLst/>
              <a:ahLst/>
              <a:cxnLst/>
              <a:rect l="l" t="t" r="r" b="b"/>
              <a:pathLst>
                <a:path w="7531" h="10133" extrusionOk="0">
                  <a:moveTo>
                    <a:pt x="3941" y="0"/>
                  </a:moveTo>
                  <a:cubicBezTo>
                    <a:pt x="2227" y="0"/>
                    <a:pt x="754" y="1292"/>
                    <a:pt x="564" y="3036"/>
                  </a:cubicBezTo>
                  <a:lnTo>
                    <a:pt x="202" y="6363"/>
                  </a:lnTo>
                  <a:cubicBezTo>
                    <a:pt x="1" y="8232"/>
                    <a:pt x="1349" y="9909"/>
                    <a:pt x="3218" y="10112"/>
                  </a:cubicBezTo>
                  <a:cubicBezTo>
                    <a:pt x="3342" y="10126"/>
                    <a:pt x="3465" y="10132"/>
                    <a:pt x="3588" y="10132"/>
                  </a:cubicBezTo>
                  <a:cubicBezTo>
                    <a:pt x="5302" y="10132"/>
                    <a:pt x="6777" y="8841"/>
                    <a:pt x="6967" y="7097"/>
                  </a:cubicBezTo>
                  <a:lnTo>
                    <a:pt x="7327" y="3770"/>
                  </a:lnTo>
                  <a:cubicBezTo>
                    <a:pt x="7530" y="1901"/>
                    <a:pt x="6180" y="224"/>
                    <a:pt x="4313" y="21"/>
                  </a:cubicBezTo>
                  <a:cubicBezTo>
                    <a:pt x="4188" y="7"/>
                    <a:pt x="4064" y="0"/>
                    <a:pt x="39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4557550" y="834500"/>
              <a:ext cx="193500" cy="260875"/>
            </a:xfrm>
            <a:custGeom>
              <a:avLst/>
              <a:gdLst/>
              <a:ahLst/>
              <a:cxnLst/>
              <a:rect l="l" t="t" r="r" b="b"/>
              <a:pathLst>
                <a:path w="7740" h="10435" extrusionOk="0">
                  <a:moveTo>
                    <a:pt x="3991" y="303"/>
                  </a:moveTo>
                  <a:cubicBezTo>
                    <a:pt x="4109" y="303"/>
                    <a:pt x="4228" y="310"/>
                    <a:pt x="4346" y="322"/>
                  </a:cubicBezTo>
                  <a:cubicBezTo>
                    <a:pt x="6128" y="516"/>
                    <a:pt x="7421" y="2122"/>
                    <a:pt x="7227" y="3904"/>
                  </a:cubicBezTo>
                  <a:lnTo>
                    <a:pt x="6867" y="7233"/>
                  </a:lnTo>
                  <a:cubicBezTo>
                    <a:pt x="6773" y="8095"/>
                    <a:pt x="6350" y="8871"/>
                    <a:pt x="5672" y="9415"/>
                  </a:cubicBezTo>
                  <a:cubicBezTo>
                    <a:pt x="5090" y="9884"/>
                    <a:pt x="4380" y="10133"/>
                    <a:pt x="3643" y="10133"/>
                  </a:cubicBezTo>
                  <a:cubicBezTo>
                    <a:pt x="3524" y="10133"/>
                    <a:pt x="3405" y="10126"/>
                    <a:pt x="3285" y="10113"/>
                  </a:cubicBezTo>
                  <a:cubicBezTo>
                    <a:pt x="2422" y="10019"/>
                    <a:pt x="1647" y="9596"/>
                    <a:pt x="1103" y="8919"/>
                  </a:cubicBezTo>
                  <a:cubicBezTo>
                    <a:pt x="558" y="8243"/>
                    <a:pt x="310" y="7394"/>
                    <a:pt x="404" y="6532"/>
                  </a:cubicBezTo>
                  <a:lnTo>
                    <a:pt x="766" y="3203"/>
                  </a:lnTo>
                  <a:cubicBezTo>
                    <a:pt x="859" y="2340"/>
                    <a:pt x="1283" y="1566"/>
                    <a:pt x="1959" y="1022"/>
                  </a:cubicBezTo>
                  <a:cubicBezTo>
                    <a:pt x="2542" y="552"/>
                    <a:pt x="3254" y="303"/>
                    <a:pt x="3991" y="303"/>
                  </a:cubicBezTo>
                  <a:close/>
                  <a:moveTo>
                    <a:pt x="3992" y="1"/>
                  </a:moveTo>
                  <a:cubicBezTo>
                    <a:pt x="3184" y="1"/>
                    <a:pt x="2407" y="272"/>
                    <a:pt x="1771" y="785"/>
                  </a:cubicBezTo>
                  <a:cubicBezTo>
                    <a:pt x="1031" y="1380"/>
                    <a:pt x="567" y="2226"/>
                    <a:pt x="464" y="3170"/>
                  </a:cubicBezTo>
                  <a:lnTo>
                    <a:pt x="104" y="6499"/>
                  </a:lnTo>
                  <a:cubicBezTo>
                    <a:pt x="1" y="7442"/>
                    <a:pt x="273" y="8369"/>
                    <a:pt x="866" y="9109"/>
                  </a:cubicBezTo>
                  <a:cubicBezTo>
                    <a:pt x="1461" y="9849"/>
                    <a:pt x="2309" y="10312"/>
                    <a:pt x="3252" y="10414"/>
                  </a:cubicBezTo>
                  <a:cubicBezTo>
                    <a:pt x="3382" y="10429"/>
                    <a:pt x="3512" y="10435"/>
                    <a:pt x="3642" y="10435"/>
                  </a:cubicBezTo>
                  <a:cubicBezTo>
                    <a:pt x="4448" y="10435"/>
                    <a:pt x="5225" y="10163"/>
                    <a:pt x="5862" y="9650"/>
                  </a:cubicBezTo>
                  <a:cubicBezTo>
                    <a:pt x="6602" y="9055"/>
                    <a:pt x="7066" y="8209"/>
                    <a:pt x="7167" y="7266"/>
                  </a:cubicBezTo>
                  <a:lnTo>
                    <a:pt x="7529" y="3937"/>
                  </a:lnTo>
                  <a:cubicBezTo>
                    <a:pt x="7740" y="1989"/>
                    <a:pt x="6327" y="232"/>
                    <a:pt x="4381" y="22"/>
                  </a:cubicBezTo>
                  <a:cubicBezTo>
                    <a:pt x="4251" y="8"/>
                    <a:pt x="4121" y="1"/>
                    <a:pt x="3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4648225" y="838400"/>
              <a:ext cx="22250" cy="136575"/>
            </a:xfrm>
            <a:custGeom>
              <a:avLst/>
              <a:gdLst/>
              <a:ahLst/>
              <a:cxnLst/>
              <a:rect l="l" t="t" r="r" b="b"/>
              <a:pathLst>
                <a:path w="890" h="5463" extrusionOk="0">
                  <a:moveTo>
                    <a:pt x="588" y="0"/>
                  </a:moveTo>
                  <a:lnTo>
                    <a:pt x="0" y="5429"/>
                  </a:lnTo>
                  <a:lnTo>
                    <a:pt x="301" y="5462"/>
                  </a:lnTo>
                  <a:lnTo>
                    <a:pt x="890" y="33"/>
                  </a:lnTo>
                  <a:lnTo>
                    <a:pt x="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4632600" y="870500"/>
              <a:ext cx="53100" cy="74925"/>
            </a:xfrm>
            <a:custGeom>
              <a:avLst/>
              <a:gdLst/>
              <a:ahLst/>
              <a:cxnLst/>
              <a:rect l="l" t="t" r="r" b="b"/>
              <a:pathLst>
                <a:path w="2124" h="2997" extrusionOk="0">
                  <a:moveTo>
                    <a:pt x="1119" y="1"/>
                  </a:moveTo>
                  <a:cubicBezTo>
                    <a:pt x="641" y="1"/>
                    <a:pt x="228" y="361"/>
                    <a:pt x="175" y="849"/>
                  </a:cubicBezTo>
                  <a:lnTo>
                    <a:pt x="57" y="1944"/>
                  </a:lnTo>
                  <a:cubicBezTo>
                    <a:pt x="0" y="2465"/>
                    <a:pt x="377" y="2935"/>
                    <a:pt x="899" y="2991"/>
                  </a:cubicBezTo>
                  <a:cubicBezTo>
                    <a:pt x="933" y="2995"/>
                    <a:pt x="967" y="2997"/>
                    <a:pt x="1001" y="2997"/>
                  </a:cubicBezTo>
                  <a:cubicBezTo>
                    <a:pt x="1482" y="2997"/>
                    <a:pt x="1894" y="2636"/>
                    <a:pt x="1947" y="2148"/>
                  </a:cubicBezTo>
                  <a:lnTo>
                    <a:pt x="2066" y="1054"/>
                  </a:lnTo>
                  <a:cubicBezTo>
                    <a:pt x="2123" y="532"/>
                    <a:pt x="1745" y="63"/>
                    <a:pt x="1223" y="6"/>
                  </a:cubicBezTo>
                  <a:cubicBezTo>
                    <a:pt x="1188" y="2"/>
                    <a:pt x="1154"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4629450" y="866700"/>
              <a:ext cx="60200" cy="82525"/>
            </a:xfrm>
            <a:custGeom>
              <a:avLst/>
              <a:gdLst/>
              <a:ahLst/>
              <a:cxnLst/>
              <a:rect l="l" t="t" r="r" b="b"/>
              <a:pathLst>
                <a:path w="2408" h="3301" extrusionOk="0">
                  <a:moveTo>
                    <a:pt x="1246" y="303"/>
                  </a:moveTo>
                  <a:cubicBezTo>
                    <a:pt x="1275" y="303"/>
                    <a:pt x="1304" y="305"/>
                    <a:pt x="1333" y="309"/>
                  </a:cubicBezTo>
                  <a:cubicBezTo>
                    <a:pt x="1771" y="356"/>
                    <a:pt x="2089" y="752"/>
                    <a:pt x="2041" y="1190"/>
                  </a:cubicBezTo>
                  <a:lnTo>
                    <a:pt x="1923" y="2284"/>
                  </a:lnTo>
                  <a:cubicBezTo>
                    <a:pt x="1899" y="2496"/>
                    <a:pt x="1795" y="2686"/>
                    <a:pt x="1629" y="2821"/>
                  </a:cubicBezTo>
                  <a:cubicBezTo>
                    <a:pt x="1486" y="2937"/>
                    <a:pt x="1311" y="2997"/>
                    <a:pt x="1129" y="2997"/>
                  </a:cubicBezTo>
                  <a:cubicBezTo>
                    <a:pt x="1100" y="2997"/>
                    <a:pt x="1071" y="2996"/>
                    <a:pt x="1041" y="2992"/>
                  </a:cubicBezTo>
                  <a:cubicBezTo>
                    <a:pt x="829" y="2969"/>
                    <a:pt x="639" y="2865"/>
                    <a:pt x="505" y="2698"/>
                  </a:cubicBezTo>
                  <a:cubicBezTo>
                    <a:pt x="372" y="2532"/>
                    <a:pt x="310" y="2324"/>
                    <a:pt x="333" y="2112"/>
                  </a:cubicBezTo>
                  <a:lnTo>
                    <a:pt x="452" y="1016"/>
                  </a:lnTo>
                  <a:cubicBezTo>
                    <a:pt x="496" y="608"/>
                    <a:pt x="844" y="303"/>
                    <a:pt x="1246" y="303"/>
                  </a:cubicBezTo>
                  <a:close/>
                  <a:moveTo>
                    <a:pt x="1248" y="1"/>
                  </a:moveTo>
                  <a:cubicBezTo>
                    <a:pt x="694" y="1"/>
                    <a:pt x="213" y="420"/>
                    <a:pt x="152" y="985"/>
                  </a:cubicBezTo>
                  <a:lnTo>
                    <a:pt x="32" y="2079"/>
                  </a:lnTo>
                  <a:cubicBezTo>
                    <a:pt x="1" y="2371"/>
                    <a:pt x="85" y="2659"/>
                    <a:pt x="270" y="2888"/>
                  </a:cubicBezTo>
                  <a:cubicBezTo>
                    <a:pt x="454" y="3118"/>
                    <a:pt x="717" y="3262"/>
                    <a:pt x="1010" y="3293"/>
                  </a:cubicBezTo>
                  <a:cubicBezTo>
                    <a:pt x="1050" y="3297"/>
                    <a:pt x="1091" y="3300"/>
                    <a:pt x="1130" y="3300"/>
                  </a:cubicBezTo>
                  <a:cubicBezTo>
                    <a:pt x="1381" y="3300"/>
                    <a:pt x="1621" y="3215"/>
                    <a:pt x="1819" y="3057"/>
                  </a:cubicBezTo>
                  <a:cubicBezTo>
                    <a:pt x="2049" y="2871"/>
                    <a:pt x="2192" y="2610"/>
                    <a:pt x="2224" y="2317"/>
                  </a:cubicBezTo>
                  <a:lnTo>
                    <a:pt x="2342" y="1223"/>
                  </a:lnTo>
                  <a:cubicBezTo>
                    <a:pt x="2408" y="619"/>
                    <a:pt x="1970" y="73"/>
                    <a:pt x="1366" y="7"/>
                  </a:cubicBezTo>
                  <a:cubicBezTo>
                    <a:pt x="1326" y="3"/>
                    <a:pt x="1287" y="1"/>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29"/>
          <p:cNvSpPr/>
          <p:nvPr/>
        </p:nvSpPr>
        <p:spPr>
          <a:xfrm>
            <a:off x="6259537" y="2260350"/>
            <a:ext cx="127500" cy="127500"/>
          </a:xfrm>
          <a:prstGeom prst="donut">
            <a:avLst>
              <a:gd name="adj" fmla="val 203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2" name="Picture 1">
            <a:extLst>
              <a:ext uri="{FF2B5EF4-FFF2-40B4-BE49-F238E27FC236}">
                <a16:creationId xmlns:a16="http://schemas.microsoft.com/office/drawing/2014/main" id="{831C97F8-C8D5-BE18-1345-9B3D520E5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04" y="149541"/>
            <a:ext cx="7310255" cy="4844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All About Asymptotes by Slidesgo">
  <a:themeElements>
    <a:clrScheme name="Simple Light">
      <a:dk1>
        <a:srgbClr val="363636"/>
      </a:dk1>
      <a:lt1>
        <a:srgbClr val="189AE2"/>
      </a:lt1>
      <a:dk2>
        <a:srgbClr val="C7EBF0"/>
      </a:dk2>
      <a:lt2>
        <a:srgbClr val="FFFFFF"/>
      </a:lt2>
      <a:accent1>
        <a:srgbClr val="FFFFFF"/>
      </a:accent1>
      <a:accent2>
        <a:srgbClr val="FFFFFF"/>
      </a:accent2>
      <a:accent3>
        <a:srgbClr val="FFFFFF"/>
      </a:accent3>
      <a:accent4>
        <a:srgbClr val="FFFFFF"/>
      </a:accent4>
      <a:accent5>
        <a:srgbClr val="FFFFFF"/>
      </a:accent5>
      <a:accent6>
        <a:srgbClr val="FFFFFF"/>
      </a:accent6>
      <a:hlink>
        <a:srgbClr val="3636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520</Words>
  <Application>Microsoft Office PowerPoint</Application>
  <PresentationFormat>On-screen Show (16:9)</PresentationFormat>
  <Paragraphs>86</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Bebas Neue</vt:lpstr>
      <vt:lpstr>Times New Roman</vt:lpstr>
      <vt:lpstr>Mukta</vt:lpstr>
      <vt:lpstr>Arial</vt:lpstr>
      <vt:lpstr>All About Asymptotes by Slidesgo</vt:lpstr>
      <vt:lpstr>NHÓM 5 WEB BÁN ĐỒNG HỒ</vt:lpstr>
      <vt:lpstr>THÀNH VIÊN NHÓM</vt:lpstr>
      <vt:lpstr>HIỆN TRẠNG</vt:lpstr>
      <vt:lpstr>YÊU CẦU</vt:lpstr>
      <vt:lpstr>01</vt:lpstr>
      <vt:lpstr>PowerPoint Presentation</vt:lpstr>
      <vt:lpstr>PowerPoint Presentation</vt:lpstr>
      <vt:lpstr>02</vt:lpstr>
      <vt:lpstr>PowerPoint Presentation</vt:lpstr>
      <vt:lpstr>Sơ đồ tuần tự</vt:lpstr>
      <vt:lpstr>Đăng nhập</vt:lpstr>
      <vt:lpstr>Đăng ký</vt:lpstr>
      <vt:lpstr>Xem sản phẩm</vt:lpstr>
      <vt:lpstr>Tìm kiếm sản phẩm</vt:lpstr>
      <vt:lpstr>Thêm sản phẩm </vt:lpstr>
      <vt:lpstr>Xóa sản phẩm</vt:lpstr>
      <vt:lpstr>Sửa sản phẩm</vt:lpstr>
      <vt:lpstr>Sơ đồ trạng thái</vt:lpstr>
      <vt:lpstr>Đăng nhập</vt:lpstr>
      <vt:lpstr>Sơ đồ thành phần</vt:lpstr>
      <vt:lpstr>PowerPoint Presentation</vt:lpstr>
      <vt:lpstr>Sơ đồ tuần tự của component</vt:lpstr>
      <vt:lpstr>Sơ đồ tuần tự của Admin Đăng ký</vt:lpstr>
      <vt:lpstr>Đăng nhập – Xem sản phẩm – Tìm kiếm</vt:lpstr>
      <vt:lpstr>Xem sản phẩm – Xem chi tiết – Thêm sản phẩm – Xóa sản phẩm</vt:lpstr>
      <vt:lpstr>Xem sản phẩm – Xem chi tiết – Sửa sản phẩm</vt:lpstr>
      <vt:lpstr>Sơ đồ tuần tự của User:  Đăng ký </vt:lpstr>
      <vt:lpstr>Đăng nhập – Xem sản phẩm – Xem chi tiết – Tìm kiếm</vt:lpstr>
      <vt:lpstr>Sơ đồ thành phần (components design) </vt:lpstr>
      <vt:lpstr>Tầng Presentation Admin</vt:lpstr>
      <vt:lpstr> User</vt:lpstr>
      <vt:lpstr> Phương thức </vt:lpstr>
      <vt:lpstr>Admin</vt:lpstr>
      <vt:lpstr>PowerPoint Presentation</vt:lpstr>
      <vt:lpstr> Phương thức </vt:lpstr>
      <vt:lpstr> Tầng Persistence </vt:lpstr>
      <vt:lpstr>Cài đặt thử nghiệm</vt:lpstr>
      <vt:lpstr>Giao diện đăng ký của người dùng </vt:lpstr>
      <vt:lpstr>Giao diện đăng nhập của người dùng </vt:lpstr>
      <vt:lpstr>Danh sách sản phẩm</vt:lpstr>
      <vt:lpstr>Xem chi tiết sản phẩm </vt:lpstr>
      <vt:lpstr>Tìm kiếm sản phẩm (Ví dụ: Orient)</vt:lpstr>
      <vt:lpstr>Đối với admin thì khi xem chi tiết sản phẩm</vt:lpstr>
      <vt:lpstr>Admin chọn create khi muốn thêm sản phẩm </vt:lpstr>
      <vt:lpstr>Kết quả sau khi thêm sản phẩm</vt:lpstr>
      <vt:lpstr>Admin chọn update khi muốn sửa thông tin sản phẩm </vt:lpstr>
      <vt:lpstr>Kết quả sau khi update</vt:lpstr>
      <vt:lpstr>Admin xóa sản phẩm </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6 QUẢN LÝ HÀNG HÓA</dc:title>
  <dc:creator>Senpai Meo</dc:creator>
  <cp:lastModifiedBy>tran minh</cp:lastModifiedBy>
  <cp:revision>170</cp:revision>
  <dcterms:created xsi:type="dcterms:W3CDTF">2023-08-08T06:14:00Z</dcterms:created>
  <dcterms:modified xsi:type="dcterms:W3CDTF">2023-12-18T13:59:46Z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8E403473835A434A8C6409A428D18F74</vt:lpwstr>
  </property>
  <property fmtid="{D5CDD505-2E9C-101B-9397-08002B2CF9AE}" pid="3" name="KSOProductBuildVer">
    <vt:lpwstr>2057-11.2.0.11537</vt:lpwstr>
  </property>
</Properties>
</file>