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7ebf5cf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7ebf5cf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8313eed6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8313eed6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8313eed6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8313eed6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8313eed6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8313eed6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8313eed6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8313eed6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7ebf5cf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7ebf5cf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8313ee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8313ee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8313eed6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8313eed6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8313eed6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8313eed6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8313eed6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8313eed6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8313eed6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8313eed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8313eed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8313eed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8313eed6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8313eed6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u="sng">
                <a:solidFill>
                  <a:srgbClr val="3C78D8"/>
                </a:solidFill>
              </a:rPr>
              <a:t>Revue Projet COVACIEL</a:t>
            </a:r>
            <a:endParaRPr b="1" u="sng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33250" y="12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3C78D8"/>
                </a:solidFill>
              </a:rPr>
              <a:t>Diagramme de classe</a:t>
            </a:r>
            <a:endParaRPr b="1" sz="2500" u="sng">
              <a:solidFill>
                <a:srgbClr val="3C78D8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400" y="692773"/>
            <a:ext cx="5784301" cy="442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500" u="sng">
                <a:solidFill>
                  <a:srgbClr val="3C78D8"/>
                </a:solidFill>
              </a:rPr>
              <a:t>Pilote classe</a:t>
            </a:r>
            <a:endParaRPr b="1" sz="2500" u="sng">
              <a:solidFill>
                <a:srgbClr val="3C78D8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681163"/>
            <a:ext cx="77724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500" u="sng">
                <a:solidFill>
                  <a:srgbClr val="3C78D8"/>
                </a:solidFill>
              </a:rPr>
              <a:t>Méthode de génération PWM</a:t>
            </a:r>
            <a:endParaRPr b="1" sz="2500" u="sng">
              <a:solidFill>
                <a:srgbClr val="3C78D8"/>
              </a:solidFill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63" y="1017725"/>
            <a:ext cx="62388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20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500" u="sng">
                <a:solidFill>
                  <a:srgbClr val="3C78D8"/>
                </a:solidFill>
              </a:rPr>
              <a:t>Probleme Actuelle</a:t>
            </a:r>
            <a:endParaRPr b="1" sz="2500" u="sng">
              <a:solidFill>
                <a:srgbClr val="3C78D8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499" y="782550"/>
            <a:ext cx="6741013" cy="43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0" y="2053650"/>
            <a:ext cx="91440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5200" u="sng">
                <a:solidFill>
                  <a:srgbClr val="3C78D8"/>
                </a:solidFill>
              </a:rPr>
              <a:t>Conclusion</a:t>
            </a:r>
            <a:endParaRPr b="1" sz="5200" u="sng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>
                <a:solidFill>
                  <a:schemeClr val="dk1"/>
                </a:solidFill>
              </a:rPr>
              <a:t>Présentation projet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>
                <a:solidFill>
                  <a:schemeClr val="dk1"/>
                </a:solidFill>
              </a:rPr>
              <a:t>Expression des besoins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>
                <a:solidFill>
                  <a:schemeClr val="dk1"/>
                </a:solidFill>
              </a:rPr>
              <a:t>Répartition des tâches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>
                <a:solidFill>
                  <a:schemeClr val="dk1"/>
                </a:solidFill>
              </a:rPr>
              <a:t>Environnement de développement</a:t>
            </a:r>
            <a:endParaRPr>
              <a:solidFill>
                <a:schemeClr val="dk1"/>
              </a:solidFill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>
                <a:solidFill>
                  <a:schemeClr val="dk1"/>
                </a:solidFill>
              </a:rPr>
              <a:t>P</a:t>
            </a:r>
            <a:r>
              <a:rPr lang="fr">
                <a:solidFill>
                  <a:schemeClr val="dk1"/>
                </a:solidFill>
              </a:rPr>
              <a:t>résentation lidar</a:t>
            </a:r>
            <a:endParaRPr>
              <a:solidFill>
                <a:schemeClr val="dk1"/>
              </a:solidFill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>
                <a:solidFill>
                  <a:schemeClr val="dk1"/>
                </a:solidFill>
              </a:rPr>
              <a:t>Problématique physique </a:t>
            </a:r>
            <a:r>
              <a:rPr lang="fr">
                <a:solidFill>
                  <a:schemeClr val="dk1"/>
                </a:solidFill>
              </a:rPr>
              <a:t>liée</a:t>
            </a:r>
            <a:r>
              <a:rPr lang="fr">
                <a:solidFill>
                  <a:schemeClr val="dk1"/>
                </a:solidFill>
              </a:rPr>
              <a:t> au lidar</a:t>
            </a:r>
            <a:endParaRPr>
              <a:solidFill>
                <a:schemeClr val="dk1"/>
              </a:solidFill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>
                <a:solidFill>
                  <a:schemeClr val="dk1"/>
                </a:solidFill>
              </a:rPr>
              <a:t>Solution</a:t>
            </a:r>
            <a:endParaRPr>
              <a:solidFill>
                <a:schemeClr val="dk1"/>
              </a:solidFill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>
                <a:solidFill>
                  <a:schemeClr val="dk1"/>
                </a:solidFill>
              </a:rPr>
              <a:t>Diagramme de classe </a:t>
            </a:r>
            <a:endParaRPr>
              <a:solidFill>
                <a:schemeClr val="dk1"/>
              </a:solidFill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>
                <a:solidFill>
                  <a:schemeClr val="dk1"/>
                </a:solidFill>
              </a:rPr>
              <a:t>Pilote classe</a:t>
            </a:r>
            <a:endParaRPr>
              <a:solidFill>
                <a:schemeClr val="dk1"/>
              </a:solidFill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>
                <a:solidFill>
                  <a:schemeClr val="dk1"/>
                </a:solidFill>
              </a:rPr>
              <a:t>Méthode</a:t>
            </a:r>
            <a:endParaRPr>
              <a:solidFill>
                <a:schemeClr val="dk1"/>
              </a:solidFill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>
                <a:solidFill>
                  <a:schemeClr val="dk1"/>
                </a:solidFill>
              </a:rPr>
              <a:t>Probleme Actuelle</a:t>
            </a:r>
            <a:endParaRPr>
              <a:solidFill>
                <a:schemeClr val="dk1"/>
              </a:solidFill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3C78D8"/>
                </a:solidFill>
              </a:rPr>
              <a:t>Sommaire</a:t>
            </a:r>
            <a:endParaRPr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3C78D8"/>
                </a:solidFill>
              </a:rPr>
              <a:t>P</a:t>
            </a:r>
            <a:r>
              <a:rPr b="1" lang="fr" sz="2500" u="sng">
                <a:solidFill>
                  <a:srgbClr val="3C78D8"/>
                </a:solidFill>
              </a:rPr>
              <a:t>résentation projet</a:t>
            </a:r>
            <a:endParaRPr b="1" sz="2500" u="sng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125" y="1017725"/>
            <a:ext cx="330517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017725"/>
            <a:ext cx="4391026" cy="336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500" u="sng">
                <a:solidFill>
                  <a:srgbClr val="3C78D8"/>
                </a:solidFill>
              </a:rPr>
              <a:t>Expression des besoins</a:t>
            </a:r>
            <a:endParaRPr b="1"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Objectifs</a:t>
            </a:r>
            <a:endParaRPr b="1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>
                <a:solidFill>
                  <a:schemeClr val="dk1"/>
                </a:solidFill>
              </a:rPr>
              <a:t>Navigation autonome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>
                <a:solidFill>
                  <a:schemeClr val="dk1"/>
                </a:solidFill>
              </a:rPr>
              <a:t>Détection et évitement des obstacles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fr">
                <a:solidFill>
                  <a:schemeClr val="dk1"/>
                </a:solidFill>
              </a:rPr>
              <a:t>Interaction avec </a:t>
            </a:r>
            <a:r>
              <a:rPr lang="fr">
                <a:solidFill>
                  <a:schemeClr val="dk1"/>
                </a:solidFill>
              </a:rPr>
              <a:t>l'environnement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Besoins Fonctionnels et techniques: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</a:rPr>
              <a:t>Matériel</a:t>
            </a:r>
            <a:r>
              <a:rPr lang="fr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chemeClr val="dk1"/>
                </a:solidFill>
              </a:rPr>
              <a:t>Unité de traitement:</a:t>
            </a:r>
            <a:r>
              <a:rPr lang="fr" sz="1500">
                <a:solidFill>
                  <a:schemeClr val="dk1"/>
                </a:solidFill>
              </a:rPr>
              <a:t> Rasberry Pi4 (4GB RAM), Carte microSD 32GB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chemeClr val="dk1"/>
                </a:solidFill>
              </a:rPr>
              <a:t>Capteur</a:t>
            </a:r>
            <a:r>
              <a:rPr lang="fr" sz="1500">
                <a:solidFill>
                  <a:schemeClr val="dk1"/>
                </a:solidFill>
              </a:rPr>
              <a:t> : Caméra Rasberry Pi v2, Lidar RPlidar LD06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chemeClr val="dk1"/>
                </a:solidFill>
              </a:rPr>
              <a:t>System d’exploitation</a:t>
            </a:r>
            <a:r>
              <a:rPr lang="fr" sz="1500">
                <a:solidFill>
                  <a:schemeClr val="dk1"/>
                </a:solidFill>
              </a:rPr>
              <a:t> : Rasberry Pi OS (64-bit)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500" u="sng">
                <a:solidFill>
                  <a:schemeClr val="dk1"/>
                </a:solidFill>
              </a:rPr>
              <a:t>Outils</a:t>
            </a:r>
            <a:r>
              <a:rPr lang="fr" sz="1500">
                <a:solidFill>
                  <a:schemeClr val="dk1"/>
                </a:solidFill>
              </a:rPr>
              <a:t> : SSH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500" u="sng">
                <a:solidFill>
                  <a:srgbClr val="3C78D8"/>
                </a:solidFill>
              </a:rPr>
              <a:t>Répartition des tâches</a:t>
            </a:r>
            <a:endParaRPr b="1" sz="2500" u="sng">
              <a:solidFill>
                <a:srgbClr val="3C78D8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9144000" cy="373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500" u="sng">
                <a:solidFill>
                  <a:srgbClr val="3C78D8"/>
                </a:solidFill>
              </a:rPr>
              <a:t>Environnement de développement</a:t>
            </a:r>
            <a:endParaRPr b="1" sz="2500" u="sng">
              <a:solidFill>
                <a:srgbClr val="3C78D8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1915500" cy="19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437" y="10177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9187" y="10177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862" y="3047025"/>
            <a:ext cx="2540634" cy="19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21821" y="3274663"/>
            <a:ext cx="1677850" cy="16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33071" y="3274663"/>
            <a:ext cx="1677850" cy="16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 u="sng">
                <a:solidFill>
                  <a:srgbClr val="3C78D8"/>
                </a:solidFill>
              </a:rPr>
              <a:t>Présentation lidar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13"/>
            <a:ext cx="2135325" cy="21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4045175" y="1222975"/>
            <a:ext cx="4480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Le Lidar LD06 est un capteur laser compact pour mesurer les distances avec précision. Il offre une portée de mesure jusqu'à 12 mètres et réalise des mesures à une fréquence de 4 500 Hz, permettant une détection rapide et fiable des obstacles. Grâce à son balayage à 360 degrés, il est capable de cartographier l'environnement en temps réel, ce qui le rend idéal pour des applications telles que la navigation autonome et l'évitement d'obstacles.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500" u="sng">
                <a:solidFill>
                  <a:srgbClr val="3C78D8"/>
                </a:solidFill>
              </a:rPr>
              <a:t>P</a:t>
            </a:r>
            <a:r>
              <a:rPr b="1" lang="fr" sz="2500" u="sng">
                <a:solidFill>
                  <a:srgbClr val="3C78D8"/>
                </a:solidFill>
              </a:rPr>
              <a:t>roblématique physique</a:t>
            </a:r>
            <a:endParaRPr b="1" sz="2500" u="sng">
              <a:solidFill>
                <a:srgbClr val="3C78D8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1"/>
                </a:solidFill>
              </a:rPr>
              <a:t>Surfaces réfléchissantes ou transparentes :</a:t>
            </a:r>
            <a:r>
              <a:rPr lang="fr">
                <a:solidFill>
                  <a:schemeClr val="dk1"/>
                </a:solidFill>
              </a:rPr>
              <a:t> les objets type mirroir ou transparents peuvent perturber le signal laser,envoyant donc de mauvaise distance.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1"/>
                </a:solidFill>
              </a:rPr>
              <a:t>Réflexions multiples</a:t>
            </a:r>
            <a:r>
              <a:rPr lang="fr">
                <a:solidFill>
                  <a:schemeClr val="dk1"/>
                </a:solidFill>
              </a:rPr>
              <a:t> : Les signaux laser peuvent rebondir sur plusieurs surfaces avant de retourner au capteur, entraînant des mesures incorrectes.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2000">
                <a:solidFill>
                  <a:schemeClr val="dk1"/>
                </a:solidFill>
              </a:rPr>
              <a:t>Interférences lumineuses </a:t>
            </a:r>
            <a:r>
              <a:rPr lang="fr">
                <a:solidFill>
                  <a:schemeClr val="dk1"/>
                </a:solidFill>
              </a:rPr>
              <a:t>: Une forte lumière ambiante ou d'autres sources laser peuvent interférer avec le capteur, affectant la précision des mesures.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500" u="sng">
                <a:solidFill>
                  <a:srgbClr val="3C78D8"/>
                </a:solidFill>
              </a:rPr>
              <a:t>Solution</a:t>
            </a:r>
            <a:endParaRPr sz="250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Calibration </a:t>
            </a:r>
            <a:r>
              <a:rPr b="1" lang="fr">
                <a:solidFill>
                  <a:schemeClr val="dk1"/>
                </a:solidFill>
              </a:rPr>
              <a:t>régulière </a:t>
            </a:r>
            <a:r>
              <a:rPr lang="fr">
                <a:solidFill>
                  <a:schemeClr val="dk1"/>
                </a:solidFill>
              </a:rPr>
              <a:t>: Effectuez des </a:t>
            </a:r>
            <a:r>
              <a:rPr lang="fr">
                <a:solidFill>
                  <a:schemeClr val="dk1"/>
                </a:solidFill>
              </a:rPr>
              <a:t>calibrations du capteur</a:t>
            </a:r>
            <a:r>
              <a:rPr lang="fr">
                <a:solidFill>
                  <a:schemeClr val="dk1"/>
                </a:solidFill>
              </a:rPr>
              <a:t> pour maintenir sa précision et compenser d'éventuelles dérives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Optimisation de l'environnement </a:t>
            </a:r>
            <a:r>
              <a:rPr lang="fr">
                <a:solidFill>
                  <a:schemeClr val="dk1"/>
                </a:solidFill>
              </a:rPr>
              <a:t>: Réduisez les sources potentielles d'interférences en contrôlant l'éclairage ambiant et en évitant les surfaces problématiques dans la zone de mesure.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Optimisation de l’utilisation du Lidar </a:t>
            </a:r>
            <a:r>
              <a:rPr lang="fr">
                <a:solidFill>
                  <a:schemeClr val="dk1"/>
                </a:solidFill>
              </a:rPr>
              <a:t>: Ajuster le rapport cyclique du signal PWM peut influencer la qualité et la quantité des données en modifiant la vitesse de rotation du LiDAR.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