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25" r:id="rId5"/>
    <p:sldId id="426" r:id="rId6"/>
    <p:sldId id="427" r:id="rId7"/>
    <p:sldId id="428" r:id="rId8"/>
    <p:sldId id="429" r:id="rId9"/>
    <p:sldId id="43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D9EE-E926-F9B2-AA6C-66F76454B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AD2E2E-60A7-4FC6-612D-1E85D5429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51992E-C129-4FFB-0167-9FE9B08B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5856D-245E-4785-83BB-BB72D09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62A60D-1CD0-17BF-5D63-82D9390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13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7EDF4-0FAE-D72C-BADF-6C5DEF48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F70111-F000-1917-A2CB-50F599BB9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984B35-ED42-AB52-38BC-A2AAC1CC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634D11-34F0-6846-F8F3-DA2F66BC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25250-A5F5-AC04-87F3-2F5083A6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5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54E56A-E279-C848-0F9C-7444F939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0AA24B-EE73-39F0-7577-0A813AB8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62DB11-EFDE-E016-D3D0-909F43B4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007692-CBB1-4DAC-E0CD-DB63A8D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26D645-A430-4FE7-5B62-D9EAAEC2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A3C8-ED7B-64FB-359A-0935961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61E30A-AE34-7F57-C62E-E1190C28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DA54D-02E0-7384-DA90-0C98D468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352B0-44DB-A923-50A1-3E36E9D7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6554D-1CB2-0308-BD6F-C7E7D428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30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E889B-E7F4-06A4-1D37-4F5A17C4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0EB056-44BD-84C9-0DD1-549147BF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493F2-86A5-48FF-BAC7-962ED21F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1490AB-108C-BD2D-96E0-BB470FC2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412491-2E80-F700-D14F-418C1201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5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AC526-0F7F-B619-D2BE-00269EFA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8D36E-CED7-1D90-E2A3-389CFBF0B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3BD4B8-3B3E-6AC3-647A-0972E06B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535A93-8BE9-EF91-371A-AA19DFE1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AC576F-7E44-D816-37FA-E3859096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64D566-8851-4171-7F49-2DDF65F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86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8910C-5DE1-F254-1C57-CA16D51D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EA2224-E4B9-66CB-6142-8AB0541B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0B7C5C-70C9-73E7-1B18-AA6902D9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4B8A522-6703-65F8-2355-52933E042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BF22A1-B2AD-ED09-CF75-F3A57D143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F4B756-166D-35F4-CC7B-0554ED1E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4B2474-332E-EEE5-AE01-FFC8388A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82CCFA-EA46-22C7-60E7-1E1DCDC8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77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E4168-AE9D-1FDC-2CC3-B8C155EC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FE2F7E-4052-7A74-6629-9C64F6E8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2CD6C1-F91A-BCFA-573E-84A5BB831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CA9F0A-FB4B-BEAB-3130-8210256D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20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841D30-88BD-958B-DBA1-5445A623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E9C5A-0020-BDBA-518B-E6EE64E1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11AC27-0192-5BA3-0B43-3DBE538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77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79C74-5147-328C-3B55-524F661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5CDE6-084D-4C74-9DD0-8DD0DD5B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3B3C07-988D-D052-2CF7-50B0B5E23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A22C2-3CF3-957C-1430-9F14D776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23D68-1BAD-B944-C70E-24704F14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AA9771-F3FB-D603-567F-1732BE0F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1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6C7CC-5FFB-19DF-7249-DBC4458E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FF72EB-5DCE-58F1-DDA2-129199B8C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CB99C4-05CD-6A14-B098-DFAE4AF63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15CF9B-CB7B-DAC4-633C-BA9DE4FE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6FFEA-97E2-3021-DB5B-9AE2F0AD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29421-621C-EC46-687B-0D001A7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7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213A91-7053-B876-CEF1-2E514EBE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2649A1-E64B-312B-9938-CCAF19CC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F40B2C-8AA9-9422-5DBC-31F9478B6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0D56-1074-4B49-A458-2DCB820A2AD5}" type="datetimeFigureOut">
              <a:rPr kumimoji="1" lang="ja-JP" altLang="en-US" smtClean="0"/>
              <a:t>2024/8/1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E594D-AC92-2125-CDAA-C0A016047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53FAA-D4F3-90D8-FDFD-2167EACE4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BD02C-DF4D-4D1A-8697-5F4CB53FA4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04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94A372-3BFF-8639-2F99-47DC992FB8D1}"/>
              </a:ext>
            </a:extLst>
          </p:cNvPr>
          <p:cNvSpPr txBox="1"/>
          <p:nvPr/>
        </p:nvSpPr>
        <p:spPr>
          <a:xfrm>
            <a:off x="2445979" y="696214"/>
            <a:ext cx="7300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演習</a:t>
            </a:r>
            <a:r>
              <a:rPr kumimoji="1" lang="en-US" altLang="ja-JP" sz="4800" dirty="0"/>
              <a:t>3</a:t>
            </a:r>
            <a:r>
              <a:rPr kumimoji="1" lang="ja-JP" altLang="en-US" sz="4800" dirty="0"/>
              <a:t>事前準備のお願い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A465FF-F117-2519-8BC5-EF92CEF607E8}"/>
              </a:ext>
            </a:extLst>
          </p:cNvPr>
          <p:cNvSpPr txBox="1"/>
          <p:nvPr/>
        </p:nvSpPr>
        <p:spPr>
          <a:xfrm>
            <a:off x="2147772" y="2312697"/>
            <a:ext cx="789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事前に演習</a:t>
            </a:r>
            <a:r>
              <a:rPr kumimoji="1" lang="en-US" altLang="ja-JP" sz="3600" dirty="0"/>
              <a:t>3</a:t>
            </a:r>
            <a:r>
              <a:rPr kumimoji="1" lang="ja-JP" altLang="en-US" sz="3600" dirty="0"/>
              <a:t>コード</a:t>
            </a:r>
            <a:r>
              <a:rPr kumimoji="1" lang="en-US" altLang="ja-JP" sz="3600" dirty="0"/>
              <a:t>.</a:t>
            </a:r>
            <a:r>
              <a:rPr kumimoji="1" lang="en-US" altLang="ja-JP" sz="3600" dirty="0" err="1"/>
              <a:t>ipynb</a:t>
            </a:r>
            <a:r>
              <a:rPr kumimoji="1" lang="ja-JP" altLang="en-US" sz="3600" dirty="0"/>
              <a:t>をダウンロードしてください。</a:t>
            </a:r>
          </a:p>
        </p:txBody>
      </p:sp>
      <p:pic>
        <p:nvPicPr>
          <p:cNvPr id="5" name="図 4" descr="QR コード&#10;&#10;自動的に生成された説明">
            <a:extLst>
              <a:ext uri="{FF2B5EF4-FFF2-40B4-BE49-F238E27FC236}">
                <a16:creationId xmlns:a16="http://schemas.microsoft.com/office/drawing/2014/main" id="{38E1B1BD-A976-11F4-7865-F2B9BF8B8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8" y="3691458"/>
            <a:ext cx="2696936" cy="2696936"/>
          </a:xfrm>
          <a:prstGeom prst="rect">
            <a:avLst/>
          </a:prstGeom>
        </p:spPr>
      </p:pic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6858FF5E-A12C-073D-B6F4-243EAA0E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8" y="3531522"/>
            <a:ext cx="4118638" cy="313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37D46C-1115-67A5-5BFF-C5EA3A0BB2C2}"/>
              </a:ext>
            </a:extLst>
          </p:cNvPr>
          <p:cNvSpPr txBox="1"/>
          <p:nvPr/>
        </p:nvSpPr>
        <p:spPr>
          <a:xfrm>
            <a:off x="244828" y="157977"/>
            <a:ext cx="7896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①</a:t>
            </a:r>
            <a:r>
              <a:rPr kumimoji="1" lang="en-US" altLang="ja-JP" sz="3600" dirty="0" err="1"/>
              <a:t>Google</a:t>
            </a:r>
            <a:r>
              <a:rPr lang="en-US" altLang="ja-JP" sz="3600" dirty="0" err="1"/>
              <a:t>Colab</a:t>
            </a:r>
            <a:r>
              <a:rPr kumimoji="1" lang="ja-JP" altLang="en-US" sz="3600" dirty="0"/>
              <a:t>を開きます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C7B887-10F4-6265-CB81-FDE0882FCC56}"/>
              </a:ext>
            </a:extLst>
          </p:cNvPr>
          <p:cNvSpPr txBox="1"/>
          <p:nvPr/>
        </p:nvSpPr>
        <p:spPr>
          <a:xfrm>
            <a:off x="769826" y="804308"/>
            <a:ext cx="5326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0070C0"/>
                </a:solidFill>
              </a:rPr>
              <a:t>google </a:t>
            </a:r>
            <a:r>
              <a:rPr lang="en-US" altLang="ja-JP" sz="2800" b="1" dirty="0" err="1">
                <a:solidFill>
                  <a:srgbClr val="0070C0"/>
                </a:solidFill>
              </a:rPr>
              <a:t>colab</a:t>
            </a:r>
            <a:r>
              <a:rPr lang="ja-JP" altLang="en-US" sz="2800" b="1" dirty="0"/>
              <a:t>で検索します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31D2F6-FD49-EC4E-D752-C32FED104620}"/>
              </a:ext>
            </a:extLst>
          </p:cNvPr>
          <p:cNvSpPr txBox="1"/>
          <p:nvPr/>
        </p:nvSpPr>
        <p:spPr>
          <a:xfrm>
            <a:off x="769826" y="1327528"/>
            <a:ext cx="10593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u="sng" dirty="0">
                <a:solidFill>
                  <a:srgbClr val="C00000"/>
                </a:solidFill>
              </a:rPr>
              <a:t>G</a:t>
            </a:r>
            <a:r>
              <a:rPr lang="ja-JP" altLang="en-US" sz="2800" b="1" u="sng" dirty="0">
                <a:solidFill>
                  <a:srgbClr val="C00000"/>
                </a:solidFill>
              </a:rPr>
              <a:t>oogle </a:t>
            </a:r>
            <a:r>
              <a:rPr lang="en-US" altLang="ja-JP" sz="2800" b="1" u="sng" dirty="0" err="1">
                <a:solidFill>
                  <a:srgbClr val="C00000"/>
                </a:solidFill>
              </a:rPr>
              <a:t>Colab</a:t>
            </a:r>
            <a:r>
              <a:rPr lang="ja-JP" altLang="en-US" sz="2800" b="1" u="sng" dirty="0">
                <a:solidFill>
                  <a:srgbClr val="C00000"/>
                </a:solidFill>
              </a:rPr>
              <a:t>へようこそ　</a:t>
            </a:r>
            <a:r>
              <a:rPr lang="ja-JP" altLang="en-US" sz="2800" b="1" dirty="0"/>
              <a:t>リンクをクリックして開きます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1DA8CB6-FD44-E475-2833-EB9E6534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26" y="1935413"/>
            <a:ext cx="8007232" cy="46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5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3A9CCD-ECF3-E809-71FD-819EBC466D73}"/>
              </a:ext>
            </a:extLst>
          </p:cNvPr>
          <p:cNvSpPr txBox="1"/>
          <p:nvPr/>
        </p:nvSpPr>
        <p:spPr>
          <a:xfrm>
            <a:off x="180572" y="181568"/>
            <a:ext cx="1122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②</a:t>
            </a:r>
            <a:r>
              <a:rPr kumimoji="1" lang="ja-JP" altLang="en-US" sz="3600" b="1" dirty="0"/>
              <a:t>ノートブックを開く</a:t>
            </a:r>
            <a:r>
              <a:rPr kumimoji="1" lang="ja-JP" altLang="en-US" sz="3600" dirty="0"/>
              <a:t>という画面が出てきています。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77C5F57-7CD7-7FFC-DE45-7C6783276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16" y="959731"/>
            <a:ext cx="7922652" cy="48451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CF24B5-F65F-0530-22B3-87FB0B38C5B3}"/>
              </a:ext>
            </a:extLst>
          </p:cNvPr>
          <p:cNvSpPr/>
          <p:nvPr/>
        </p:nvSpPr>
        <p:spPr>
          <a:xfrm>
            <a:off x="835816" y="3583459"/>
            <a:ext cx="1620707" cy="68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418993DE-24C3-48B2-8F52-311213FB3299}"/>
              </a:ext>
            </a:extLst>
          </p:cNvPr>
          <p:cNvSpPr/>
          <p:nvPr/>
        </p:nvSpPr>
        <p:spPr>
          <a:xfrm>
            <a:off x="380588" y="3709497"/>
            <a:ext cx="474499" cy="4300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1E9669-7E9A-F3FD-063B-9D3B13689AD2}"/>
              </a:ext>
            </a:extLst>
          </p:cNvPr>
          <p:cNvSpPr txBox="1"/>
          <p:nvPr/>
        </p:nvSpPr>
        <p:spPr>
          <a:xfrm>
            <a:off x="2530663" y="3601338"/>
            <a:ext cx="83862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アップロードボタンをクリックします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9283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F9F211-D641-14BE-AD43-C57FA17B2618}"/>
              </a:ext>
            </a:extLst>
          </p:cNvPr>
          <p:cNvSpPr txBox="1"/>
          <p:nvPr/>
        </p:nvSpPr>
        <p:spPr>
          <a:xfrm>
            <a:off x="180572" y="181568"/>
            <a:ext cx="1122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②参照ボタンを押して</a:t>
            </a:r>
            <a:endParaRPr kumimoji="1" lang="en-US" altLang="ja-JP" sz="3600" dirty="0"/>
          </a:p>
          <a:p>
            <a:r>
              <a:rPr lang="ja-JP" altLang="en-US" sz="3600" b="1" dirty="0"/>
              <a:t>　</a:t>
            </a:r>
            <a:r>
              <a:rPr kumimoji="1" lang="ja-JP" altLang="en-US" sz="3600" b="1" dirty="0"/>
              <a:t>演習</a:t>
            </a:r>
            <a:r>
              <a:rPr kumimoji="1" lang="en-US" altLang="ja-JP" sz="3600" b="1" dirty="0"/>
              <a:t>3</a:t>
            </a:r>
            <a:r>
              <a:rPr kumimoji="1" lang="ja-JP" altLang="en-US" sz="3600" b="1" dirty="0"/>
              <a:t>コード</a:t>
            </a:r>
            <a:r>
              <a:rPr kumimoji="1" lang="en-US" altLang="ja-JP" sz="3600" b="1" dirty="0"/>
              <a:t>.</a:t>
            </a:r>
            <a:r>
              <a:rPr kumimoji="1" lang="en-US" altLang="ja-JP" sz="3600" b="1" dirty="0" err="1"/>
              <a:t>ipynb</a:t>
            </a:r>
            <a:r>
              <a:rPr kumimoji="1" lang="ja-JP" altLang="en-US" sz="3600" dirty="0"/>
              <a:t>ファイルを開きます。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79197B-1F57-5751-478A-D4F748E2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20" y="1317611"/>
            <a:ext cx="8944907" cy="554038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B4DCF30-A1F7-8BA7-37F6-033254E151E7}"/>
              </a:ext>
            </a:extLst>
          </p:cNvPr>
          <p:cNvSpPr/>
          <p:nvPr/>
        </p:nvSpPr>
        <p:spPr>
          <a:xfrm>
            <a:off x="5285647" y="4181528"/>
            <a:ext cx="1520456" cy="68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C8E033D-0FD4-4C34-F762-BA5521B8D7F1}"/>
              </a:ext>
            </a:extLst>
          </p:cNvPr>
          <p:cNvSpPr/>
          <p:nvPr/>
        </p:nvSpPr>
        <p:spPr>
          <a:xfrm>
            <a:off x="4830419" y="4307566"/>
            <a:ext cx="445148" cy="4300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2EEE4C-7430-BFDA-8BAD-CC47F0577DDA}"/>
              </a:ext>
            </a:extLst>
          </p:cNvPr>
          <p:cNvSpPr/>
          <p:nvPr/>
        </p:nvSpPr>
        <p:spPr>
          <a:xfrm>
            <a:off x="830873" y="4307566"/>
            <a:ext cx="1620707" cy="6820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9450EF3-517B-D23E-8452-380237336B80}"/>
              </a:ext>
            </a:extLst>
          </p:cNvPr>
          <p:cNvSpPr/>
          <p:nvPr/>
        </p:nvSpPr>
        <p:spPr>
          <a:xfrm>
            <a:off x="375645" y="4433604"/>
            <a:ext cx="474499" cy="4300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89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02B695-696C-D1FD-D771-1E09947DF245}"/>
              </a:ext>
            </a:extLst>
          </p:cNvPr>
          <p:cNvSpPr txBox="1"/>
          <p:nvPr/>
        </p:nvSpPr>
        <p:spPr>
          <a:xfrm>
            <a:off x="180572" y="181568"/>
            <a:ext cx="11227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➂</a:t>
            </a:r>
            <a:r>
              <a:rPr kumimoji="1" lang="ja-JP" altLang="en-US" sz="3600" b="1" dirty="0"/>
              <a:t>演習</a:t>
            </a:r>
            <a:r>
              <a:rPr kumimoji="1" lang="en-US" altLang="ja-JP" sz="3600" b="1" dirty="0"/>
              <a:t>3</a:t>
            </a:r>
            <a:r>
              <a:rPr kumimoji="1" lang="ja-JP" altLang="en-US" sz="3600" b="1" dirty="0"/>
              <a:t>コード</a:t>
            </a:r>
            <a:r>
              <a:rPr kumimoji="1" lang="en-US" altLang="ja-JP" sz="3600" b="1" dirty="0"/>
              <a:t>.</a:t>
            </a:r>
            <a:r>
              <a:rPr kumimoji="1" lang="en-US" altLang="ja-JP" sz="3600" b="1" dirty="0" err="1"/>
              <a:t>ipynb</a:t>
            </a:r>
            <a:r>
              <a:rPr kumimoji="1" lang="ja-JP" altLang="en-US" sz="3600" dirty="0"/>
              <a:t>を保存します。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B8BADF-2125-14CA-EF73-57D60467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0" y="827899"/>
            <a:ext cx="6245869" cy="599302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5508DE-67C5-77F9-64BF-7916595E217E}"/>
              </a:ext>
            </a:extLst>
          </p:cNvPr>
          <p:cNvSpPr/>
          <p:nvPr/>
        </p:nvSpPr>
        <p:spPr>
          <a:xfrm>
            <a:off x="1423998" y="4905631"/>
            <a:ext cx="1620707" cy="368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4742184A-AD2D-1357-120F-41574F94067E}"/>
              </a:ext>
            </a:extLst>
          </p:cNvPr>
          <p:cNvSpPr/>
          <p:nvPr/>
        </p:nvSpPr>
        <p:spPr>
          <a:xfrm>
            <a:off x="968770" y="4905631"/>
            <a:ext cx="474499" cy="4300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44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02B695-696C-D1FD-D771-1E09947DF245}"/>
              </a:ext>
            </a:extLst>
          </p:cNvPr>
          <p:cNvSpPr txBox="1"/>
          <p:nvPr/>
        </p:nvSpPr>
        <p:spPr>
          <a:xfrm>
            <a:off x="180572" y="181568"/>
            <a:ext cx="1122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④</a:t>
            </a:r>
            <a:r>
              <a:rPr kumimoji="1" lang="en-US" altLang="ja-JP" sz="3600" dirty="0"/>
              <a:t>Google Drive</a:t>
            </a:r>
            <a:r>
              <a:rPr kumimoji="1" lang="ja-JP" altLang="en-US" sz="3600" dirty="0"/>
              <a:t>に保存できたため、次回</a:t>
            </a:r>
            <a:r>
              <a:rPr lang="ja-JP" altLang="en-US" sz="3600" dirty="0"/>
              <a:t>から</a:t>
            </a:r>
            <a:r>
              <a:rPr lang="en-US" altLang="ja-JP" sz="3600" dirty="0"/>
              <a:t>Google</a:t>
            </a:r>
            <a:r>
              <a:rPr lang="ja-JP" altLang="en-US" sz="3600" dirty="0"/>
              <a:t>ドライブからファイルを開くことができます</a:t>
            </a:r>
            <a:r>
              <a:rPr kumimoji="1" lang="ja-JP" altLang="en-US" sz="3600" dirty="0"/>
              <a:t>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B6118D-1C57-CD12-86E7-98707DAFB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03" y="1349174"/>
            <a:ext cx="8304981" cy="502938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E5508DE-67C5-77F9-64BF-7916595E217E}"/>
              </a:ext>
            </a:extLst>
          </p:cNvPr>
          <p:cNvSpPr/>
          <p:nvPr/>
        </p:nvSpPr>
        <p:spPr>
          <a:xfrm>
            <a:off x="2985136" y="4240403"/>
            <a:ext cx="2270919" cy="36823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演習</a:t>
            </a:r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 dirty="0">
                <a:solidFill>
                  <a:schemeClr val="tx1"/>
                </a:solidFill>
              </a:rPr>
              <a:t>コード</a:t>
            </a:r>
            <a:r>
              <a:rPr kumimoji="1" lang="en-US" altLang="ja-JP" dirty="0">
                <a:solidFill>
                  <a:schemeClr val="tx1"/>
                </a:solidFill>
              </a:rPr>
              <a:t>.</a:t>
            </a:r>
            <a:r>
              <a:rPr kumimoji="1" lang="en-US" altLang="ja-JP" dirty="0" err="1">
                <a:solidFill>
                  <a:schemeClr val="tx1"/>
                </a:solidFill>
              </a:rPr>
              <a:t>ipynb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4742184A-AD2D-1357-120F-41574F94067E}"/>
              </a:ext>
            </a:extLst>
          </p:cNvPr>
          <p:cNvSpPr/>
          <p:nvPr/>
        </p:nvSpPr>
        <p:spPr>
          <a:xfrm>
            <a:off x="380838" y="3141085"/>
            <a:ext cx="474499" cy="43001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812B8F6-98D3-845C-5AFF-D63C19CA75BB}"/>
              </a:ext>
            </a:extLst>
          </p:cNvPr>
          <p:cNvSpPr txBox="1"/>
          <p:nvPr/>
        </p:nvSpPr>
        <p:spPr>
          <a:xfrm>
            <a:off x="755612" y="6473335"/>
            <a:ext cx="821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何か質問がありましたら曹まで（</a:t>
            </a:r>
            <a:r>
              <a:rPr kumimoji="1" lang="en-US" altLang="ja-JP" b="1" dirty="0"/>
              <a:t>caoemdv@tmd.ac.jp</a:t>
            </a:r>
            <a:r>
              <a:rPr kumimoji="1" lang="ja-JP" altLang="en-US" b="1" dirty="0"/>
              <a:t>）に連絡してください。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96305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06b4c2f-2c82-42f4-a7b1-f551fd148232" xsi:nil="true"/>
    <lcf76f155ced4ddcb4097134ff3c332f xmlns="3bedeca0-c2ed-4417-b266-8522ee8d026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4597ED3F9DF04396CDAF7ADD5042AD" ma:contentTypeVersion="16" ma:contentTypeDescription="新しいドキュメントを作成します。" ma:contentTypeScope="" ma:versionID="cc81f611e112f3e2ed258b6ede35e7bb">
  <xsd:schema xmlns:xsd="http://www.w3.org/2001/XMLSchema" xmlns:xs="http://www.w3.org/2001/XMLSchema" xmlns:p="http://schemas.microsoft.com/office/2006/metadata/properties" xmlns:ns2="3bedeca0-c2ed-4417-b266-8522ee8d026f" xmlns:ns3="f06b4c2f-2c82-42f4-a7b1-f551fd148232" targetNamespace="http://schemas.microsoft.com/office/2006/metadata/properties" ma:root="true" ma:fieldsID="14f8125897bec85f8b10cb04740fcf64" ns2:_="" ns3:_="">
    <xsd:import namespace="3bedeca0-c2ed-4417-b266-8522ee8d026f"/>
    <xsd:import namespace="f06b4c2f-2c82-42f4-a7b1-f551fd148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deca0-c2ed-4417-b266-8522ee8d0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64d63cec-adaa-4823-9f5f-a031abd4e2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b4c2f-2c82-42f4-a7b1-f551fd14823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24322fb-54ae-441b-a0be-81c7a9c24d11}" ma:internalName="TaxCatchAll" ma:showField="CatchAllData" ma:web="f06b4c2f-2c82-42f4-a7b1-f551fd1482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F26F8B-4D52-494A-AC41-C278FD013A08}">
  <ds:schemaRefs>
    <ds:schemaRef ds:uri="http://schemas.microsoft.com/office/2006/metadata/properties"/>
    <ds:schemaRef ds:uri="http://schemas.microsoft.com/office/infopath/2007/PartnerControls"/>
    <ds:schemaRef ds:uri="f06b4c2f-2c82-42f4-a7b1-f551fd148232"/>
    <ds:schemaRef ds:uri="3bedeca0-c2ed-4417-b266-8522ee8d026f"/>
  </ds:schemaRefs>
</ds:datastoreItem>
</file>

<file path=customXml/itemProps2.xml><?xml version="1.0" encoding="utf-8"?>
<ds:datastoreItem xmlns:ds="http://schemas.openxmlformats.org/officeDocument/2006/customXml" ds:itemID="{BD7E76E8-CDD8-426F-9532-3A57DEBFB7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AA2682-6170-417B-8754-39D3D2719A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edeca0-c2ed-4417-b266-8522ee8d026f"/>
    <ds:schemaRef ds:uri="f06b4c2f-2c82-42f4-a7b1-f551fd1482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125</Words>
  <Application>Microsoft Macintosh PowerPoint</Application>
  <PresentationFormat>ワイド画面</PresentationFormat>
  <Paragraphs>13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曹　日丹</dc:creator>
  <cp:lastModifiedBy>須藤　毅顕</cp:lastModifiedBy>
  <cp:revision>6</cp:revision>
  <dcterms:created xsi:type="dcterms:W3CDTF">2023-11-09T00:43:02Z</dcterms:created>
  <dcterms:modified xsi:type="dcterms:W3CDTF">2024-08-01T03:03:41Z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0x010100E74597ED3F9DF04396CDAF7ADD5042AD</vt:lpwstr>
  </property>
</Properties>
</file>