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611" r:id="rId5"/>
    <p:sldId id="612" r:id="rId6"/>
    <p:sldId id="613" r:id="rId7"/>
    <p:sldId id="615" r:id="rId8"/>
    <p:sldId id="616" r:id="rId9"/>
    <p:sldId id="617" r:id="rId10"/>
    <p:sldId id="618" r:id="rId11"/>
    <p:sldId id="619" r:id="rId12"/>
    <p:sldId id="620" r:id="rId13"/>
    <p:sldId id="622" r:id="rId14"/>
    <p:sldId id="630" r:id="rId15"/>
    <p:sldId id="631" r:id="rId16"/>
    <p:sldId id="632" r:id="rId17"/>
    <p:sldId id="633" r:id="rId18"/>
    <p:sldId id="639" r:id="rId19"/>
    <p:sldId id="634" r:id="rId20"/>
    <p:sldId id="641" r:id="rId21"/>
    <p:sldId id="640" r:id="rId22"/>
    <p:sldId id="625" r:id="rId23"/>
    <p:sldId id="644" r:id="rId24"/>
    <p:sldId id="637" r:id="rId25"/>
    <p:sldId id="645" r:id="rId26"/>
    <p:sldId id="638" r:id="rId27"/>
    <p:sldId id="642" r:id="rId28"/>
    <p:sldId id="643" r:id="rId29"/>
    <p:sldId id="647" r:id="rId30"/>
    <p:sldId id="649" r:id="rId31"/>
    <p:sldId id="650" r:id="rId32"/>
    <p:sldId id="651" r:id="rId33"/>
    <p:sldId id="646" r:id="rId34"/>
    <p:sldId id="508" r:id="rId35"/>
    <p:sldId id="660" r:id="rId36"/>
    <p:sldId id="653" r:id="rId37"/>
    <p:sldId id="661" r:id="rId38"/>
    <p:sldId id="656" r:id="rId39"/>
    <p:sldId id="662" r:id="rId40"/>
    <p:sldId id="663" r:id="rId41"/>
    <p:sldId id="657" r:id="rId42"/>
    <p:sldId id="658" r:id="rId43"/>
    <p:sldId id="659" r:id="rId44"/>
    <p:sldId id="621" r:id="rId45"/>
  </p:sldIdLst>
  <p:sldSz cx="12192000" cy="6858000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EB0"/>
    <a:srgbClr val="B8533B"/>
    <a:srgbClr val="CA6B55"/>
    <a:srgbClr val="FFFFFF"/>
    <a:srgbClr val="BEB47E"/>
    <a:srgbClr val="A0402A"/>
    <a:srgbClr val="A04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51F4B-C5D3-403A-B0AA-344AF36237EC}" v="167" dt="2023-12-05T11:03:03.774"/>
    <p1510:client id="{C7D61CB4-0D05-4544-863B-77C0941B449D}" v="2305" dt="2023-12-05T11:04:32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8082" autoAdjust="0"/>
  </p:normalViewPr>
  <p:slideViewPr>
    <p:cSldViewPr snapToGrid="0">
      <p:cViewPr varScale="1">
        <p:scale>
          <a:sx n="111" d="100"/>
          <a:sy n="111" d="100"/>
        </p:scale>
        <p:origin x="75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8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下　淳博" userId="e1db7e06-3dae-4de8-82f0-cfc41f60bba8" providerId="ADAL" clId="{C7D61CB4-0D05-4544-863B-77C0941B449D}"/>
    <pc:docChg chg="undo custSel delSld modSld">
      <pc:chgData name="木下　淳博" userId="e1db7e06-3dae-4de8-82f0-cfc41f60bba8" providerId="ADAL" clId="{C7D61CB4-0D05-4544-863B-77C0941B449D}" dt="2023-12-05T11:04:32.738" v="2304" actId="6549"/>
      <pc:docMkLst>
        <pc:docMk/>
      </pc:docMkLst>
      <pc:sldChg chg="modSp mod">
        <pc:chgData name="木下　淳博" userId="e1db7e06-3dae-4de8-82f0-cfc41f60bba8" providerId="ADAL" clId="{C7D61CB4-0D05-4544-863B-77C0941B449D}" dt="2023-12-05T10:42:05.596" v="1684"/>
        <pc:sldMkLst>
          <pc:docMk/>
          <pc:sldMk cId="1133433060" sldId="303"/>
        </pc:sldMkLst>
        <pc:spChg chg="mod">
          <ac:chgData name="木下　淳博" userId="e1db7e06-3dae-4de8-82f0-cfc41f60bba8" providerId="ADAL" clId="{C7D61CB4-0D05-4544-863B-77C0941B449D}" dt="2023-12-05T10:42:05.596" v="1684"/>
          <ac:spMkLst>
            <pc:docMk/>
            <pc:sldMk cId="1133433060" sldId="303"/>
            <ac:spMk id="4" creationId="{3ACD2BEA-A1F3-FC1D-8ECC-6E5282E578AC}"/>
          </ac:spMkLst>
        </pc:spChg>
        <pc:spChg chg="mod">
          <ac:chgData name="木下　淳博" userId="e1db7e06-3dae-4de8-82f0-cfc41f60bba8" providerId="ADAL" clId="{C7D61CB4-0D05-4544-863B-77C0941B449D}" dt="2023-12-05T10:40:25.942" v="1667" actId="13926"/>
          <ac:spMkLst>
            <pc:docMk/>
            <pc:sldMk cId="1133433060" sldId="303"/>
            <ac:spMk id="18" creationId="{3B656467-8490-E79E-472A-25637E47D876}"/>
          </ac:spMkLst>
        </pc:spChg>
        <pc:picChg chg="mod modCrop">
          <ac:chgData name="木下　淳博" userId="e1db7e06-3dae-4de8-82f0-cfc41f60bba8" providerId="ADAL" clId="{C7D61CB4-0D05-4544-863B-77C0941B449D}" dt="2023-12-05T10:41:55.571" v="1680" actId="732"/>
          <ac:picMkLst>
            <pc:docMk/>
            <pc:sldMk cId="1133433060" sldId="303"/>
            <ac:picMk id="3" creationId="{31CBD14E-FFF9-2BDC-853F-ACA3A500BE76}"/>
          </ac:picMkLst>
        </pc:picChg>
      </pc:sldChg>
      <pc:sldChg chg="modSp mod">
        <pc:chgData name="木下　淳博" userId="e1db7e06-3dae-4de8-82f0-cfc41f60bba8" providerId="ADAL" clId="{C7D61CB4-0D05-4544-863B-77C0941B449D}" dt="2023-12-05T10:43:14.108" v="1764" actId="20577"/>
        <pc:sldMkLst>
          <pc:docMk/>
          <pc:sldMk cId="1545220171" sldId="305"/>
        </pc:sldMkLst>
        <pc:spChg chg="mod">
          <ac:chgData name="木下　淳博" userId="e1db7e06-3dae-4de8-82f0-cfc41f60bba8" providerId="ADAL" clId="{C7D61CB4-0D05-4544-863B-77C0941B449D}" dt="2023-12-05T10:43:14.108" v="1764" actId="20577"/>
          <ac:spMkLst>
            <pc:docMk/>
            <pc:sldMk cId="1545220171" sldId="305"/>
            <ac:spMk id="29" creationId="{1EEA811F-1DB4-E334-9425-55DB7D556A0C}"/>
          </ac:spMkLst>
        </pc:spChg>
      </pc:sldChg>
      <pc:sldChg chg="modSp mod">
        <pc:chgData name="木下　淳博" userId="e1db7e06-3dae-4de8-82f0-cfc41f60bba8" providerId="ADAL" clId="{C7D61CB4-0D05-4544-863B-77C0941B449D}" dt="2023-12-05T02:00:28.122" v="155"/>
        <pc:sldMkLst>
          <pc:docMk/>
          <pc:sldMk cId="1399827838" sldId="311"/>
        </pc:sldMkLst>
        <pc:spChg chg="mod">
          <ac:chgData name="木下　淳博" userId="e1db7e06-3dae-4de8-82f0-cfc41f60bba8" providerId="ADAL" clId="{C7D61CB4-0D05-4544-863B-77C0941B449D}" dt="2023-12-05T02:00:28.122" v="155"/>
          <ac:spMkLst>
            <pc:docMk/>
            <pc:sldMk cId="1399827838" sldId="311"/>
            <ac:spMk id="11" creationId="{59D696DB-4EF2-15DC-5AB0-3EA8745A9C83}"/>
          </ac:spMkLst>
        </pc:spChg>
      </pc:sldChg>
      <pc:sldChg chg="delSp modSp mod">
        <pc:chgData name="木下　淳博" userId="e1db7e06-3dae-4de8-82f0-cfc41f60bba8" providerId="ADAL" clId="{C7D61CB4-0D05-4544-863B-77C0941B449D}" dt="2023-12-05T10:33:58.128" v="1643"/>
        <pc:sldMkLst>
          <pc:docMk/>
          <pc:sldMk cId="1056515395" sldId="315"/>
        </pc:sldMkLst>
        <pc:spChg chg="del mod">
          <ac:chgData name="木下　淳博" userId="e1db7e06-3dae-4de8-82f0-cfc41f60bba8" providerId="ADAL" clId="{C7D61CB4-0D05-4544-863B-77C0941B449D}" dt="2023-12-05T10:33:01.050" v="1590" actId="478"/>
          <ac:spMkLst>
            <pc:docMk/>
            <pc:sldMk cId="1056515395" sldId="315"/>
            <ac:spMk id="13" creationId="{E3A97B9D-1685-A36F-8F21-B34004775583}"/>
          </ac:spMkLst>
        </pc:spChg>
        <pc:spChg chg="del mod">
          <ac:chgData name="木下　淳博" userId="e1db7e06-3dae-4de8-82f0-cfc41f60bba8" providerId="ADAL" clId="{C7D61CB4-0D05-4544-863B-77C0941B449D}" dt="2023-12-05T10:32:58.990" v="1589" actId="478"/>
          <ac:spMkLst>
            <pc:docMk/>
            <pc:sldMk cId="1056515395" sldId="315"/>
            <ac:spMk id="14" creationId="{A6470AC0-43E6-2101-38A8-25397C60B7E7}"/>
          </ac:spMkLst>
        </pc:spChg>
        <pc:spChg chg="mod">
          <ac:chgData name="木下　淳博" userId="e1db7e06-3dae-4de8-82f0-cfc41f60bba8" providerId="ADAL" clId="{C7D61CB4-0D05-4544-863B-77C0941B449D}" dt="2023-12-05T10:33:58.128" v="1643"/>
          <ac:spMkLst>
            <pc:docMk/>
            <pc:sldMk cId="1056515395" sldId="315"/>
            <ac:spMk id="15" creationId="{C27CB76F-BD2D-1DF2-D41D-E72D4C110C1B}"/>
          </ac:spMkLst>
        </pc:spChg>
        <pc:spChg chg="mod">
          <ac:chgData name="木下　淳博" userId="e1db7e06-3dae-4de8-82f0-cfc41f60bba8" providerId="ADAL" clId="{C7D61CB4-0D05-4544-863B-77C0941B449D}" dt="2023-12-05T10:26:04.337" v="1502"/>
          <ac:spMkLst>
            <pc:docMk/>
            <pc:sldMk cId="1056515395" sldId="315"/>
            <ac:spMk id="17" creationId="{BB03B065-BD4D-7522-A5A3-D281DA1A0D4F}"/>
          </ac:spMkLst>
        </pc:spChg>
        <pc:spChg chg="mod">
          <ac:chgData name="木下　淳博" userId="e1db7e06-3dae-4de8-82f0-cfc41f60bba8" providerId="ADAL" clId="{C7D61CB4-0D05-4544-863B-77C0941B449D}" dt="2023-12-05T10:27:29.510" v="1508" actId="6549"/>
          <ac:spMkLst>
            <pc:docMk/>
            <pc:sldMk cId="1056515395" sldId="315"/>
            <ac:spMk id="18" creationId="{6C1F8401-2EFC-A9CE-1DF0-A41BC6770FC9}"/>
          </ac:spMkLst>
        </pc:spChg>
      </pc:sldChg>
      <pc:sldChg chg="modSp mod">
        <pc:chgData name="木下　淳博" userId="e1db7e06-3dae-4de8-82f0-cfc41f60bba8" providerId="ADAL" clId="{C7D61CB4-0D05-4544-863B-77C0941B449D}" dt="2023-12-05T02:58:04.233" v="834" actId="14100"/>
        <pc:sldMkLst>
          <pc:docMk/>
          <pc:sldMk cId="1531579106" sldId="350"/>
        </pc:sldMkLst>
        <pc:spChg chg="mod">
          <ac:chgData name="木下　淳博" userId="e1db7e06-3dae-4de8-82f0-cfc41f60bba8" providerId="ADAL" clId="{C7D61CB4-0D05-4544-863B-77C0941B449D}" dt="2023-12-05T02:51:40.350" v="363"/>
          <ac:spMkLst>
            <pc:docMk/>
            <pc:sldMk cId="1531579106" sldId="350"/>
            <ac:spMk id="2" creationId="{0FAE2971-8280-C260-6FCC-9AD1C716B90A}"/>
          </ac:spMkLst>
        </pc:spChg>
        <pc:spChg chg="mod">
          <ac:chgData name="木下　淳博" userId="e1db7e06-3dae-4de8-82f0-cfc41f60bba8" providerId="ADAL" clId="{C7D61CB4-0D05-4544-863B-77C0941B449D}" dt="2023-12-05T02:58:04.233" v="834" actId="14100"/>
          <ac:spMkLst>
            <pc:docMk/>
            <pc:sldMk cId="1531579106" sldId="350"/>
            <ac:spMk id="5" creationId="{397F4DD2-5BBE-F28D-2919-476F4A6EEFC3}"/>
          </ac:spMkLst>
        </pc:spChg>
        <pc:spChg chg="mod">
          <ac:chgData name="木下　淳博" userId="e1db7e06-3dae-4de8-82f0-cfc41f60bba8" providerId="ADAL" clId="{C7D61CB4-0D05-4544-863B-77C0941B449D}" dt="2023-12-05T02:56:52.605" v="786" actId="6549"/>
          <ac:spMkLst>
            <pc:docMk/>
            <pc:sldMk cId="1531579106" sldId="350"/>
            <ac:spMk id="13" creationId="{38F15FC3-D913-EDF2-231B-2BDD6798C010}"/>
          </ac:spMkLst>
        </pc:spChg>
        <pc:spChg chg="mod">
          <ac:chgData name="木下　淳博" userId="e1db7e06-3dae-4de8-82f0-cfc41f60bba8" providerId="ADAL" clId="{C7D61CB4-0D05-4544-863B-77C0941B449D}" dt="2023-12-05T02:56:56.791" v="792"/>
          <ac:spMkLst>
            <pc:docMk/>
            <pc:sldMk cId="1531579106" sldId="350"/>
            <ac:spMk id="15" creationId="{07C1BE42-44E8-D10E-BEC9-A8610CF62D5F}"/>
          </ac:spMkLst>
        </pc:spChg>
        <pc:spChg chg="mod">
          <ac:chgData name="木下　淳博" userId="e1db7e06-3dae-4de8-82f0-cfc41f60bba8" providerId="ADAL" clId="{C7D61CB4-0D05-4544-863B-77C0941B449D}" dt="2023-12-05T02:56:23.636" v="777"/>
          <ac:spMkLst>
            <pc:docMk/>
            <pc:sldMk cId="1531579106" sldId="350"/>
            <ac:spMk id="16" creationId="{79FDEFF2-3051-6E8B-CCB9-0359A260F168}"/>
          </ac:spMkLst>
        </pc:spChg>
        <pc:spChg chg="mod">
          <ac:chgData name="木下　淳博" userId="e1db7e06-3dae-4de8-82f0-cfc41f60bba8" providerId="ADAL" clId="{C7D61CB4-0D05-4544-863B-77C0941B449D}" dt="2023-12-05T02:57:06.894" v="797"/>
          <ac:spMkLst>
            <pc:docMk/>
            <pc:sldMk cId="1531579106" sldId="350"/>
            <ac:spMk id="18" creationId="{9AE906F8-DD23-E779-6436-318779B64511}"/>
          </ac:spMkLst>
        </pc:spChg>
        <pc:spChg chg="mod">
          <ac:chgData name="木下　淳博" userId="e1db7e06-3dae-4de8-82f0-cfc41f60bba8" providerId="ADAL" clId="{C7D61CB4-0D05-4544-863B-77C0941B449D}" dt="2023-12-05T02:57:05.349" v="793" actId="1076"/>
          <ac:spMkLst>
            <pc:docMk/>
            <pc:sldMk cId="1531579106" sldId="350"/>
            <ac:spMk id="20" creationId="{141B64C6-2319-FF87-5511-AAB061686022}"/>
          </ac:spMkLst>
        </pc:spChg>
        <pc:spChg chg="mod">
          <ac:chgData name="木下　淳博" userId="e1db7e06-3dae-4de8-82f0-cfc41f60bba8" providerId="ADAL" clId="{C7D61CB4-0D05-4544-863B-77C0941B449D}" dt="2023-12-05T02:57:43.904" v="816" actId="6549"/>
          <ac:spMkLst>
            <pc:docMk/>
            <pc:sldMk cId="1531579106" sldId="350"/>
            <ac:spMk id="22" creationId="{98759E81-4F9A-AE73-451D-25CDFE51AEBA}"/>
          </ac:spMkLst>
        </pc:spChg>
      </pc:sldChg>
      <pc:sldChg chg="del">
        <pc:chgData name="木下　淳博" userId="e1db7e06-3dae-4de8-82f0-cfc41f60bba8" providerId="ADAL" clId="{C7D61CB4-0D05-4544-863B-77C0941B449D}" dt="2023-12-05T10:35:14.919" v="1644" actId="47"/>
        <pc:sldMkLst>
          <pc:docMk/>
          <pc:sldMk cId="1568048597" sldId="427"/>
        </pc:sldMkLst>
      </pc:sldChg>
      <pc:sldChg chg="modSp mod">
        <pc:chgData name="木下　淳博" userId="e1db7e06-3dae-4de8-82f0-cfc41f60bba8" providerId="ADAL" clId="{C7D61CB4-0D05-4544-863B-77C0941B449D}" dt="2023-12-05T10:37:24.435" v="1651"/>
        <pc:sldMkLst>
          <pc:docMk/>
          <pc:sldMk cId="701781470" sldId="430"/>
        </pc:sldMkLst>
        <pc:spChg chg="mod">
          <ac:chgData name="木下　淳博" userId="e1db7e06-3dae-4de8-82f0-cfc41f60bba8" providerId="ADAL" clId="{C7D61CB4-0D05-4544-863B-77C0941B449D}" dt="2023-12-05T10:37:24.435" v="1651"/>
          <ac:spMkLst>
            <pc:docMk/>
            <pc:sldMk cId="701781470" sldId="430"/>
            <ac:spMk id="10" creationId="{19B96B43-EE79-B2E7-9226-9D0D69FA8621}"/>
          </ac:spMkLst>
        </pc:spChg>
      </pc:sldChg>
      <pc:sldChg chg="addSp modSp mod">
        <pc:chgData name="木下　淳博" userId="e1db7e06-3dae-4de8-82f0-cfc41f60bba8" providerId="ADAL" clId="{C7D61CB4-0D05-4544-863B-77C0941B449D}" dt="2023-12-05T10:37:44.186" v="1655" actId="1076"/>
        <pc:sldMkLst>
          <pc:docMk/>
          <pc:sldMk cId="898804156" sldId="431"/>
        </pc:sldMkLst>
        <pc:spChg chg="add mod">
          <ac:chgData name="木下　淳博" userId="e1db7e06-3dae-4de8-82f0-cfc41f60bba8" providerId="ADAL" clId="{C7D61CB4-0D05-4544-863B-77C0941B449D}" dt="2023-12-05T10:37:44.186" v="1655" actId="1076"/>
          <ac:spMkLst>
            <pc:docMk/>
            <pc:sldMk cId="898804156" sldId="431"/>
            <ac:spMk id="25" creationId="{CEF96038-E425-314F-53FB-5EC1EC6DD6E8}"/>
          </ac:spMkLst>
        </pc:spChg>
        <pc:picChg chg="mod">
          <ac:chgData name="木下　淳博" userId="e1db7e06-3dae-4de8-82f0-cfc41f60bba8" providerId="ADAL" clId="{C7D61CB4-0D05-4544-863B-77C0941B449D}" dt="2023-12-05T10:37:39.765" v="1654" actId="1076"/>
          <ac:picMkLst>
            <pc:docMk/>
            <pc:sldMk cId="898804156" sldId="431"/>
            <ac:picMk id="2050" creationId="{BD91B3D9-654F-2127-4E98-B2E44D09C170}"/>
          </ac:picMkLst>
        </pc:picChg>
      </pc:sldChg>
      <pc:sldChg chg="modSp mod">
        <pc:chgData name="木下　淳博" userId="e1db7e06-3dae-4de8-82f0-cfc41f60bba8" providerId="ADAL" clId="{C7D61CB4-0D05-4544-863B-77C0941B449D}" dt="2023-12-05T01:06:28.645" v="0" actId="13926"/>
        <pc:sldMkLst>
          <pc:docMk/>
          <pc:sldMk cId="125172478" sldId="512"/>
        </pc:sldMkLst>
        <pc:spChg chg="mod">
          <ac:chgData name="木下　淳博" userId="e1db7e06-3dae-4de8-82f0-cfc41f60bba8" providerId="ADAL" clId="{C7D61CB4-0D05-4544-863B-77C0941B449D}" dt="2023-12-05T01:06:28.645" v="0" actId="13926"/>
          <ac:spMkLst>
            <pc:docMk/>
            <pc:sldMk cId="125172478" sldId="512"/>
            <ac:spMk id="2" creationId="{0FAE2971-8280-C260-6FCC-9AD1C716B90A}"/>
          </ac:spMkLst>
        </pc:spChg>
      </pc:sldChg>
      <pc:sldChg chg="modSp mod">
        <pc:chgData name="木下　淳博" userId="e1db7e06-3dae-4de8-82f0-cfc41f60bba8" providerId="ADAL" clId="{C7D61CB4-0D05-4544-863B-77C0941B449D}" dt="2023-12-05T01:14:25.069" v="7" actId="13926"/>
        <pc:sldMkLst>
          <pc:docMk/>
          <pc:sldMk cId="167281433" sldId="513"/>
        </pc:sldMkLst>
        <pc:spChg chg="mod">
          <ac:chgData name="木下　淳博" userId="e1db7e06-3dae-4de8-82f0-cfc41f60bba8" providerId="ADAL" clId="{C7D61CB4-0D05-4544-863B-77C0941B449D}" dt="2023-12-05T01:14:25.069" v="7" actId="13926"/>
          <ac:spMkLst>
            <pc:docMk/>
            <pc:sldMk cId="167281433" sldId="513"/>
            <ac:spMk id="10" creationId="{5B0D93E7-3165-67C3-BEFB-737CCA3264ED}"/>
          </ac:spMkLst>
        </pc:spChg>
      </pc:sldChg>
      <pc:sldChg chg="modSp mod">
        <pc:chgData name="木下　淳博" userId="e1db7e06-3dae-4de8-82f0-cfc41f60bba8" providerId="ADAL" clId="{C7D61CB4-0D05-4544-863B-77C0941B449D}" dt="2023-12-05T01:25:30.081" v="37" actId="13926"/>
        <pc:sldMkLst>
          <pc:docMk/>
          <pc:sldMk cId="3682878444" sldId="514"/>
        </pc:sldMkLst>
        <pc:spChg chg="mod">
          <ac:chgData name="木下　淳博" userId="e1db7e06-3dae-4de8-82f0-cfc41f60bba8" providerId="ADAL" clId="{C7D61CB4-0D05-4544-863B-77C0941B449D}" dt="2023-12-05T01:25:30.081" v="37" actId="13926"/>
          <ac:spMkLst>
            <pc:docMk/>
            <pc:sldMk cId="3682878444" sldId="514"/>
            <ac:spMk id="15" creationId="{B6FBBA56-D5D4-87AD-9801-0C5A70ABF942}"/>
          </ac:spMkLst>
        </pc:spChg>
      </pc:sldChg>
      <pc:sldChg chg="modSp mod">
        <pc:chgData name="木下　淳博" userId="e1db7e06-3dae-4de8-82f0-cfc41f60bba8" providerId="ADAL" clId="{C7D61CB4-0D05-4544-863B-77C0941B449D}" dt="2023-12-05T01:32:08.468" v="39" actId="13926"/>
        <pc:sldMkLst>
          <pc:docMk/>
          <pc:sldMk cId="417590782" sldId="515"/>
        </pc:sldMkLst>
        <pc:spChg chg="mod">
          <ac:chgData name="木下　淳博" userId="e1db7e06-3dae-4de8-82f0-cfc41f60bba8" providerId="ADAL" clId="{C7D61CB4-0D05-4544-863B-77C0941B449D}" dt="2023-12-05T01:32:08.468" v="39" actId="13926"/>
          <ac:spMkLst>
            <pc:docMk/>
            <pc:sldMk cId="417590782" sldId="515"/>
            <ac:spMk id="10" creationId="{554DBA80-93AC-ADD6-0D1B-2A9FE82322D3}"/>
          </ac:spMkLst>
        </pc:spChg>
      </pc:sldChg>
      <pc:sldChg chg="modSp mod">
        <pc:chgData name="木下　淳博" userId="e1db7e06-3dae-4de8-82f0-cfc41f60bba8" providerId="ADAL" clId="{C7D61CB4-0D05-4544-863B-77C0941B449D}" dt="2023-12-05T02:59:14.793" v="963" actId="1076"/>
        <pc:sldMkLst>
          <pc:docMk/>
          <pc:sldMk cId="3443561839" sldId="561"/>
        </pc:sldMkLst>
        <pc:spChg chg="mod">
          <ac:chgData name="木下　淳博" userId="e1db7e06-3dae-4de8-82f0-cfc41f60bba8" providerId="ADAL" clId="{C7D61CB4-0D05-4544-863B-77C0941B449D}" dt="2023-12-05T02:59:14.793" v="963" actId="1076"/>
          <ac:spMkLst>
            <pc:docMk/>
            <pc:sldMk cId="3443561839" sldId="561"/>
            <ac:spMk id="3" creationId="{7A38A49E-61FA-1B94-2DFD-A71AB77004BD}"/>
          </ac:spMkLst>
        </pc:spChg>
        <pc:spChg chg="mod">
          <ac:chgData name="木下　淳博" userId="e1db7e06-3dae-4de8-82f0-cfc41f60bba8" providerId="ADAL" clId="{C7D61CB4-0D05-4544-863B-77C0941B449D}" dt="2023-12-05T02:59:10.048" v="962"/>
          <ac:spMkLst>
            <pc:docMk/>
            <pc:sldMk cId="3443561839" sldId="561"/>
            <ac:spMk id="11" creationId="{DA4A9358-35F8-6FAF-89F2-F17C56EFB371}"/>
          </ac:spMkLst>
        </pc:spChg>
      </pc:sldChg>
      <pc:sldChg chg="modSp mod">
        <pc:chgData name="木下　淳博" userId="e1db7e06-3dae-4de8-82f0-cfc41f60bba8" providerId="ADAL" clId="{C7D61CB4-0D05-4544-863B-77C0941B449D}" dt="2023-12-05T01:17:25.047" v="33" actId="13926"/>
        <pc:sldMkLst>
          <pc:docMk/>
          <pc:sldMk cId="2515003183" sldId="562"/>
        </pc:sldMkLst>
        <pc:spChg chg="mod">
          <ac:chgData name="木下　淳博" userId="e1db7e06-3dae-4de8-82f0-cfc41f60bba8" providerId="ADAL" clId="{C7D61CB4-0D05-4544-863B-77C0941B449D}" dt="2023-12-05T01:17:08.217" v="31" actId="14100"/>
          <ac:spMkLst>
            <pc:docMk/>
            <pc:sldMk cId="2515003183" sldId="562"/>
            <ac:spMk id="9" creationId="{A92FCBDB-2426-DEB8-810B-76B706C05E2E}"/>
          </ac:spMkLst>
        </pc:spChg>
        <pc:spChg chg="mod">
          <ac:chgData name="木下　淳博" userId="e1db7e06-3dae-4de8-82f0-cfc41f60bba8" providerId="ADAL" clId="{C7D61CB4-0D05-4544-863B-77C0941B449D}" dt="2023-12-05T01:17:11.500" v="32" actId="1076"/>
          <ac:spMkLst>
            <pc:docMk/>
            <pc:sldMk cId="2515003183" sldId="562"/>
            <ac:spMk id="11" creationId="{1120CB91-C92C-8593-9161-C3B13360C0EB}"/>
          </ac:spMkLst>
        </pc:spChg>
        <pc:spChg chg="mod">
          <ac:chgData name="木下　淳博" userId="e1db7e06-3dae-4de8-82f0-cfc41f60bba8" providerId="ADAL" clId="{C7D61CB4-0D05-4544-863B-77C0941B449D}" dt="2023-12-05T01:17:25.047" v="33" actId="13926"/>
          <ac:spMkLst>
            <pc:docMk/>
            <pc:sldMk cId="2515003183" sldId="562"/>
            <ac:spMk id="13" creationId="{D7386A64-4D76-C78A-CF1D-4120E202700F}"/>
          </ac:spMkLst>
        </pc:spChg>
      </pc:sldChg>
      <pc:sldChg chg="modSp mod">
        <pc:chgData name="木下　淳博" userId="e1db7e06-3dae-4de8-82f0-cfc41f60bba8" providerId="ADAL" clId="{C7D61CB4-0D05-4544-863B-77C0941B449D}" dt="2023-12-05T03:04:52.549" v="1124" actId="20577"/>
        <pc:sldMkLst>
          <pc:docMk/>
          <pc:sldMk cId="1250885725" sldId="566"/>
        </pc:sldMkLst>
        <pc:spChg chg="mod">
          <ac:chgData name="木下　淳博" userId="e1db7e06-3dae-4de8-82f0-cfc41f60bba8" providerId="ADAL" clId="{C7D61CB4-0D05-4544-863B-77C0941B449D}" dt="2023-12-05T03:04:52.549" v="1124" actId="20577"/>
          <ac:spMkLst>
            <pc:docMk/>
            <pc:sldMk cId="1250885725" sldId="566"/>
            <ac:spMk id="14" creationId="{1E431B2D-22FA-0ED4-488B-DCC3A7DB8C8D}"/>
          </ac:spMkLst>
        </pc:spChg>
      </pc:sldChg>
      <pc:sldChg chg="modSp mod">
        <pc:chgData name="木下　淳博" userId="e1db7e06-3dae-4de8-82f0-cfc41f60bba8" providerId="ADAL" clId="{C7D61CB4-0D05-4544-863B-77C0941B449D}" dt="2023-12-05T03:05:47.309" v="1130" actId="13926"/>
        <pc:sldMkLst>
          <pc:docMk/>
          <pc:sldMk cId="3774365879" sldId="567"/>
        </pc:sldMkLst>
        <pc:spChg chg="mod">
          <ac:chgData name="木下　淳博" userId="e1db7e06-3dae-4de8-82f0-cfc41f60bba8" providerId="ADAL" clId="{C7D61CB4-0D05-4544-863B-77C0941B449D}" dt="2023-12-05T03:05:47.309" v="1130" actId="13926"/>
          <ac:spMkLst>
            <pc:docMk/>
            <pc:sldMk cId="3774365879" sldId="567"/>
            <ac:spMk id="8" creationId="{357CF668-B210-B077-CC4E-83D2CBFD502E}"/>
          </ac:spMkLst>
        </pc:spChg>
      </pc:sldChg>
      <pc:sldChg chg="addSp modSp mod">
        <pc:chgData name="木下　淳博" userId="e1db7e06-3dae-4de8-82f0-cfc41f60bba8" providerId="ADAL" clId="{C7D61CB4-0D05-4544-863B-77C0941B449D}" dt="2023-12-05T03:08:49.389" v="1224" actId="20577"/>
        <pc:sldMkLst>
          <pc:docMk/>
          <pc:sldMk cId="490170147" sldId="568"/>
        </pc:sldMkLst>
        <pc:spChg chg="mod">
          <ac:chgData name="木下　淳博" userId="e1db7e06-3dae-4de8-82f0-cfc41f60bba8" providerId="ADAL" clId="{C7D61CB4-0D05-4544-863B-77C0941B449D}" dt="2023-12-05T03:08:49.389" v="1224" actId="20577"/>
          <ac:spMkLst>
            <pc:docMk/>
            <pc:sldMk cId="490170147" sldId="568"/>
            <ac:spMk id="3" creationId="{54067FFA-1D05-4166-02ED-CA653B97ED6E}"/>
          </ac:spMkLst>
        </pc:spChg>
        <pc:spChg chg="mod">
          <ac:chgData name="木下　淳博" userId="e1db7e06-3dae-4de8-82f0-cfc41f60bba8" providerId="ADAL" clId="{C7D61CB4-0D05-4544-863B-77C0941B449D}" dt="2023-12-05T03:06:08.886" v="1133" actId="6549"/>
          <ac:spMkLst>
            <pc:docMk/>
            <pc:sldMk cId="490170147" sldId="568"/>
            <ac:spMk id="8" creationId="{357CF668-B210-B077-CC4E-83D2CBFD502E}"/>
          </ac:spMkLst>
        </pc:spChg>
        <pc:spChg chg="add mod">
          <ac:chgData name="木下　淳博" userId="e1db7e06-3dae-4de8-82f0-cfc41f60bba8" providerId="ADAL" clId="{C7D61CB4-0D05-4544-863B-77C0941B449D}" dt="2023-12-05T03:08:20.172" v="1207" actId="14100"/>
          <ac:spMkLst>
            <pc:docMk/>
            <pc:sldMk cId="490170147" sldId="568"/>
            <ac:spMk id="9" creationId="{A0C4E598-6175-AE76-2DC8-B5DFB7671D79}"/>
          </ac:spMkLst>
        </pc:spChg>
      </pc:sldChg>
      <pc:sldChg chg="modSp mod">
        <pc:chgData name="木下　淳博" userId="e1db7e06-3dae-4de8-82f0-cfc41f60bba8" providerId="ADAL" clId="{C7D61CB4-0D05-4544-863B-77C0941B449D}" dt="2023-12-05T03:13:24.230" v="1436"/>
        <pc:sldMkLst>
          <pc:docMk/>
          <pc:sldMk cId="1568134956" sldId="569"/>
        </pc:sldMkLst>
        <pc:spChg chg="mod">
          <ac:chgData name="木下　淳博" userId="e1db7e06-3dae-4de8-82f0-cfc41f60bba8" providerId="ADAL" clId="{C7D61CB4-0D05-4544-863B-77C0941B449D}" dt="2023-12-05T03:13:24.230" v="1436"/>
          <ac:spMkLst>
            <pc:docMk/>
            <pc:sldMk cId="1568134956" sldId="569"/>
            <ac:spMk id="3" creationId="{A3C6DD89-E8DC-13AA-0679-3E2E3DA2AFFF}"/>
          </ac:spMkLst>
        </pc:spChg>
      </pc:sldChg>
      <pc:sldChg chg="modSp mod">
        <pc:chgData name="木下　淳博" userId="e1db7e06-3dae-4de8-82f0-cfc41f60bba8" providerId="ADAL" clId="{C7D61CB4-0D05-4544-863B-77C0941B449D}" dt="2023-12-05T01:28:06.366" v="38" actId="13926"/>
        <pc:sldMkLst>
          <pc:docMk/>
          <pc:sldMk cId="1893596466" sldId="571"/>
        </pc:sldMkLst>
        <pc:spChg chg="mod">
          <ac:chgData name="木下　淳博" userId="e1db7e06-3dae-4de8-82f0-cfc41f60bba8" providerId="ADAL" clId="{C7D61CB4-0D05-4544-863B-77C0941B449D}" dt="2023-12-05T01:28:06.366" v="38" actId="13926"/>
          <ac:spMkLst>
            <pc:docMk/>
            <pc:sldMk cId="1893596466" sldId="571"/>
            <ac:spMk id="17" creationId="{0D12CF50-914B-2FD4-E647-E300A7B02D92}"/>
          </ac:spMkLst>
        </pc:spChg>
      </pc:sldChg>
      <pc:sldChg chg="modSp mod">
        <pc:chgData name="木下　淳博" userId="e1db7e06-3dae-4de8-82f0-cfc41f60bba8" providerId="ADAL" clId="{C7D61CB4-0D05-4544-863B-77C0941B449D}" dt="2023-12-05T10:43:30.084" v="1767" actId="20577"/>
        <pc:sldMkLst>
          <pc:docMk/>
          <pc:sldMk cId="2354139903" sldId="583"/>
        </pc:sldMkLst>
        <pc:spChg chg="mod">
          <ac:chgData name="木下　淳博" userId="e1db7e06-3dae-4de8-82f0-cfc41f60bba8" providerId="ADAL" clId="{C7D61CB4-0D05-4544-863B-77C0941B449D}" dt="2023-12-05T10:43:30.084" v="1767" actId="20577"/>
          <ac:spMkLst>
            <pc:docMk/>
            <pc:sldMk cId="2354139903" sldId="583"/>
            <ac:spMk id="29" creationId="{1EEA811F-1DB4-E334-9425-55DB7D556A0C}"/>
          </ac:spMkLst>
        </pc:spChg>
      </pc:sldChg>
      <pc:sldChg chg="modSp mod">
        <pc:chgData name="木下　淳博" userId="e1db7e06-3dae-4de8-82f0-cfc41f60bba8" providerId="ADAL" clId="{C7D61CB4-0D05-4544-863B-77C0941B449D}" dt="2023-12-05T10:44:04.014" v="1775"/>
        <pc:sldMkLst>
          <pc:docMk/>
          <pc:sldMk cId="546143921" sldId="584"/>
        </pc:sldMkLst>
        <pc:spChg chg="mod">
          <ac:chgData name="木下　淳博" userId="e1db7e06-3dae-4de8-82f0-cfc41f60bba8" providerId="ADAL" clId="{C7D61CB4-0D05-4544-863B-77C0941B449D}" dt="2023-12-05T10:44:04.014" v="1775"/>
          <ac:spMkLst>
            <pc:docMk/>
            <pc:sldMk cId="546143921" sldId="584"/>
            <ac:spMk id="13" creationId="{F6E89798-48B4-EDAC-2220-5D3449ADE45D}"/>
          </ac:spMkLst>
        </pc:spChg>
        <pc:spChg chg="mod">
          <ac:chgData name="木下　淳博" userId="e1db7e06-3dae-4de8-82f0-cfc41f60bba8" providerId="ADAL" clId="{C7D61CB4-0D05-4544-863B-77C0941B449D}" dt="2023-12-05T01:58:48.470" v="120"/>
          <ac:spMkLst>
            <pc:docMk/>
            <pc:sldMk cId="546143921" sldId="584"/>
            <ac:spMk id="16" creationId="{AA2F1EA5-FA0D-D159-5863-6B3C29F64D93}"/>
          </ac:spMkLst>
        </pc:spChg>
        <pc:spChg chg="mod">
          <ac:chgData name="木下　淳博" userId="e1db7e06-3dae-4de8-82f0-cfc41f60bba8" providerId="ADAL" clId="{C7D61CB4-0D05-4544-863B-77C0941B449D}" dt="2023-12-05T01:58:28.704" v="100" actId="20577"/>
          <ac:spMkLst>
            <pc:docMk/>
            <pc:sldMk cId="546143921" sldId="584"/>
            <ac:spMk id="29" creationId="{1EEA811F-1DB4-E334-9425-55DB7D556A0C}"/>
          </ac:spMkLst>
        </pc:spChg>
      </pc:sldChg>
      <pc:sldChg chg="del">
        <pc:chgData name="木下　淳博" userId="e1db7e06-3dae-4de8-82f0-cfc41f60bba8" providerId="ADAL" clId="{C7D61CB4-0D05-4544-863B-77C0941B449D}" dt="2023-12-05T10:47:40.254" v="1776" actId="47"/>
        <pc:sldMkLst>
          <pc:docMk/>
          <pc:sldMk cId="4170996892" sldId="588"/>
        </pc:sldMkLst>
      </pc:sldChg>
      <pc:sldChg chg="modSp mod">
        <pc:chgData name="木下　淳博" userId="e1db7e06-3dae-4de8-82f0-cfc41f60bba8" providerId="ADAL" clId="{C7D61CB4-0D05-4544-863B-77C0941B449D}" dt="2023-12-05T10:49:08.327" v="1801" actId="255"/>
        <pc:sldMkLst>
          <pc:docMk/>
          <pc:sldMk cId="4064658543" sldId="589"/>
        </pc:sldMkLst>
        <pc:spChg chg="mod">
          <ac:chgData name="木下　淳博" userId="e1db7e06-3dae-4de8-82f0-cfc41f60bba8" providerId="ADAL" clId="{C7D61CB4-0D05-4544-863B-77C0941B449D}" dt="2023-12-05T10:49:08.327" v="1801" actId="255"/>
          <ac:spMkLst>
            <pc:docMk/>
            <pc:sldMk cId="4064658543" sldId="589"/>
            <ac:spMk id="11" creationId="{9C8CFA96-97B1-7AF0-33C6-EF05D45CCBDE}"/>
          </ac:spMkLst>
        </pc:spChg>
        <pc:spChg chg="mod">
          <ac:chgData name="木下　淳博" userId="e1db7e06-3dae-4de8-82f0-cfc41f60bba8" providerId="ADAL" clId="{C7D61CB4-0D05-4544-863B-77C0941B449D}" dt="2023-12-05T10:48:59.856" v="1800"/>
          <ac:spMkLst>
            <pc:docMk/>
            <pc:sldMk cId="4064658543" sldId="589"/>
            <ac:spMk id="13" creationId="{C6CAFD14-4C32-041D-BC5B-F9ECEC7B7DDD}"/>
          </ac:spMkLst>
        </pc:spChg>
        <pc:spChg chg="mod">
          <ac:chgData name="木下　淳博" userId="e1db7e06-3dae-4de8-82f0-cfc41f60bba8" providerId="ADAL" clId="{C7D61CB4-0D05-4544-863B-77C0941B449D}" dt="2023-12-05T10:48:15.056" v="1777" actId="13926"/>
          <ac:spMkLst>
            <pc:docMk/>
            <pc:sldMk cId="4064658543" sldId="589"/>
            <ac:spMk id="18" creationId="{D05C7338-D532-E761-7E79-F0FF68769992}"/>
          </ac:spMkLst>
        </pc:spChg>
      </pc:sldChg>
      <pc:sldChg chg="modSp mod">
        <pc:chgData name="木下　淳博" userId="e1db7e06-3dae-4de8-82f0-cfc41f60bba8" providerId="ADAL" clId="{C7D61CB4-0D05-4544-863B-77C0941B449D}" dt="2023-12-05T10:49:37.092" v="1817" actId="14100"/>
        <pc:sldMkLst>
          <pc:docMk/>
          <pc:sldMk cId="243653145" sldId="590"/>
        </pc:sldMkLst>
        <pc:spChg chg="mod">
          <ac:chgData name="木下　淳博" userId="e1db7e06-3dae-4de8-82f0-cfc41f60bba8" providerId="ADAL" clId="{C7D61CB4-0D05-4544-863B-77C0941B449D}" dt="2023-12-05T10:49:27.485" v="1809" actId="255"/>
          <ac:spMkLst>
            <pc:docMk/>
            <pc:sldMk cId="243653145" sldId="590"/>
            <ac:spMk id="6" creationId="{57B52B78-555D-13E4-82E5-7666EA8338F2}"/>
          </ac:spMkLst>
        </pc:spChg>
        <pc:spChg chg="mod">
          <ac:chgData name="木下　淳博" userId="e1db7e06-3dae-4de8-82f0-cfc41f60bba8" providerId="ADAL" clId="{C7D61CB4-0D05-4544-863B-77C0941B449D}" dt="2023-12-05T10:49:37.092" v="1817" actId="14100"/>
          <ac:spMkLst>
            <pc:docMk/>
            <pc:sldMk cId="243653145" sldId="590"/>
            <ac:spMk id="7" creationId="{402DF34A-670F-04D1-62D7-DF1BCED08D00}"/>
          </ac:spMkLst>
        </pc:spChg>
      </pc:sldChg>
      <pc:sldChg chg="addSp modSp mod">
        <pc:chgData name="木下　淳博" userId="e1db7e06-3dae-4de8-82f0-cfc41f60bba8" providerId="ADAL" clId="{C7D61CB4-0D05-4544-863B-77C0941B449D}" dt="2023-12-05T03:04:04.375" v="1121"/>
        <pc:sldMkLst>
          <pc:docMk/>
          <pc:sldMk cId="1880975570" sldId="591"/>
        </pc:sldMkLst>
        <pc:spChg chg="mod">
          <ac:chgData name="木下　淳博" userId="e1db7e06-3dae-4de8-82f0-cfc41f60bba8" providerId="ADAL" clId="{C7D61CB4-0D05-4544-863B-77C0941B449D}" dt="2023-12-05T03:02:20.643" v="1081" actId="1076"/>
          <ac:spMkLst>
            <pc:docMk/>
            <pc:sldMk cId="1880975570" sldId="591"/>
            <ac:spMk id="2" creationId="{2F1F20CD-224D-33E7-4570-45C00B9F1195}"/>
          </ac:spMkLst>
        </pc:spChg>
        <pc:spChg chg="mod">
          <ac:chgData name="木下　淳博" userId="e1db7e06-3dae-4de8-82f0-cfc41f60bba8" providerId="ADAL" clId="{C7D61CB4-0D05-4544-863B-77C0941B449D}" dt="2023-12-05T02:59:53.155" v="964" actId="1076"/>
          <ac:spMkLst>
            <pc:docMk/>
            <pc:sldMk cId="1880975570" sldId="591"/>
            <ac:spMk id="3" creationId="{4E099A95-BF37-A0B5-5991-E676EDAAE802}"/>
          </ac:spMkLst>
        </pc:spChg>
        <pc:spChg chg="add mod">
          <ac:chgData name="木下　淳博" userId="e1db7e06-3dae-4de8-82f0-cfc41f60bba8" providerId="ADAL" clId="{C7D61CB4-0D05-4544-863B-77C0941B449D}" dt="2023-12-05T03:04:04.375" v="1121"/>
          <ac:spMkLst>
            <pc:docMk/>
            <pc:sldMk cId="1880975570" sldId="591"/>
            <ac:spMk id="7" creationId="{6B83A4AB-7AD3-79F4-6341-8718E6B32565}"/>
          </ac:spMkLst>
        </pc:spChg>
        <pc:spChg chg="mod">
          <ac:chgData name="木下　淳博" userId="e1db7e06-3dae-4de8-82f0-cfc41f60bba8" providerId="ADAL" clId="{C7D61CB4-0D05-4544-863B-77C0941B449D}" dt="2023-12-05T02:59:53.155" v="964" actId="1076"/>
          <ac:spMkLst>
            <pc:docMk/>
            <pc:sldMk cId="1880975570" sldId="591"/>
            <ac:spMk id="8" creationId="{73A35B92-8779-A1FC-DB64-4F4D9986D9AF}"/>
          </ac:spMkLst>
        </pc:spChg>
        <pc:spChg chg="mod">
          <ac:chgData name="木下　淳博" userId="e1db7e06-3dae-4de8-82f0-cfc41f60bba8" providerId="ADAL" clId="{C7D61CB4-0D05-4544-863B-77C0941B449D}" dt="2023-12-05T03:02:20.643" v="1081" actId="1076"/>
          <ac:spMkLst>
            <pc:docMk/>
            <pc:sldMk cId="1880975570" sldId="591"/>
            <ac:spMk id="22" creationId="{2A5437FB-4F30-F9A7-17E0-9C96A416A215}"/>
          </ac:spMkLst>
        </pc:spChg>
        <pc:spChg chg="mod">
          <ac:chgData name="木下　淳博" userId="e1db7e06-3dae-4de8-82f0-cfc41f60bba8" providerId="ADAL" clId="{C7D61CB4-0D05-4544-863B-77C0941B449D}" dt="2023-12-05T02:59:53.155" v="964" actId="1076"/>
          <ac:spMkLst>
            <pc:docMk/>
            <pc:sldMk cId="1880975570" sldId="591"/>
            <ac:spMk id="24" creationId="{9BF3D80B-5D06-A2CA-CA16-DECE07943D89}"/>
          </ac:spMkLst>
        </pc:spChg>
        <pc:spChg chg="mod">
          <ac:chgData name="木下　淳博" userId="e1db7e06-3dae-4de8-82f0-cfc41f60bba8" providerId="ADAL" clId="{C7D61CB4-0D05-4544-863B-77C0941B449D}" dt="2023-12-05T02:59:53.155" v="964" actId="1076"/>
          <ac:spMkLst>
            <pc:docMk/>
            <pc:sldMk cId="1880975570" sldId="591"/>
            <ac:spMk id="25" creationId="{4C6D6FF1-9A35-A42A-A2E9-7A8FBFE8809C}"/>
          </ac:spMkLst>
        </pc:spChg>
        <pc:spChg chg="mod">
          <ac:chgData name="木下　淳博" userId="e1db7e06-3dae-4de8-82f0-cfc41f60bba8" providerId="ADAL" clId="{C7D61CB4-0D05-4544-863B-77C0941B449D}" dt="2023-12-05T03:02:20.643" v="1081" actId="1076"/>
          <ac:spMkLst>
            <pc:docMk/>
            <pc:sldMk cId="1880975570" sldId="591"/>
            <ac:spMk id="26" creationId="{164AD14A-1639-BDE7-5954-F0C6DB22F05E}"/>
          </ac:spMkLst>
        </pc:spChg>
        <pc:spChg chg="mod">
          <ac:chgData name="木下　淳博" userId="e1db7e06-3dae-4de8-82f0-cfc41f60bba8" providerId="ADAL" clId="{C7D61CB4-0D05-4544-863B-77C0941B449D}" dt="2023-12-05T03:02:20.643" v="1081" actId="1076"/>
          <ac:spMkLst>
            <pc:docMk/>
            <pc:sldMk cId="1880975570" sldId="591"/>
            <ac:spMk id="29" creationId="{B1D0DBA6-5E25-BB43-8333-C030E4C64A49}"/>
          </ac:spMkLst>
        </pc:spChg>
      </pc:sldChg>
      <pc:sldChg chg="delSp modSp mod">
        <pc:chgData name="木下　淳博" userId="e1db7e06-3dae-4de8-82f0-cfc41f60bba8" providerId="ADAL" clId="{C7D61CB4-0D05-4544-863B-77C0941B449D}" dt="2023-12-05T10:52:02.308" v="1938"/>
        <pc:sldMkLst>
          <pc:docMk/>
          <pc:sldMk cId="3643619683" sldId="593"/>
        </pc:sldMkLst>
        <pc:spChg chg="del">
          <ac:chgData name="木下　淳博" userId="e1db7e06-3dae-4de8-82f0-cfc41f60bba8" providerId="ADAL" clId="{C7D61CB4-0D05-4544-863B-77C0941B449D}" dt="2023-12-05T10:50:53.988" v="1844" actId="478"/>
          <ac:spMkLst>
            <pc:docMk/>
            <pc:sldMk cId="3643619683" sldId="593"/>
            <ac:spMk id="2" creationId="{411318E4-8863-7D3D-133A-F5366DE35F5E}"/>
          </ac:spMkLst>
        </pc:spChg>
        <pc:spChg chg="mod">
          <ac:chgData name="木下　淳博" userId="e1db7e06-3dae-4de8-82f0-cfc41f60bba8" providerId="ADAL" clId="{C7D61CB4-0D05-4544-863B-77C0941B449D}" dt="2023-12-05T10:51:55.910" v="1931"/>
          <ac:spMkLst>
            <pc:docMk/>
            <pc:sldMk cId="3643619683" sldId="593"/>
            <ac:spMk id="4" creationId="{30D4D87A-A1C5-6864-C2DC-46113BDA63D1}"/>
          </ac:spMkLst>
        </pc:spChg>
        <pc:spChg chg="mod">
          <ac:chgData name="木下　淳博" userId="e1db7e06-3dae-4de8-82f0-cfc41f60bba8" providerId="ADAL" clId="{C7D61CB4-0D05-4544-863B-77C0941B449D}" dt="2023-12-05T10:52:02.308" v="1938"/>
          <ac:spMkLst>
            <pc:docMk/>
            <pc:sldMk cId="3643619683" sldId="593"/>
            <ac:spMk id="10" creationId="{4DD250C4-9CC4-3501-580A-36910E15CD1D}"/>
          </ac:spMkLst>
        </pc:spChg>
        <pc:spChg chg="mod">
          <ac:chgData name="木下　淳博" userId="e1db7e06-3dae-4de8-82f0-cfc41f60bba8" providerId="ADAL" clId="{C7D61CB4-0D05-4544-863B-77C0941B449D}" dt="2023-12-05T10:51:45.568" v="1924" actId="14100"/>
          <ac:spMkLst>
            <pc:docMk/>
            <pc:sldMk cId="3643619683" sldId="593"/>
            <ac:spMk id="22" creationId="{A2343ECD-6C4E-09F9-F7E5-0A20CC96814B}"/>
          </ac:spMkLst>
        </pc:spChg>
      </pc:sldChg>
      <pc:sldChg chg="delSp modSp mod">
        <pc:chgData name="木下　淳博" userId="e1db7e06-3dae-4de8-82f0-cfc41f60bba8" providerId="ADAL" clId="{C7D61CB4-0D05-4544-863B-77C0941B449D}" dt="2023-12-05T11:04:02.603" v="2302" actId="13926"/>
        <pc:sldMkLst>
          <pc:docMk/>
          <pc:sldMk cId="1047478947" sldId="594"/>
        </pc:sldMkLst>
        <pc:spChg chg="mod">
          <ac:chgData name="木下　淳博" userId="e1db7e06-3dae-4de8-82f0-cfc41f60bba8" providerId="ADAL" clId="{C7D61CB4-0D05-4544-863B-77C0941B449D}" dt="2023-12-05T11:04:02.603" v="2302" actId="13926"/>
          <ac:spMkLst>
            <pc:docMk/>
            <pc:sldMk cId="1047478947" sldId="594"/>
            <ac:spMk id="3" creationId="{51EDA6BC-2617-EB44-5DE1-050A8D9370F3}"/>
          </ac:spMkLst>
        </pc:spChg>
        <pc:spChg chg="del">
          <ac:chgData name="木下　淳博" userId="e1db7e06-3dae-4de8-82f0-cfc41f60bba8" providerId="ADAL" clId="{C7D61CB4-0D05-4544-863B-77C0941B449D}" dt="2023-12-05T10:52:11.703" v="1939" actId="478"/>
          <ac:spMkLst>
            <pc:docMk/>
            <pc:sldMk cId="1047478947" sldId="594"/>
            <ac:spMk id="8" creationId="{38237B2F-3A1E-C9E3-B361-D8CBCAF5C4FE}"/>
          </ac:spMkLst>
        </pc:spChg>
        <pc:spChg chg="mod">
          <ac:chgData name="木下　淳博" userId="e1db7e06-3dae-4de8-82f0-cfc41f60bba8" providerId="ADAL" clId="{C7D61CB4-0D05-4544-863B-77C0941B449D}" dt="2023-12-05T10:52:27.488" v="1958"/>
          <ac:spMkLst>
            <pc:docMk/>
            <pc:sldMk cId="1047478947" sldId="594"/>
            <ac:spMk id="15" creationId="{8EAE4981-5124-BD0B-4115-146A28A0B0FA}"/>
          </ac:spMkLst>
        </pc:spChg>
        <pc:spChg chg="mod">
          <ac:chgData name="木下　淳博" userId="e1db7e06-3dae-4de8-82f0-cfc41f60bba8" providerId="ADAL" clId="{C7D61CB4-0D05-4544-863B-77C0941B449D}" dt="2023-12-05T11:03:58.808" v="2301" actId="13926"/>
          <ac:spMkLst>
            <pc:docMk/>
            <pc:sldMk cId="1047478947" sldId="594"/>
            <ac:spMk id="18" creationId="{1D323140-887D-0DD0-981B-B86D8FF20137}"/>
          </ac:spMkLst>
        </pc:spChg>
      </pc:sldChg>
      <pc:sldChg chg="addSp delSp modSp mod">
        <pc:chgData name="木下　淳博" userId="e1db7e06-3dae-4de8-82f0-cfc41f60bba8" providerId="ADAL" clId="{C7D61CB4-0D05-4544-863B-77C0941B449D}" dt="2023-12-05T10:57:03.890" v="2239"/>
        <pc:sldMkLst>
          <pc:docMk/>
          <pc:sldMk cId="3880582561" sldId="596"/>
        </pc:sldMkLst>
        <pc:spChg chg="add mod">
          <ac:chgData name="木下　淳博" userId="e1db7e06-3dae-4de8-82f0-cfc41f60bba8" providerId="ADAL" clId="{C7D61CB4-0D05-4544-863B-77C0941B449D}" dt="2023-12-05T10:56:54.212" v="2236" actId="14100"/>
          <ac:spMkLst>
            <pc:docMk/>
            <pc:sldMk cId="3880582561" sldId="596"/>
            <ac:spMk id="2" creationId="{C2626976-ED5F-94B2-015D-6734D4A9641B}"/>
          </ac:spMkLst>
        </pc:spChg>
        <pc:spChg chg="del">
          <ac:chgData name="木下　淳博" userId="e1db7e06-3dae-4de8-82f0-cfc41f60bba8" providerId="ADAL" clId="{C7D61CB4-0D05-4544-863B-77C0941B449D}" dt="2023-12-05T10:53:42.097" v="2020" actId="478"/>
          <ac:spMkLst>
            <pc:docMk/>
            <pc:sldMk cId="3880582561" sldId="596"/>
            <ac:spMk id="3" creationId="{88EBEFA7-8C8B-8A71-18A1-85197135BC56}"/>
          </ac:spMkLst>
        </pc:spChg>
        <pc:spChg chg="mod">
          <ac:chgData name="木下　淳博" userId="e1db7e06-3dae-4de8-82f0-cfc41f60bba8" providerId="ADAL" clId="{C7D61CB4-0D05-4544-863B-77C0941B449D}" dt="2023-12-05T10:57:03.890" v="2239"/>
          <ac:spMkLst>
            <pc:docMk/>
            <pc:sldMk cId="3880582561" sldId="596"/>
            <ac:spMk id="8" creationId="{127168C2-4ABF-03EA-CC67-C25F2D312AA9}"/>
          </ac:spMkLst>
        </pc:spChg>
        <pc:spChg chg="del mod">
          <ac:chgData name="木下　淳博" userId="e1db7e06-3dae-4de8-82f0-cfc41f60bba8" providerId="ADAL" clId="{C7D61CB4-0D05-4544-863B-77C0941B449D}" dt="2023-12-05T10:53:43.943" v="2022" actId="478"/>
          <ac:spMkLst>
            <pc:docMk/>
            <pc:sldMk cId="3880582561" sldId="596"/>
            <ac:spMk id="9" creationId="{D0232461-44F3-F9E9-5D6F-8626E86E1C78}"/>
          </ac:spMkLst>
        </pc:spChg>
        <pc:spChg chg="del">
          <ac:chgData name="木下　淳博" userId="e1db7e06-3dae-4de8-82f0-cfc41f60bba8" providerId="ADAL" clId="{C7D61CB4-0D05-4544-863B-77C0941B449D}" dt="2023-12-05T10:53:03.600" v="1961" actId="478"/>
          <ac:spMkLst>
            <pc:docMk/>
            <pc:sldMk cId="3880582561" sldId="596"/>
            <ac:spMk id="14" creationId="{0512FFC4-D15E-6058-65E9-4860937E30C5}"/>
          </ac:spMkLst>
        </pc:spChg>
        <pc:spChg chg="mod">
          <ac:chgData name="木下　淳博" userId="e1db7e06-3dae-4de8-82f0-cfc41f60bba8" providerId="ADAL" clId="{C7D61CB4-0D05-4544-863B-77C0941B449D}" dt="2023-12-05T10:54:16.486" v="2026" actId="13926"/>
          <ac:spMkLst>
            <pc:docMk/>
            <pc:sldMk cId="3880582561" sldId="596"/>
            <ac:spMk id="17" creationId="{0D12CF50-914B-2FD4-E647-E300A7B02D92}"/>
          </ac:spMkLst>
        </pc:spChg>
        <pc:spChg chg="del">
          <ac:chgData name="木下　淳博" userId="e1db7e06-3dae-4de8-82f0-cfc41f60bba8" providerId="ADAL" clId="{C7D61CB4-0D05-4544-863B-77C0941B449D}" dt="2023-12-05T10:53:45.259" v="2023" actId="478"/>
          <ac:spMkLst>
            <pc:docMk/>
            <pc:sldMk cId="3880582561" sldId="596"/>
            <ac:spMk id="22" creationId="{777F3AE9-6DFF-E511-2C0B-F54622953611}"/>
          </ac:spMkLst>
        </pc:spChg>
        <pc:spChg chg="mod">
          <ac:chgData name="木下　淳博" userId="e1db7e06-3dae-4de8-82f0-cfc41f60bba8" providerId="ADAL" clId="{C7D61CB4-0D05-4544-863B-77C0941B449D}" dt="2023-12-05T10:53:31.500" v="2019" actId="20577"/>
          <ac:spMkLst>
            <pc:docMk/>
            <pc:sldMk cId="3880582561" sldId="596"/>
            <ac:spMk id="29" creationId="{447E5888-4810-CCBD-225B-BE5E382A4670}"/>
          </ac:spMkLst>
        </pc:spChg>
      </pc:sldChg>
      <pc:sldChg chg="delSp modSp mod">
        <pc:chgData name="木下　淳博" userId="e1db7e06-3dae-4de8-82f0-cfc41f60bba8" providerId="ADAL" clId="{C7D61CB4-0D05-4544-863B-77C0941B449D}" dt="2023-12-05T10:58:19.523" v="2286" actId="6549"/>
        <pc:sldMkLst>
          <pc:docMk/>
          <pc:sldMk cId="532578755" sldId="597"/>
        </pc:sldMkLst>
        <pc:spChg chg="del">
          <ac:chgData name="木下　淳博" userId="e1db7e06-3dae-4de8-82f0-cfc41f60bba8" providerId="ADAL" clId="{C7D61CB4-0D05-4544-863B-77C0941B449D}" dt="2023-12-05T10:57:16.355" v="2240" actId="478"/>
          <ac:spMkLst>
            <pc:docMk/>
            <pc:sldMk cId="532578755" sldId="597"/>
            <ac:spMk id="6" creationId="{9287FC10-954C-3BCA-BDC1-B07EB7C9CC1F}"/>
          </ac:spMkLst>
        </pc:spChg>
        <pc:spChg chg="mod">
          <ac:chgData name="木下　淳博" userId="e1db7e06-3dae-4de8-82f0-cfc41f60bba8" providerId="ADAL" clId="{C7D61CB4-0D05-4544-863B-77C0941B449D}" dt="2023-12-05T10:03:21.151" v="1450" actId="6549"/>
          <ac:spMkLst>
            <pc:docMk/>
            <pc:sldMk cId="532578755" sldId="597"/>
            <ac:spMk id="7" creationId="{AEBA711A-D924-B908-CAF6-CFF09AB8C42E}"/>
          </ac:spMkLst>
        </pc:spChg>
        <pc:spChg chg="mod">
          <ac:chgData name="木下　淳博" userId="e1db7e06-3dae-4de8-82f0-cfc41f60bba8" providerId="ADAL" clId="{C7D61CB4-0D05-4544-863B-77C0941B449D}" dt="2023-12-05T10:58:19.523" v="2286" actId="6549"/>
          <ac:spMkLst>
            <pc:docMk/>
            <pc:sldMk cId="532578755" sldId="597"/>
            <ac:spMk id="10" creationId="{5B21A929-0F17-518B-1DE9-E674FB623B65}"/>
          </ac:spMkLst>
        </pc:spChg>
        <pc:spChg chg="mod">
          <ac:chgData name="木下　淳博" userId="e1db7e06-3dae-4de8-82f0-cfc41f60bba8" providerId="ADAL" clId="{C7D61CB4-0D05-4544-863B-77C0941B449D}" dt="2023-12-05T10:03:38.535" v="1452"/>
          <ac:spMkLst>
            <pc:docMk/>
            <pc:sldMk cId="532578755" sldId="597"/>
            <ac:spMk id="20" creationId="{7C5C6144-825F-9215-B25D-FFB1A953CA09}"/>
          </ac:spMkLst>
        </pc:spChg>
        <pc:spChg chg="mod">
          <ac:chgData name="木下　淳博" userId="e1db7e06-3dae-4de8-82f0-cfc41f60bba8" providerId="ADAL" clId="{C7D61CB4-0D05-4544-863B-77C0941B449D}" dt="2023-12-05T10:03:46.830" v="1463"/>
          <ac:spMkLst>
            <pc:docMk/>
            <pc:sldMk cId="532578755" sldId="597"/>
            <ac:spMk id="21" creationId="{FC074159-9174-A572-EF1C-662247841424}"/>
          </ac:spMkLst>
        </pc:spChg>
      </pc:sldChg>
      <pc:sldChg chg="modSp mod">
        <pc:chgData name="木下　淳博" userId="e1db7e06-3dae-4de8-82f0-cfc41f60bba8" providerId="ADAL" clId="{C7D61CB4-0D05-4544-863B-77C0941B449D}" dt="2023-12-05T11:04:32.738" v="2304" actId="6549"/>
        <pc:sldMkLst>
          <pc:docMk/>
          <pc:sldMk cId="1262537959" sldId="598"/>
        </pc:sldMkLst>
        <pc:spChg chg="mod">
          <ac:chgData name="木下　淳博" userId="e1db7e06-3dae-4de8-82f0-cfc41f60bba8" providerId="ADAL" clId="{C7D61CB4-0D05-4544-863B-77C0941B449D}" dt="2023-12-05T10:58:48.352" v="2289" actId="6549"/>
          <ac:spMkLst>
            <pc:docMk/>
            <pc:sldMk cId="1262537959" sldId="598"/>
            <ac:spMk id="10" creationId="{3FA9E316-BA7E-4F3F-625F-CB4FE930BA3C}"/>
          </ac:spMkLst>
        </pc:spChg>
        <pc:spChg chg="mod">
          <ac:chgData name="木下　淳博" userId="e1db7e06-3dae-4de8-82f0-cfc41f60bba8" providerId="ADAL" clId="{C7D61CB4-0D05-4544-863B-77C0941B449D}" dt="2023-12-05T11:04:32.738" v="2304" actId="6549"/>
          <ac:spMkLst>
            <pc:docMk/>
            <pc:sldMk cId="1262537959" sldId="598"/>
            <ac:spMk id="11" creationId="{31080728-9784-BBF1-601D-C22E30086CAE}"/>
          </ac:spMkLst>
        </pc:spChg>
        <pc:spChg chg="mod">
          <ac:chgData name="木下　淳博" userId="e1db7e06-3dae-4de8-82f0-cfc41f60bba8" providerId="ADAL" clId="{C7D61CB4-0D05-4544-863B-77C0941B449D}" dt="2023-12-05T10:59:03.333" v="2290" actId="13926"/>
          <ac:spMkLst>
            <pc:docMk/>
            <pc:sldMk cId="1262537959" sldId="598"/>
            <ac:spMk id="12" creationId="{A0131719-215F-BB5E-5C52-F0965D796461}"/>
          </ac:spMkLst>
        </pc:spChg>
      </pc:sldChg>
    </pc:docChg>
  </pc:docChgLst>
  <pc:docChgLst>
    <pc:chgData name="曹　日丹" userId="f975b4f2-a558-4c1c-a782-45efbe1b371d" providerId="ADAL" clId="{A6951F4B-C5D3-403A-B0AA-344AF36237EC}"/>
    <pc:docChg chg="undo custSel addSld delSld modSld sldOrd">
      <pc:chgData name="曹　日丹" userId="f975b4f2-a558-4c1c-a782-45efbe1b371d" providerId="ADAL" clId="{A6951F4B-C5D3-403A-B0AA-344AF36237EC}" dt="2023-12-05T11:03:03.774" v="1135" actId="1076"/>
      <pc:docMkLst>
        <pc:docMk/>
      </pc:docMkLst>
      <pc:sldChg chg="modSp mod">
        <pc:chgData name="曹　日丹" userId="f975b4f2-a558-4c1c-a782-45efbe1b371d" providerId="ADAL" clId="{A6951F4B-C5D3-403A-B0AA-344AF36237EC}" dt="2023-12-05T10:45:26.549" v="1087" actId="1076"/>
        <pc:sldMkLst>
          <pc:docMk/>
          <pc:sldMk cId="1133433060" sldId="303"/>
        </pc:sldMkLst>
        <pc:spChg chg="mod">
          <ac:chgData name="曹　日丹" userId="f975b4f2-a558-4c1c-a782-45efbe1b371d" providerId="ADAL" clId="{A6951F4B-C5D3-403A-B0AA-344AF36237EC}" dt="2023-12-05T10:45:26.549" v="1087" actId="1076"/>
          <ac:spMkLst>
            <pc:docMk/>
            <pc:sldMk cId="1133433060" sldId="303"/>
            <ac:spMk id="4" creationId="{3ACD2BEA-A1F3-FC1D-8ECC-6E5282E578AC}"/>
          </ac:spMkLst>
        </pc:spChg>
      </pc:sldChg>
      <pc:sldChg chg="modSp mod">
        <pc:chgData name="曹　日丹" userId="f975b4f2-a558-4c1c-a782-45efbe1b371d" providerId="ADAL" clId="{A6951F4B-C5D3-403A-B0AA-344AF36237EC}" dt="2023-12-05T01:50:30.539" v="9" actId="313"/>
        <pc:sldMkLst>
          <pc:docMk/>
          <pc:sldMk cId="2882030677" sldId="516"/>
        </pc:sldMkLst>
        <pc:spChg chg="mod">
          <ac:chgData name="曹　日丹" userId="f975b4f2-a558-4c1c-a782-45efbe1b371d" providerId="ADAL" clId="{A6951F4B-C5D3-403A-B0AA-344AF36237EC}" dt="2023-12-05T01:50:30.539" v="9" actId="313"/>
          <ac:spMkLst>
            <pc:docMk/>
            <pc:sldMk cId="2882030677" sldId="516"/>
            <ac:spMk id="10" creationId="{239F4C62-8D9E-D33C-DEEF-DF21716131CC}"/>
          </ac:spMkLst>
        </pc:spChg>
      </pc:sldChg>
      <pc:sldChg chg="addSp delSp modSp mod">
        <pc:chgData name="曹　日丹" userId="f975b4f2-a558-4c1c-a782-45efbe1b371d" providerId="ADAL" clId="{A6951F4B-C5D3-403A-B0AA-344AF36237EC}" dt="2023-12-05T08:31:59.614" v="278" actId="21"/>
        <pc:sldMkLst>
          <pc:docMk/>
          <pc:sldMk cId="3809421055" sldId="572"/>
        </pc:sldMkLst>
        <pc:spChg chg="add del mod">
          <ac:chgData name="曹　日丹" userId="f975b4f2-a558-4c1c-a782-45efbe1b371d" providerId="ADAL" clId="{A6951F4B-C5D3-403A-B0AA-344AF36237EC}" dt="2023-12-05T08:31:59.614" v="278" actId="21"/>
          <ac:spMkLst>
            <pc:docMk/>
            <pc:sldMk cId="3809421055" sldId="572"/>
            <ac:spMk id="2" creationId="{A78DFC40-9AD0-5A28-B855-E768F1937271}"/>
          </ac:spMkLst>
        </pc:spChg>
        <pc:spChg chg="add del mod">
          <ac:chgData name="曹　日丹" userId="f975b4f2-a558-4c1c-a782-45efbe1b371d" providerId="ADAL" clId="{A6951F4B-C5D3-403A-B0AA-344AF36237EC}" dt="2023-12-05T08:31:59.614" v="278" actId="21"/>
          <ac:spMkLst>
            <pc:docMk/>
            <pc:sldMk cId="3809421055" sldId="572"/>
            <ac:spMk id="3" creationId="{93561A3A-B177-324B-3A2E-F4971908D813}"/>
          </ac:spMkLst>
        </pc:spChg>
      </pc:sldChg>
      <pc:sldChg chg="modSp mod">
        <pc:chgData name="曹　日丹" userId="f975b4f2-a558-4c1c-a782-45efbe1b371d" providerId="ADAL" clId="{A6951F4B-C5D3-403A-B0AA-344AF36237EC}" dt="2023-12-05T08:19:15.047" v="194" actId="1076"/>
        <pc:sldMkLst>
          <pc:docMk/>
          <pc:sldMk cId="4104906897" sldId="585"/>
        </pc:sldMkLst>
        <pc:spChg chg="mod">
          <ac:chgData name="曹　日丹" userId="f975b4f2-a558-4c1c-a782-45efbe1b371d" providerId="ADAL" clId="{A6951F4B-C5D3-403A-B0AA-344AF36237EC}" dt="2023-12-05T08:19:08.246" v="193" actId="1076"/>
          <ac:spMkLst>
            <pc:docMk/>
            <pc:sldMk cId="4104906897" sldId="585"/>
            <ac:spMk id="22" creationId="{086DAFDB-471D-E4C1-D5BE-657E44CB5F9D}"/>
          </ac:spMkLst>
        </pc:spChg>
        <pc:spChg chg="mod">
          <ac:chgData name="曹　日丹" userId="f975b4f2-a558-4c1c-a782-45efbe1b371d" providerId="ADAL" clId="{A6951F4B-C5D3-403A-B0AA-344AF36237EC}" dt="2023-12-05T08:19:08.246" v="193" actId="1076"/>
          <ac:spMkLst>
            <pc:docMk/>
            <pc:sldMk cId="4104906897" sldId="585"/>
            <ac:spMk id="23" creationId="{555F3873-28D9-FAD0-B96C-83DD5F3C9F2E}"/>
          </ac:spMkLst>
        </pc:spChg>
        <pc:picChg chg="mod">
          <ac:chgData name="曹　日丹" userId="f975b4f2-a558-4c1c-a782-45efbe1b371d" providerId="ADAL" clId="{A6951F4B-C5D3-403A-B0AA-344AF36237EC}" dt="2023-12-05T08:19:08.246" v="193" actId="1076"/>
          <ac:picMkLst>
            <pc:docMk/>
            <pc:sldMk cId="4104906897" sldId="585"/>
            <ac:picMk id="21" creationId="{45443E80-E1B9-064E-5095-03AEC9502E0C}"/>
          </ac:picMkLst>
        </pc:picChg>
        <pc:picChg chg="mod">
          <ac:chgData name="曹　日丹" userId="f975b4f2-a558-4c1c-a782-45efbe1b371d" providerId="ADAL" clId="{A6951F4B-C5D3-403A-B0AA-344AF36237EC}" dt="2023-12-05T08:19:15.047" v="194" actId="1076"/>
          <ac:picMkLst>
            <pc:docMk/>
            <pc:sldMk cId="4104906897" sldId="585"/>
            <ac:picMk id="25" creationId="{3C026D48-FCEC-EE08-217E-72D114F5319E}"/>
          </ac:picMkLst>
        </pc:picChg>
      </pc:sldChg>
      <pc:sldChg chg="modSp mod">
        <pc:chgData name="曹　日丹" userId="f975b4f2-a558-4c1c-a782-45efbe1b371d" providerId="ADAL" clId="{A6951F4B-C5D3-403A-B0AA-344AF36237EC}" dt="2023-12-05T08:23:59.507" v="222" actId="1076"/>
        <pc:sldMkLst>
          <pc:docMk/>
          <pc:sldMk cId="4064658543" sldId="589"/>
        </pc:sldMkLst>
        <pc:spChg chg="mod">
          <ac:chgData name="曹　日丹" userId="f975b4f2-a558-4c1c-a782-45efbe1b371d" providerId="ADAL" clId="{A6951F4B-C5D3-403A-B0AA-344AF36237EC}" dt="2023-12-05T08:23:59.507" v="222" actId="1076"/>
          <ac:spMkLst>
            <pc:docMk/>
            <pc:sldMk cId="4064658543" sldId="589"/>
            <ac:spMk id="14" creationId="{76B8AC6F-B598-7489-5B02-0DCBFEFFDA16}"/>
          </ac:spMkLst>
        </pc:spChg>
        <pc:spChg chg="mod">
          <ac:chgData name="曹　日丹" userId="f975b4f2-a558-4c1c-a782-45efbe1b371d" providerId="ADAL" clId="{A6951F4B-C5D3-403A-B0AA-344AF36237EC}" dt="2023-12-05T08:23:57.322" v="221" actId="1076"/>
          <ac:spMkLst>
            <pc:docMk/>
            <pc:sldMk cId="4064658543" sldId="589"/>
            <ac:spMk id="16" creationId="{2F710630-0D07-9514-27D6-060FB576A77E}"/>
          </ac:spMkLst>
        </pc:spChg>
      </pc:sldChg>
      <pc:sldChg chg="addSp delSp modSp new mod ord">
        <pc:chgData name="曹　日丹" userId="f975b4f2-a558-4c1c-a782-45efbe1b371d" providerId="ADAL" clId="{A6951F4B-C5D3-403A-B0AA-344AF36237EC}" dt="2023-12-05T08:20:09.659" v="219" actId="14100"/>
        <pc:sldMkLst>
          <pc:docMk/>
          <pc:sldMk cId="3001903554" sldId="592"/>
        </pc:sldMkLst>
        <pc:spChg chg="add mod">
          <ac:chgData name="曹　日丹" userId="f975b4f2-a558-4c1c-a782-45efbe1b371d" providerId="ADAL" clId="{A6951F4B-C5D3-403A-B0AA-344AF36237EC}" dt="2023-12-05T08:15:06.416" v="11"/>
          <ac:spMkLst>
            <pc:docMk/>
            <pc:sldMk cId="3001903554" sldId="592"/>
            <ac:spMk id="2" creationId="{E27C446E-6B6B-45FA-A78F-9299CC15B5F8}"/>
          </ac:spMkLst>
        </pc:spChg>
        <pc:spChg chg="add mod">
          <ac:chgData name="曹　日丹" userId="f975b4f2-a558-4c1c-a782-45efbe1b371d" providerId="ADAL" clId="{A6951F4B-C5D3-403A-B0AA-344AF36237EC}" dt="2023-12-05T08:15:06.416" v="11"/>
          <ac:spMkLst>
            <pc:docMk/>
            <pc:sldMk cId="3001903554" sldId="592"/>
            <ac:spMk id="3" creationId="{33A464C3-5B64-78ED-DCD2-A19D874E57DE}"/>
          </ac:spMkLst>
        </pc:spChg>
        <pc:spChg chg="add mod">
          <ac:chgData name="曹　日丹" userId="f975b4f2-a558-4c1c-a782-45efbe1b371d" providerId="ADAL" clId="{A6951F4B-C5D3-403A-B0AA-344AF36237EC}" dt="2023-12-05T08:16:54.164" v="94" actId="113"/>
          <ac:spMkLst>
            <pc:docMk/>
            <pc:sldMk cId="3001903554" sldId="592"/>
            <ac:spMk id="4" creationId="{1FF78B98-4411-A206-8184-89710A43F799}"/>
          </ac:spMkLst>
        </pc:spChg>
        <pc:spChg chg="add mod">
          <ac:chgData name="曹　日丹" userId="f975b4f2-a558-4c1c-a782-45efbe1b371d" providerId="ADAL" clId="{A6951F4B-C5D3-403A-B0AA-344AF36237EC}" dt="2023-12-05T08:20:09.659" v="219" actId="14100"/>
          <ac:spMkLst>
            <pc:docMk/>
            <pc:sldMk cId="3001903554" sldId="592"/>
            <ac:spMk id="8" creationId="{C191C72F-875A-7FA3-944D-EB00DD59A20A}"/>
          </ac:spMkLst>
        </pc:spChg>
        <pc:spChg chg="add del">
          <ac:chgData name="曹　日丹" userId="f975b4f2-a558-4c1c-a782-45efbe1b371d" providerId="ADAL" clId="{A6951F4B-C5D3-403A-B0AA-344AF36237EC}" dt="2023-12-05T08:17:09.307" v="96" actId="11529"/>
          <ac:spMkLst>
            <pc:docMk/>
            <pc:sldMk cId="3001903554" sldId="592"/>
            <ac:spMk id="9" creationId="{27DAF29F-F91E-3CA9-27A7-5AD2AA622B23}"/>
          </ac:spMkLst>
        </pc:spChg>
        <pc:spChg chg="add mod">
          <ac:chgData name="曹　日丹" userId="f975b4f2-a558-4c1c-a782-45efbe1b371d" providerId="ADAL" clId="{A6951F4B-C5D3-403A-B0AA-344AF36237EC}" dt="2023-12-05T08:17:24.832" v="100" actId="14100"/>
          <ac:spMkLst>
            <pc:docMk/>
            <pc:sldMk cId="3001903554" sldId="592"/>
            <ac:spMk id="10" creationId="{DAF2D44A-2523-27C0-C2F6-D8676F0C2059}"/>
          </ac:spMkLst>
        </pc:spChg>
        <pc:spChg chg="add mod">
          <ac:chgData name="曹　日丹" userId="f975b4f2-a558-4c1c-a782-45efbe1b371d" providerId="ADAL" clId="{A6951F4B-C5D3-403A-B0AA-344AF36237EC}" dt="2023-12-05T08:17:26.973" v="101" actId="1076"/>
          <ac:spMkLst>
            <pc:docMk/>
            <pc:sldMk cId="3001903554" sldId="592"/>
            <ac:spMk id="11" creationId="{EA0A0DFA-6065-85B5-E284-FBA06375BDA7}"/>
          </ac:spMkLst>
        </pc:spChg>
        <pc:spChg chg="add mod">
          <ac:chgData name="曹　日丹" userId="f975b4f2-a558-4c1c-a782-45efbe1b371d" providerId="ADAL" clId="{A6951F4B-C5D3-403A-B0AA-344AF36237EC}" dt="2023-12-05T08:18:49.253" v="192" actId="14100"/>
          <ac:spMkLst>
            <pc:docMk/>
            <pc:sldMk cId="3001903554" sldId="592"/>
            <ac:spMk id="14" creationId="{8EF35ACF-2E29-727B-2EC2-290F4859553A}"/>
          </ac:spMkLst>
        </pc:spChg>
        <pc:spChg chg="add mod">
          <ac:chgData name="曹　日丹" userId="f975b4f2-a558-4c1c-a782-45efbe1b371d" providerId="ADAL" clId="{A6951F4B-C5D3-403A-B0AA-344AF36237EC}" dt="2023-12-05T08:18:42.196" v="190" actId="1035"/>
          <ac:spMkLst>
            <pc:docMk/>
            <pc:sldMk cId="3001903554" sldId="592"/>
            <ac:spMk id="15" creationId="{882C8769-7B60-20D6-1A8F-C4A8050756C3}"/>
          </ac:spMkLst>
        </pc:spChg>
        <pc:spChg chg="add mod">
          <ac:chgData name="曹　日丹" userId="f975b4f2-a558-4c1c-a782-45efbe1b371d" providerId="ADAL" clId="{A6951F4B-C5D3-403A-B0AA-344AF36237EC}" dt="2023-12-05T08:20:04.036" v="217" actId="1076"/>
          <ac:spMkLst>
            <pc:docMk/>
            <pc:sldMk cId="3001903554" sldId="592"/>
            <ac:spMk id="16" creationId="{26720057-99F0-6EF2-FAD7-454BE69DE480}"/>
          </ac:spMkLst>
        </pc:spChg>
        <pc:picChg chg="add mod">
          <ac:chgData name="曹　日丹" userId="f975b4f2-a558-4c1c-a782-45efbe1b371d" providerId="ADAL" clId="{A6951F4B-C5D3-403A-B0AA-344AF36237EC}" dt="2023-12-05T08:18:31.419" v="110" actId="1076"/>
          <ac:picMkLst>
            <pc:docMk/>
            <pc:sldMk cId="3001903554" sldId="592"/>
            <ac:picMk id="6" creationId="{00CDEDB6-76B8-E18F-54D8-AABBAFF2E092}"/>
          </ac:picMkLst>
        </pc:picChg>
        <pc:picChg chg="add mod modCrop">
          <ac:chgData name="曹　日丹" userId="f975b4f2-a558-4c1c-a782-45efbe1b371d" providerId="ADAL" clId="{A6951F4B-C5D3-403A-B0AA-344AF36237EC}" dt="2023-12-05T08:18:17.202" v="105" actId="1076"/>
          <ac:picMkLst>
            <pc:docMk/>
            <pc:sldMk cId="3001903554" sldId="592"/>
            <ac:picMk id="13" creationId="{A1C86E7F-A38C-25C2-44C0-F867B817B115}"/>
          </ac:picMkLst>
        </pc:picChg>
      </pc:sldChg>
      <pc:sldChg chg="addSp delSp modSp new mod">
        <pc:chgData name="曹　日丹" userId="f975b4f2-a558-4c1c-a782-45efbe1b371d" providerId="ADAL" clId="{A6951F4B-C5D3-403A-B0AA-344AF36237EC}" dt="2023-12-05T09:13:28.688" v="783" actId="14100"/>
        <pc:sldMkLst>
          <pc:docMk/>
          <pc:sldMk cId="3643619683" sldId="593"/>
        </pc:sldMkLst>
        <pc:spChg chg="add mod">
          <ac:chgData name="曹　日丹" userId="f975b4f2-a558-4c1c-a782-45efbe1b371d" providerId="ADAL" clId="{A6951F4B-C5D3-403A-B0AA-344AF36237EC}" dt="2023-12-05T09:06:03.742" v="445" actId="14100"/>
          <ac:spMkLst>
            <pc:docMk/>
            <pc:sldMk cId="3643619683" sldId="593"/>
            <ac:spMk id="2" creationId="{411318E4-8863-7D3D-133A-F5366DE35F5E}"/>
          </ac:spMkLst>
        </pc:spChg>
        <pc:spChg chg="add mod">
          <ac:chgData name="曹　日丹" userId="f975b4f2-a558-4c1c-a782-45efbe1b371d" providerId="ADAL" clId="{A6951F4B-C5D3-403A-B0AA-344AF36237EC}" dt="2023-12-05T09:12:58.770" v="741" actId="1036"/>
          <ac:spMkLst>
            <pc:docMk/>
            <pc:sldMk cId="3643619683" sldId="593"/>
            <ac:spMk id="4" creationId="{30D4D87A-A1C5-6864-C2DC-46113BDA63D1}"/>
          </ac:spMkLst>
        </pc:spChg>
        <pc:spChg chg="add del mod">
          <ac:chgData name="曹　日丹" userId="f975b4f2-a558-4c1c-a782-45efbe1b371d" providerId="ADAL" clId="{A6951F4B-C5D3-403A-B0AA-344AF36237EC}" dt="2023-12-05T08:27:15.263" v="255" actId="478"/>
          <ac:spMkLst>
            <pc:docMk/>
            <pc:sldMk cId="3643619683" sldId="593"/>
            <ac:spMk id="5" creationId="{72D1569E-54F6-B528-3C10-4EE17675586C}"/>
          </ac:spMkLst>
        </pc:spChg>
        <pc:spChg chg="add mod">
          <ac:chgData name="曹　日丹" userId="f975b4f2-a558-4c1c-a782-45efbe1b371d" providerId="ADAL" clId="{A6951F4B-C5D3-403A-B0AA-344AF36237EC}" dt="2023-12-05T09:12:58.770" v="741" actId="1036"/>
          <ac:spMkLst>
            <pc:docMk/>
            <pc:sldMk cId="3643619683" sldId="593"/>
            <ac:spMk id="6" creationId="{62587F4B-E367-AC93-DB1A-9CA1355B3C3D}"/>
          </ac:spMkLst>
        </pc:spChg>
        <pc:spChg chg="add mod">
          <ac:chgData name="曹　日丹" userId="f975b4f2-a558-4c1c-a782-45efbe1b371d" providerId="ADAL" clId="{A6951F4B-C5D3-403A-B0AA-344AF36237EC}" dt="2023-12-05T09:12:58.770" v="741" actId="1036"/>
          <ac:spMkLst>
            <pc:docMk/>
            <pc:sldMk cId="3643619683" sldId="593"/>
            <ac:spMk id="7" creationId="{A89A2A23-0253-C7D5-2B67-4E5EF72AAEF2}"/>
          </ac:spMkLst>
        </pc:spChg>
        <pc:spChg chg="add del mod">
          <ac:chgData name="曹　日丹" userId="f975b4f2-a558-4c1c-a782-45efbe1b371d" providerId="ADAL" clId="{A6951F4B-C5D3-403A-B0AA-344AF36237EC}" dt="2023-12-05T08:28:47.014" v="261" actId="478"/>
          <ac:spMkLst>
            <pc:docMk/>
            <pc:sldMk cId="3643619683" sldId="593"/>
            <ac:spMk id="8" creationId="{B287B0C1-D893-40DB-033A-19B5B880E1D5}"/>
          </ac:spMkLst>
        </pc:spChg>
        <pc:spChg chg="add mod">
          <ac:chgData name="曹　日丹" userId="f975b4f2-a558-4c1c-a782-45efbe1b371d" providerId="ADAL" clId="{A6951F4B-C5D3-403A-B0AA-344AF36237EC}" dt="2023-12-05T09:12:58.770" v="741" actId="1036"/>
          <ac:spMkLst>
            <pc:docMk/>
            <pc:sldMk cId="3643619683" sldId="593"/>
            <ac:spMk id="10" creationId="{4DD250C4-9CC4-3501-580A-36910E15CD1D}"/>
          </ac:spMkLst>
        </pc:spChg>
        <pc:spChg chg="add mod">
          <ac:chgData name="曹　日丹" userId="f975b4f2-a558-4c1c-a782-45efbe1b371d" providerId="ADAL" clId="{A6951F4B-C5D3-403A-B0AA-344AF36237EC}" dt="2023-12-05T09:12:58.770" v="741" actId="1036"/>
          <ac:spMkLst>
            <pc:docMk/>
            <pc:sldMk cId="3643619683" sldId="593"/>
            <ac:spMk id="12" creationId="{389ED81D-9A3A-31AA-38ED-632198E3C5F2}"/>
          </ac:spMkLst>
        </pc:spChg>
        <pc:spChg chg="add mod">
          <ac:chgData name="曹　日丹" userId="f975b4f2-a558-4c1c-a782-45efbe1b371d" providerId="ADAL" clId="{A6951F4B-C5D3-403A-B0AA-344AF36237EC}" dt="2023-12-05T09:12:58.770" v="741" actId="1036"/>
          <ac:spMkLst>
            <pc:docMk/>
            <pc:sldMk cId="3643619683" sldId="593"/>
            <ac:spMk id="14" creationId="{D5BE16FB-B758-0ACF-CEB8-17A2AA02C49F}"/>
          </ac:spMkLst>
        </pc:spChg>
        <pc:spChg chg="mod">
          <ac:chgData name="曹　日丹" userId="f975b4f2-a558-4c1c-a782-45efbe1b371d" providerId="ADAL" clId="{A6951F4B-C5D3-403A-B0AA-344AF36237EC}" dt="2023-12-05T09:05:45.132" v="438"/>
          <ac:spMkLst>
            <pc:docMk/>
            <pc:sldMk cId="3643619683" sldId="593"/>
            <ac:spMk id="16" creationId="{56E9BCDB-85C7-3468-F9F9-B506492B5176}"/>
          </ac:spMkLst>
        </pc:spChg>
        <pc:spChg chg="mod">
          <ac:chgData name="曹　日丹" userId="f975b4f2-a558-4c1c-a782-45efbe1b371d" providerId="ADAL" clId="{A6951F4B-C5D3-403A-B0AA-344AF36237EC}" dt="2023-12-05T09:05:45.132" v="438"/>
          <ac:spMkLst>
            <pc:docMk/>
            <pc:sldMk cId="3643619683" sldId="593"/>
            <ac:spMk id="17" creationId="{3ABCC056-EE7E-0699-427A-5294390CFF4D}"/>
          </ac:spMkLst>
        </pc:spChg>
        <pc:spChg chg="mod">
          <ac:chgData name="曹　日丹" userId="f975b4f2-a558-4c1c-a782-45efbe1b371d" providerId="ADAL" clId="{A6951F4B-C5D3-403A-B0AA-344AF36237EC}" dt="2023-12-05T09:05:45.132" v="438"/>
          <ac:spMkLst>
            <pc:docMk/>
            <pc:sldMk cId="3643619683" sldId="593"/>
            <ac:spMk id="18" creationId="{3232DE64-9366-0F0C-B54A-65B0688756A1}"/>
          </ac:spMkLst>
        </pc:spChg>
        <pc:spChg chg="add del mod">
          <ac:chgData name="曹　日丹" userId="f975b4f2-a558-4c1c-a782-45efbe1b371d" providerId="ADAL" clId="{A6951F4B-C5D3-403A-B0AA-344AF36237EC}" dt="2023-12-05T09:13:04.141" v="743" actId="478"/>
          <ac:spMkLst>
            <pc:docMk/>
            <pc:sldMk cId="3643619683" sldId="593"/>
            <ac:spMk id="21" creationId="{FB043C1B-C83D-AEB1-53EC-A040DF067539}"/>
          </ac:spMkLst>
        </pc:spChg>
        <pc:spChg chg="add mod">
          <ac:chgData name="曹　日丹" userId="f975b4f2-a558-4c1c-a782-45efbe1b371d" providerId="ADAL" clId="{A6951F4B-C5D3-403A-B0AA-344AF36237EC}" dt="2023-12-05T09:13:28.688" v="783" actId="14100"/>
          <ac:spMkLst>
            <pc:docMk/>
            <pc:sldMk cId="3643619683" sldId="593"/>
            <ac:spMk id="22" creationId="{A2343ECD-6C4E-09F9-F7E5-0A20CC96814B}"/>
          </ac:spMkLst>
        </pc:spChg>
        <pc:grpChg chg="add mod">
          <ac:chgData name="曹　日丹" userId="f975b4f2-a558-4c1c-a782-45efbe1b371d" providerId="ADAL" clId="{A6951F4B-C5D3-403A-B0AA-344AF36237EC}" dt="2023-12-05T09:05:45.132" v="438"/>
          <ac:grpSpMkLst>
            <pc:docMk/>
            <pc:sldMk cId="3643619683" sldId="593"/>
            <ac:grpSpMk id="15" creationId="{532FB0A7-CA17-9EBC-7E28-37373A1807B2}"/>
          </ac:grpSpMkLst>
        </pc:grpChg>
        <pc:cxnChg chg="mod">
          <ac:chgData name="曹　日丹" userId="f975b4f2-a558-4c1c-a782-45efbe1b371d" providerId="ADAL" clId="{A6951F4B-C5D3-403A-B0AA-344AF36237EC}" dt="2023-12-05T09:05:45.132" v="438"/>
          <ac:cxnSpMkLst>
            <pc:docMk/>
            <pc:sldMk cId="3643619683" sldId="593"/>
            <ac:cxnSpMk id="19" creationId="{F54164C7-56C8-5584-1AC8-E1C0BF427BF0}"/>
          </ac:cxnSpMkLst>
        </pc:cxnChg>
        <pc:cxnChg chg="mod">
          <ac:chgData name="曹　日丹" userId="f975b4f2-a558-4c1c-a782-45efbe1b371d" providerId="ADAL" clId="{A6951F4B-C5D3-403A-B0AA-344AF36237EC}" dt="2023-12-05T09:05:45.132" v="438"/>
          <ac:cxnSpMkLst>
            <pc:docMk/>
            <pc:sldMk cId="3643619683" sldId="593"/>
            <ac:cxnSpMk id="20" creationId="{732EA836-7B1B-AC9F-FBBB-3F97CFA68928}"/>
          </ac:cxnSpMkLst>
        </pc:cxnChg>
      </pc:sldChg>
      <pc:sldChg chg="addSp delSp modSp new mod">
        <pc:chgData name="曹　日丹" userId="f975b4f2-a558-4c1c-a782-45efbe1b371d" providerId="ADAL" clId="{A6951F4B-C5D3-403A-B0AA-344AF36237EC}" dt="2023-12-05T10:56:35.670" v="1095" actId="20577"/>
        <pc:sldMkLst>
          <pc:docMk/>
          <pc:sldMk cId="1047478947" sldId="594"/>
        </pc:sldMkLst>
        <pc:spChg chg="add del mod">
          <ac:chgData name="曹　日丹" userId="f975b4f2-a558-4c1c-a782-45efbe1b371d" providerId="ADAL" clId="{A6951F4B-C5D3-403A-B0AA-344AF36237EC}" dt="2023-12-05T10:54:58.493" v="1088" actId="478"/>
          <ac:spMkLst>
            <pc:docMk/>
            <pc:sldMk cId="1047478947" sldId="594"/>
            <ac:spMk id="2" creationId="{2B1A49C0-7CF8-181A-CDF6-A1E64F4E59D9}"/>
          </ac:spMkLst>
        </pc:spChg>
        <pc:spChg chg="add mod">
          <ac:chgData name="曹　日丹" userId="f975b4f2-a558-4c1c-a782-45efbe1b371d" providerId="ADAL" clId="{A6951F4B-C5D3-403A-B0AA-344AF36237EC}" dt="2023-12-05T10:55:04.465" v="1089" actId="1076"/>
          <ac:spMkLst>
            <pc:docMk/>
            <pc:sldMk cId="1047478947" sldId="594"/>
            <ac:spMk id="3" creationId="{51EDA6BC-2617-EB44-5DE1-050A8D9370F3}"/>
          </ac:spMkLst>
        </pc:spChg>
        <pc:spChg chg="add del mod">
          <ac:chgData name="曹　日丹" userId="f975b4f2-a558-4c1c-a782-45efbe1b371d" providerId="ADAL" clId="{A6951F4B-C5D3-403A-B0AA-344AF36237EC}" dt="2023-12-05T09:06:12.710" v="446" actId="478"/>
          <ac:spMkLst>
            <pc:docMk/>
            <pc:sldMk cId="1047478947" sldId="594"/>
            <ac:spMk id="4" creationId="{65E09B4B-1BA8-7DB9-9FB9-A934A740E0C4}"/>
          </ac:spMkLst>
        </pc:spChg>
        <pc:spChg chg="add del mod">
          <ac:chgData name="曹　日丹" userId="f975b4f2-a558-4c1c-a782-45efbe1b371d" providerId="ADAL" clId="{A6951F4B-C5D3-403A-B0AA-344AF36237EC}" dt="2023-12-05T09:06:12.710" v="446" actId="478"/>
          <ac:spMkLst>
            <pc:docMk/>
            <pc:sldMk cId="1047478947" sldId="594"/>
            <ac:spMk id="5" creationId="{7C57DB8F-2331-DBA4-F3D0-05A39203A397}"/>
          </ac:spMkLst>
        </pc:spChg>
        <pc:spChg chg="add del mod">
          <ac:chgData name="曹　日丹" userId="f975b4f2-a558-4c1c-a782-45efbe1b371d" providerId="ADAL" clId="{A6951F4B-C5D3-403A-B0AA-344AF36237EC}" dt="2023-12-05T09:06:12.710" v="446" actId="478"/>
          <ac:spMkLst>
            <pc:docMk/>
            <pc:sldMk cId="1047478947" sldId="594"/>
            <ac:spMk id="6" creationId="{7E0036D0-D7F5-CE6E-AE61-F9A865954C44}"/>
          </ac:spMkLst>
        </pc:spChg>
        <pc:spChg chg="add del mod">
          <ac:chgData name="曹　日丹" userId="f975b4f2-a558-4c1c-a782-45efbe1b371d" providerId="ADAL" clId="{A6951F4B-C5D3-403A-B0AA-344AF36237EC}" dt="2023-12-05T09:06:12.710" v="446" actId="478"/>
          <ac:spMkLst>
            <pc:docMk/>
            <pc:sldMk cId="1047478947" sldId="594"/>
            <ac:spMk id="7" creationId="{29F0EF44-DB26-E6C3-1B4D-A77AFE9C9080}"/>
          </ac:spMkLst>
        </pc:spChg>
        <pc:spChg chg="add mod">
          <ac:chgData name="曹　日丹" userId="f975b4f2-a558-4c1c-a782-45efbe1b371d" providerId="ADAL" clId="{A6951F4B-C5D3-403A-B0AA-344AF36237EC}" dt="2023-12-05T09:06:13.213" v="447"/>
          <ac:spMkLst>
            <pc:docMk/>
            <pc:sldMk cId="1047478947" sldId="594"/>
            <ac:spMk id="8" creationId="{38237B2F-3A1E-C9E3-B361-D8CBCAF5C4FE}"/>
          </ac:spMkLst>
        </pc:spChg>
        <pc:spChg chg="mod">
          <ac:chgData name="曹　日丹" userId="f975b4f2-a558-4c1c-a782-45efbe1b371d" providerId="ADAL" clId="{A6951F4B-C5D3-403A-B0AA-344AF36237EC}" dt="2023-12-05T09:06:13.213" v="447"/>
          <ac:spMkLst>
            <pc:docMk/>
            <pc:sldMk cId="1047478947" sldId="594"/>
            <ac:spMk id="10" creationId="{F8A16AF7-F2B1-EF11-5B73-7D54296C73EA}"/>
          </ac:spMkLst>
        </pc:spChg>
        <pc:spChg chg="mod">
          <ac:chgData name="曹　日丹" userId="f975b4f2-a558-4c1c-a782-45efbe1b371d" providerId="ADAL" clId="{A6951F4B-C5D3-403A-B0AA-344AF36237EC}" dt="2023-12-05T09:06:13.213" v="447"/>
          <ac:spMkLst>
            <pc:docMk/>
            <pc:sldMk cId="1047478947" sldId="594"/>
            <ac:spMk id="11" creationId="{1D9982D3-A350-2E5C-3EC5-C0A641A063CD}"/>
          </ac:spMkLst>
        </pc:spChg>
        <pc:spChg chg="mod">
          <ac:chgData name="曹　日丹" userId="f975b4f2-a558-4c1c-a782-45efbe1b371d" providerId="ADAL" clId="{A6951F4B-C5D3-403A-B0AA-344AF36237EC}" dt="2023-12-05T09:06:13.213" v="447"/>
          <ac:spMkLst>
            <pc:docMk/>
            <pc:sldMk cId="1047478947" sldId="594"/>
            <ac:spMk id="12" creationId="{4FD6B75D-54EE-DCB8-8CF0-F3417AF00A0F}"/>
          </ac:spMkLst>
        </pc:spChg>
        <pc:spChg chg="add mod">
          <ac:chgData name="曹　日丹" userId="f975b4f2-a558-4c1c-a782-45efbe1b371d" providerId="ADAL" clId="{A6951F4B-C5D3-403A-B0AA-344AF36237EC}" dt="2023-12-05T09:11:18.099" v="597" actId="20577"/>
          <ac:spMkLst>
            <pc:docMk/>
            <pc:sldMk cId="1047478947" sldId="594"/>
            <ac:spMk id="15" creationId="{8EAE4981-5124-BD0B-4115-146A28A0B0FA}"/>
          </ac:spMkLst>
        </pc:spChg>
        <pc:spChg chg="add del mod">
          <ac:chgData name="曹　日丹" userId="f975b4f2-a558-4c1c-a782-45efbe1b371d" providerId="ADAL" clId="{A6951F4B-C5D3-403A-B0AA-344AF36237EC}" dt="2023-12-05T10:54:58.493" v="1088" actId="478"/>
          <ac:spMkLst>
            <pc:docMk/>
            <pc:sldMk cId="1047478947" sldId="594"/>
            <ac:spMk id="16" creationId="{CD7FAC4C-A581-7A83-31F0-15AFEA188941}"/>
          </ac:spMkLst>
        </pc:spChg>
        <pc:spChg chg="add del mod">
          <ac:chgData name="曹　日丹" userId="f975b4f2-a558-4c1c-a782-45efbe1b371d" providerId="ADAL" clId="{A6951F4B-C5D3-403A-B0AA-344AF36237EC}" dt="2023-12-05T09:12:39.987" v="705" actId="478"/>
          <ac:spMkLst>
            <pc:docMk/>
            <pc:sldMk cId="1047478947" sldId="594"/>
            <ac:spMk id="17" creationId="{297001B8-95A4-1D76-B4BF-66ADCF34DD35}"/>
          </ac:spMkLst>
        </pc:spChg>
        <pc:spChg chg="add mod">
          <ac:chgData name="曹　日丹" userId="f975b4f2-a558-4c1c-a782-45efbe1b371d" providerId="ADAL" clId="{A6951F4B-C5D3-403A-B0AA-344AF36237EC}" dt="2023-12-05T10:56:35.670" v="1095" actId="20577"/>
          <ac:spMkLst>
            <pc:docMk/>
            <pc:sldMk cId="1047478947" sldId="594"/>
            <ac:spMk id="18" creationId="{1D323140-887D-0DD0-981B-B86D8FF20137}"/>
          </ac:spMkLst>
        </pc:spChg>
        <pc:grpChg chg="add mod">
          <ac:chgData name="曹　日丹" userId="f975b4f2-a558-4c1c-a782-45efbe1b371d" providerId="ADAL" clId="{A6951F4B-C5D3-403A-B0AA-344AF36237EC}" dt="2023-12-05T09:06:13.213" v="447"/>
          <ac:grpSpMkLst>
            <pc:docMk/>
            <pc:sldMk cId="1047478947" sldId="594"/>
            <ac:grpSpMk id="9" creationId="{D8725521-CF8B-D5C7-30A5-5EE65ED6AF0F}"/>
          </ac:grpSpMkLst>
        </pc:grpChg>
        <pc:cxnChg chg="mod">
          <ac:chgData name="曹　日丹" userId="f975b4f2-a558-4c1c-a782-45efbe1b371d" providerId="ADAL" clId="{A6951F4B-C5D3-403A-B0AA-344AF36237EC}" dt="2023-12-05T09:06:13.213" v="447"/>
          <ac:cxnSpMkLst>
            <pc:docMk/>
            <pc:sldMk cId="1047478947" sldId="594"/>
            <ac:cxnSpMk id="13" creationId="{90B5B707-6C59-F6CA-FBD9-24DDE53240E3}"/>
          </ac:cxnSpMkLst>
        </pc:cxnChg>
        <pc:cxnChg chg="mod">
          <ac:chgData name="曹　日丹" userId="f975b4f2-a558-4c1c-a782-45efbe1b371d" providerId="ADAL" clId="{A6951F4B-C5D3-403A-B0AA-344AF36237EC}" dt="2023-12-05T09:06:13.213" v="447"/>
          <ac:cxnSpMkLst>
            <pc:docMk/>
            <pc:sldMk cId="1047478947" sldId="594"/>
            <ac:cxnSpMk id="14" creationId="{533FE41C-BC70-9621-2725-2BC1AE45C3F6}"/>
          </ac:cxnSpMkLst>
        </pc:cxnChg>
      </pc:sldChg>
      <pc:sldChg chg="addSp modSp new mod">
        <pc:chgData name="曹　日丹" userId="f975b4f2-a558-4c1c-a782-45efbe1b371d" providerId="ADAL" clId="{A6951F4B-C5D3-403A-B0AA-344AF36237EC}" dt="2023-12-05T09:14:25.621" v="784"/>
        <pc:sldMkLst>
          <pc:docMk/>
          <pc:sldMk cId="2137608066" sldId="595"/>
        </pc:sldMkLst>
        <pc:spChg chg="add mod">
          <ac:chgData name="曹　日丹" userId="f975b4f2-a558-4c1c-a782-45efbe1b371d" providerId="ADAL" clId="{A6951F4B-C5D3-403A-B0AA-344AF36237EC}" dt="2023-12-05T09:04:40.494" v="421" actId="1076"/>
          <ac:spMkLst>
            <pc:docMk/>
            <pc:sldMk cId="2137608066" sldId="595"/>
            <ac:spMk id="2" creationId="{46C5D40A-C6F2-F7BC-6F94-5802912DD120}"/>
          </ac:spMkLst>
        </pc:spChg>
        <pc:spChg chg="add mod">
          <ac:chgData name="曹　日丹" userId="f975b4f2-a558-4c1c-a782-45efbe1b371d" providerId="ADAL" clId="{A6951F4B-C5D3-403A-B0AA-344AF36237EC}" dt="2023-12-05T09:05:11.163" v="436" actId="20577"/>
          <ac:spMkLst>
            <pc:docMk/>
            <pc:sldMk cId="2137608066" sldId="595"/>
            <ac:spMk id="3" creationId="{A6B1543B-1A4B-E006-B1D8-9D9F2FCD3A24}"/>
          </ac:spMkLst>
        </pc:spChg>
        <pc:spChg chg="add mod">
          <ac:chgData name="曹　日丹" userId="f975b4f2-a558-4c1c-a782-45efbe1b371d" providerId="ADAL" clId="{A6951F4B-C5D3-403A-B0AA-344AF36237EC}" dt="2023-12-05T09:14:25.621" v="784"/>
          <ac:spMkLst>
            <pc:docMk/>
            <pc:sldMk cId="2137608066" sldId="595"/>
            <ac:spMk id="4" creationId="{0E18E619-F68C-21AC-A1C8-D919DB777D7D}"/>
          </ac:spMkLst>
        </pc:spChg>
        <pc:spChg chg="mod">
          <ac:chgData name="曹　日丹" userId="f975b4f2-a558-4c1c-a782-45efbe1b371d" providerId="ADAL" clId="{A6951F4B-C5D3-403A-B0AA-344AF36237EC}" dt="2023-12-05T09:14:25.621" v="784"/>
          <ac:spMkLst>
            <pc:docMk/>
            <pc:sldMk cId="2137608066" sldId="595"/>
            <ac:spMk id="6" creationId="{B465A2C8-13B4-8EDD-DCE7-6E6AADA89162}"/>
          </ac:spMkLst>
        </pc:spChg>
        <pc:spChg chg="mod">
          <ac:chgData name="曹　日丹" userId="f975b4f2-a558-4c1c-a782-45efbe1b371d" providerId="ADAL" clId="{A6951F4B-C5D3-403A-B0AA-344AF36237EC}" dt="2023-12-05T09:14:25.621" v="784"/>
          <ac:spMkLst>
            <pc:docMk/>
            <pc:sldMk cId="2137608066" sldId="595"/>
            <ac:spMk id="7" creationId="{C7132ADB-B8D1-1120-8BF5-980535DD00EA}"/>
          </ac:spMkLst>
        </pc:spChg>
        <pc:spChg chg="mod">
          <ac:chgData name="曹　日丹" userId="f975b4f2-a558-4c1c-a782-45efbe1b371d" providerId="ADAL" clId="{A6951F4B-C5D3-403A-B0AA-344AF36237EC}" dt="2023-12-05T09:14:25.621" v="784"/>
          <ac:spMkLst>
            <pc:docMk/>
            <pc:sldMk cId="2137608066" sldId="595"/>
            <ac:spMk id="8" creationId="{1C340339-FAAE-123D-92EB-AD4A8CE19146}"/>
          </ac:spMkLst>
        </pc:spChg>
        <pc:grpChg chg="add mod">
          <ac:chgData name="曹　日丹" userId="f975b4f2-a558-4c1c-a782-45efbe1b371d" providerId="ADAL" clId="{A6951F4B-C5D3-403A-B0AA-344AF36237EC}" dt="2023-12-05T09:14:25.621" v="784"/>
          <ac:grpSpMkLst>
            <pc:docMk/>
            <pc:sldMk cId="2137608066" sldId="595"/>
            <ac:grpSpMk id="5" creationId="{CA3F1EBB-E098-FDE5-3DD6-8D59111454EF}"/>
          </ac:grpSpMkLst>
        </pc:grpChg>
        <pc:cxnChg chg="mod">
          <ac:chgData name="曹　日丹" userId="f975b4f2-a558-4c1c-a782-45efbe1b371d" providerId="ADAL" clId="{A6951F4B-C5D3-403A-B0AA-344AF36237EC}" dt="2023-12-05T09:14:25.621" v="784"/>
          <ac:cxnSpMkLst>
            <pc:docMk/>
            <pc:sldMk cId="2137608066" sldId="595"/>
            <ac:cxnSpMk id="9" creationId="{383A411D-E954-6631-A4E0-38406FD3F534}"/>
          </ac:cxnSpMkLst>
        </pc:cxnChg>
        <pc:cxnChg chg="mod">
          <ac:chgData name="曹　日丹" userId="f975b4f2-a558-4c1c-a782-45efbe1b371d" providerId="ADAL" clId="{A6951F4B-C5D3-403A-B0AA-344AF36237EC}" dt="2023-12-05T09:14:25.621" v="784"/>
          <ac:cxnSpMkLst>
            <pc:docMk/>
            <pc:sldMk cId="2137608066" sldId="595"/>
            <ac:cxnSpMk id="10" creationId="{FCF4243E-489B-9BB0-15D7-1B7298C082B1}"/>
          </ac:cxnSpMkLst>
        </pc:cxnChg>
      </pc:sldChg>
      <pc:sldChg chg="addSp delSp modSp add mod">
        <pc:chgData name="曹　日丹" userId="f975b4f2-a558-4c1c-a782-45efbe1b371d" providerId="ADAL" clId="{A6951F4B-C5D3-403A-B0AA-344AF36237EC}" dt="2023-12-05T10:57:43.235" v="1116" actId="478"/>
        <pc:sldMkLst>
          <pc:docMk/>
          <pc:sldMk cId="3880582561" sldId="596"/>
        </pc:sldMkLst>
        <pc:spChg chg="mod">
          <ac:chgData name="曹　日丹" userId="f975b4f2-a558-4c1c-a782-45efbe1b371d" providerId="ADAL" clId="{A6951F4B-C5D3-403A-B0AA-344AF36237EC}" dt="2023-12-05T10:57:15.717" v="1101" actId="14100"/>
          <ac:spMkLst>
            <pc:docMk/>
            <pc:sldMk cId="3880582561" sldId="596"/>
            <ac:spMk id="3" creationId="{88EBEFA7-8C8B-8A71-18A1-85197135BC56}"/>
          </ac:spMkLst>
        </pc:spChg>
        <pc:spChg chg="del">
          <ac:chgData name="曹　日丹" userId="f975b4f2-a558-4c1c-a782-45efbe1b371d" providerId="ADAL" clId="{A6951F4B-C5D3-403A-B0AA-344AF36237EC}" dt="2023-12-05T09:06:22.290" v="448" actId="478"/>
          <ac:spMkLst>
            <pc:docMk/>
            <pc:sldMk cId="3880582561" sldId="596"/>
            <ac:spMk id="4" creationId="{F542ACA4-6E1A-7AEA-52E5-C4E153EC18C0}"/>
          </ac:spMkLst>
        </pc:spChg>
        <pc:spChg chg="del">
          <ac:chgData name="曹　日丹" userId="f975b4f2-a558-4c1c-a782-45efbe1b371d" providerId="ADAL" clId="{A6951F4B-C5D3-403A-B0AA-344AF36237EC}" dt="2023-12-05T09:06:22.290" v="448" actId="478"/>
          <ac:spMkLst>
            <pc:docMk/>
            <pc:sldMk cId="3880582561" sldId="596"/>
            <ac:spMk id="5" creationId="{C1A4B811-A8C3-C176-5DDB-AF3B763C03ED}"/>
          </ac:spMkLst>
        </pc:spChg>
        <pc:spChg chg="del">
          <ac:chgData name="曹　日丹" userId="f975b4f2-a558-4c1c-a782-45efbe1b371d" providerId="ADAL" clId="{A6951F4B-C5D3-403A-B0AA-344AF36237EC}" dt="2023-12-05T09:06:22.290" v="448" actId="478"/>
          <ac:spMkLst>
            <pc:docMk/>
            <pc:sldMk cId="3880582561" sldId="596"/>
            <ac:spMk id="6" creationId="{A6CD1598-DAFF-C5D7-7030-8FD98F7975C0}"/>
          </ac:spMkLst>
        </pc:spChg>
        <pc:spChg chg="del">
          <ac:chgData name="曹　日丹" userId="f975b4f2-a558-4c1c-a782-45efbe1b371d" providerId="ADAL" clId="{A6951F4B-C5D3-403A-B0AA-344AF36237EC}" dt="2023-12-05T09:06:22.290" v="448" actId="478"/>
          <ac:spMkLst>
            <pc:docMk/>
            <pc:sldMk cId="3880582561" sldId="596"/>
            <ac:spMk id="7" creationId="{0D8C9CFB-C2CA-B208-4BF9-6CFF672575BC}"/>
          </ac:spMkLst>
        </pc:spChg>
        <pc:spChg chg="add mod">
          <ac:chgData name="曹　日丹" userId="f975b4f2-a558-4c1c-a782-45efbe1b371d" providerId="ADAL" clId="{A6951F4B-C5D3-403A-B0AA-344AF36237EC}" dt="2023-12-05T10:57:38.629" v="1115" actId="20577"/>
          <ac:spMkLst>
            <pc:docMk/>
            <pc:sldMk cId="3880582561" sldId="596"/>
            <ac:spMk id="8" creationId="{127168C2-4ABF-03EA-CC67-C25F2D312AA9}"/>
          </ac:spMkLst>
        </pc:spChg>
        <pc:spChg chg="del">
          <ac:chgData name="曹　日丹" userId="f975b4f2-a558-4c1c-a782-45efbe1b371d" providerId="ADAL" clId="{A6951F4B-C5D3-403A-B0AA-344AF36237EC}" dt="2023-12-05T08:41:14.440" v="312" actId="478"/>
          <ac:spMkLst>
            <pc:docMk/>
            <pc:sldMk cId="3880582561" sldId="596"/>
            <ac:spMk id="11" creationId="{87C46D66-01EE-EFA6-83F8-9EB617EC8309}"/>
          </ac:spMkLst>
        </pc:spChg>
        <pc:spChg chg="add del mod">
          <ac:chgData name="曹　日丹" userId="f975b4f2-a558-4c1c-a782-45efbe1b371d" providerId="ADAL" clId="{A6951F4B-C5D3-403A-B0AA-344AF36237EC}" dt="2023-12-05T10:57:43.235" v="1116" actId="478"/>
          <ac:spMkLst>
            <pc:docMk/>
            <pc:sldMk cId="3880582561" sldId="596"/>
            <ac:spMk id="13" creationId="{052295EA-3CBF-8489-E5C9-0ADBA8530C66}"/>
          </ac:spMkLst>
        </pc:spChg>
        <pc:spChg chg="add mod">
          <ac:chgData name="曹　日丹" userId="f975b4f2-a558-4c1c-a782-45efbe1b371d" providerId="ADAL" clId="{A6951F4B-C5D3-403A-B0AA-344AF36237EC}" dt="2023-12-05T09:06:22.651" v="449"/>
          <ac:spMkLst>
            <pc:docMk/>
            <pc:sldMk cId="3880582561" sldId="596"/>
            <ac:spMk id="14" creationId="{0512FFC4-D15E-6058-65E9-4860937E30C5}"/>
          </ac:spMkLst>
        </pc:spChg>
        <pc:spChg chg="mod">
          <ac:chgData name="曹　日丹" userId="f975b4f2-a558-4c1c-a782-45efbe1b371d" providerId="ADAL" clId="{A6951F4B-C5D3-403A-B0AA-344AF36237EC}" dt="2023-12-05T10:57:23.557" v="1103" actId="14100"/>
          <ac:spMkLst>
            <pc:docMk/>
            <pc:sldMk cId="3880582561" sldId="596"/>
            <ac:spMk id="17" creationId="{0D12CF50-914B-2FD4-E647-E300A7B02D92}"/>
          </ac:spMkLst>
        </pc:spChg>
        <pc:spChg chg="del">
          <ac:chgData name="曹　日丹" userId="f975b4f2-a558-4c1c-a782-45efbe1b371d" providerId="ADAL" clId="{A6951F4B-C5D3-403A-B0AA-344AF36237EC}" dt="2023-12-05T08:41:14.440" v="312" actId="478"/>
          <ac:spMkLst>
            <pc:docMk/>
            <pc:sldMk cId="3880582561" sldId="596"/>
            <ac:spMk id="18" creationId="{FEA16963-FD66-A9C5-23A3-9F780ACD6F8C}"/>
          </ac:spMkLst>
        </pc:spChg>
        <pc:spChg chg="del">
          <ac:chgData name="曹　日丹" userId="f975b4f2-a558-4c1c-a782-45efbe1b371d" providerId="ADAL" clId="{A6951F4B-C5D3-403A-B0AA-344AF36237EC}" dt="2023-12-05T08:41:14.440" v="312" actId="478"/>
          <ac:spMkLst>
            <pc:docMk/>
            <pc:sldMk cId="3880582561" sldId="596"/>
            <ac:spMk id="19" creationId="{35CC2C01-EA73-899C-E2BC-669A503D8079}"/>
          </ac:spMkLst>
        </pc:spChg>
        <pc:spChg chg="del">
          <ac:chgData name="曹　日丹" userId="f975b4f2-a558-4c1c-a782-45efbe1b371d" providerId="ADAL" clId="{A6951F4B-C5D3-403A-B0AA-344AF36237EC}" dt="2023-12-05T08:41:17.444" v="313" actId="478"/>
          <ac:spMkLst>
            <pc:docMk/>
            <pc:sldMk cId="3880582561" sldId="596"/>
            <ac:spMk id="20" creationId="{03E0E283-FE07-6BEB-B818-3C5BC027630D}"/>
          </ac:spMkLst>
        </pc:spChg>
        <pc:spChg chg="del">
          <ac:chgData name="曹　日丹" userId="f975b4f2-a558-4c1c-a782-45efbe1b371d" providerId="ADAL" clId="{A6951F4B-C5D3-403A-B0AA-344AF36237EC}" dt="2023-12-05T08:41:14.440" v="312" actId="478"/>
          <ac:spMkLst>
            <pc:docMk/>
            <pc:sldMk cId="3880582561" sldId="596"/>
            <ac:spMk id="21" creationId="{1B039B61-D799-7668-D8E2-9152ACBE05F2}"/>
          </ac:spMkLst>
        </pc:spChg>
        <pc:spChg chg="mod">
          <ac:chgData name="曹　日丹" userId="f975b4f2-a558-4c1c-a782-45efbe1b371d" providerId="ADAL" clId="{A6951F4B-C5D3-403A-B0AA-344AF36237EC}" dt="2023-12-05T09:06:22.651" v="449"/>
          <ac:spMkLst>
            <pc:docMk/>
            <pc:sldMk cId="3880582561" sldId="596"/>
            <ac:spMk id="24" creationId="{F5AE5654-48DE-E4BF-A0B9-1E834B790239}"/>
          </ac:spMkLst>
        </pc:spChg>
        <pc:spChg chg="mod">
          <ac:chgData name="曹　日丹" userId="f975b4f2-a558-4c1c-a782-45efbe1b371d" providerId="ADAL" clId="{A6951F4B-C5D3-403A-B0AA-344AF36237EC}" dt="2023-12-05T09:06:22.651" v="449"/>
          <ac:spMkLst>
            <pc:docMk/>
            <pc:sldMk cId="3880582561" sldId="596"/>
            <ac:spMk id="25" creationId="{4B5A3F14-F122-8D94-413D-EC101E5E25F4}"/>
          </ac:spMkLst>
        </pc:spChg>
        <pc:spChg chg="mod">
          <ac:chgData name="曹　日丹" userId="f975b4f2-a558-4c1c-a782-45efbe1b371d" providerId="ADAL" clId="{A6951F4B-C5D3-403A-B0AA-344AF36237EC}" dt="2023-12-05T09:06:22.651" v="449"/>
          <ac:spMkLst>
            <pc:docMk/>
            <pc:sldMk cId="3880582561" sldId="596"/>
            <ac:spMk id="26" creationId="{87944E84-CAB2-23EE-8101-76AE68A96420}"/>
          </ac:spMkLst>
        </pc:spChg>
        <pc:spChg chg="add mod">
          <ac:chgData name="曹　日丹" userId="f975b4f2-a558-4c1c-a782-45efbe1b371d" providerId="ADAL" clId="{A6951F4B-C5D3-403A-B0AA-344AF36237EC}" dt="2023-12-05T09:10:57.178" v="595" actId="20577"/>
          <ac:spMkLst>
            <pc:docMk/>
            <pc:sldMk cId="3880582561" sldId="596"/>
            <ac:spMk id="29" creationId="{447E5888-4810-CCBD-225B-BE5E382A4670}"/>
          </ac:spMkLst>
        </pc:spChg>
        <pc:grpChg chg="add mod">
          <ac:chgData name="曹　日丹" userId="f975b4f2-a558-4c1c-a782-45efbe1b371d" providerId="ADAL" clId="{A6951F4B-C5D3-403A-B0AA-344AF36237EC}" dt="2023-12-05T09:06:22.651" v="449"/>
          <ac:grpSpMkLst>
            <pc:docMk/>
            <pc:sldMk cId="3880582561" sldId="596"/>
            <ac:grpSpMk id="15" creationId="{BFAF4585-B603-64AC-86DF-31F1B6ABA812}"/>
          </ac:grpSpMkLst>
        </pc:grpChg>
        <pc:graphicFrameChg chg="del">
          <ac:chgData name="曹　日丹" userId="f975b4f2-a558-4c1c-a782-45efbe1b371d" providerId="ADAL" clId="{A6951F4B-C5D3-403A-B0AA-344AF36237EC}" dt="2023-12-05T08:41:14.440" v="312" actId="478"/>
          <ac:graphicFrameMkLst>
            <pc:docMk/>
            <pc:sldMk cId="3880582561" sldId="596"/>
            <ac:graphicFrameMk id="10" creationId="{B90571CD-801B-2DE3-0C62-C61CA996B00E}"/>
          </ac:graphicFrameMkLst>
        </pc:graphicFrameChg>
        <pc:cxnChg chg="mod">
          <ac:chgData name="曹　日丹" userId="f975b4f2-a558-4c1c-a782-45efbe1b371d" providerId="ADAL" clId="{A6951F4B-C5D3-403A-B0AA-344AF36237EC}" dt="2023-12-05T09:06:22.651" v="449"/>
          <ac:cxnSpMkLst>
            <pc:docMk/>
            <pc:sldMk cId="3880582561" sldId="596"/>
            <ac:cxnSpMk id="27" creationId="{A008A3BA-276A-A07B-82A6-08938DD08DB2}"/>
          </ac:cxnSpMkLst>
        </pc:cxnChg>
        <pc:cxnChg chg="mod">
          <ac:chgData name="曹　日丹" userId="f975b4f2-a558-4c1c-a782-45efbe1b371d" providerId="ADAL" clId="{A6951F4B-C5D3-403A-B0AA-344AF36237EC}" dt="2023-12-05T09:06:22.651" v="449"/>
          <ac:cxnSpMkLst>
            <pc:docMk/>
            <pc:sldMk cId="3880582561" sldId="596"/>
            <ac:cxnSpMk id="28" creationId="{9DDAA47B-8B6D-BC7D-3559-74EB0CC6EF1A}"/>
          </ac:cxnSpMkLst>
        </pc:cxnChg>
      </pc:sldChg>
      <pc:sldChg chg="addSp delSp modSp add mod">
        <pc:chgData name="曹　日丹" userId="f975b4f2-a558-4c1c-a782-45efbe1b371d" providerId="ADAL" clId="{A6951F4B-C5D3-403A-B0AA-344AF36237EC}" dt="2023-12-05T11:02:13.023" v="1133"/>
        <pc:sldMkLst>
          <pc:docMk/>
          <pc:sldMk cId="532578755" sldId="597"/>
        </pc:sldMkLst>
        <pc:spChg chg="del">
          <ac:chgData name="曹　日丹" userId="f975b4f2-a558-4c1c-a782-45efbe1b371d" providerId="ADAL" clId="{A6951F4B-C5D3-403A-B0AA-344AF36237EC}" dt="2023-12-05T09:06:31.195" v="450" actId="478"/>
          <ac:spMkLst>
            <pc:docMk/>
            <pc:sldMk cId="532578755" sldId="597"/>
            <ac:spMk id="2" creationId="{50A64D90-6FC2-092C-F80E-6DA520AFB523}"/>
          </ac:spMkLst>
        </pc:spChg>
        <pc:spChg chg="del">
          <ac:chgData name="曹　日丹" userId="f975b4f2-a558-4c1c-a782-45efbe1b371d" providerId="ADAL" clId="{A6951F4B-C5D3-403A-B0AA-344AF36237EC}" dt="2023-12-05T09:06:31.195" v="450" actId="478"/>
          <ac:spMkLst>
            <pc:docMk/>
            <pc:sldMk cId="532578755" sldId="597"/>
            <ac:spMk id="3" creationId="{61CC1AB8-0942-ADCA-3838-FA1E9AD66185}"/>
          </ac:spMkLst>
        </pc:spChg>
        <pc:spChg chg="del">
          <ac:chgData name="曹　日丹" userId="f975b4f2-a558-4c1c-a782-45efbe1b371d" providerId="ADAL" clId="{A6951F4B-C5D3-403A-B0AA-344AF36237EC}" dt="2023-12-05T09:06:31.195" v="450" actId="478"/>
          <ac:spMkLst>
            <pc:docMk/>
            <pc:sldMk cId="532578755" sldId="597"/>
            <ac:spMk id="4" creationId="{BD05A913-5CA8-4618-0218-2A758465C11E}"/>
          </ac:spMkLst>
        </pc:spChg>
        <pc:spChg chg="del">
          <ac:chgData name="曹　日丹" userId="f975b4f2-a558-4c1c-a782-45efbe1b371d" providerId="ADAL" clId="{A6951F4B-C5D3-403A-B0AA-344AF36237EC}" dt="2023-12-05T09:06:31.195" v="450" actId="478"/>
          <ac:spMkLst>
            <pc:docMk/>
            <pc:sldMk cId="532578755" sldId="597"/>
            <ac:spMk id="5" creationId="{07A00DCB-92E7-A9BD-68E8-BF5AEBA1052C}"/>
          </ac:spMkLst>
        </pc:spChg>
        <pc:spChg chg="add mod">
          <ac:chgData name="曹　日丹" userId="f975b4f2-a558-4c1c-a782-45efbe1b371d" providerId="ADAL" clId="{A6951F4B-C5D3-403A-B0AA-344AF36237EC}" dt="2023-12-05T09:06:31.635" v="451"/>
          <ac:spMkLst>
            <pc:docMk/>
            <pc:sldMk cId="532578755" sldId="597"/>
            <ac:spMk id="6" creationId="{9287FC10-954C-3BCA-BDC1-B07EB7C9CC1F}"/>
          </ac:spMkLst>
        </pc:spChg>
        <pc:spChg chg="mod">
          <ac:chgData name="曹　日丹" userId="f975b4f2-a558-4c1c-a782-45efbe1b371d" providerId="ADAL" clId="{A6951F4B-C5D3-403A-B0AA-344AF36237EC}" dt="2023-12-05T10:07:10.209" v="1063" actId="20577"/>
          <ac:spMkLst>
            <pc:docMk/>
            <pc:sldMk cId="532578755" sldId="597"/>
            <ac:spMk id="7" creationId="{AEBA711A-D924-B908-CAF6-CFF09AB8C42E}"/>
          </ac:spMkLst>
        </pc:spChg>
        <pc:spChg chg="mod">
          <ac:chgData name="曹　日丹" userId="f975b4f2-a558-4c1c-a782-45efbe1b371d" providerId="ADAL" clId="{A6951F4B-C5D3-403A-B0AA-344AF36237EC}" dt="2023-12-05T09:06:31.635" v="451"/>
          <ac:spMkLst>
            <pc:docMk/>
            <pc:sldMk cId="532578755" sldId="597"/>
            <ac:spMk id="9" creationId="{205C36D2-D2D0-A1C1-BABC-6835F2F02E50}"/>
          </ac:spMkLst>
        </pc:spChg>
        <pc:spChg chg="mod">
          <ac:chgData name="曹　日丹" userId="f975b4f2-a558-4c1c-a782-45efbe1b371d" providerId="ADAL" clId="{A6951F4B-C5D3-403A-B0AA-344AF36237EC}" dt="2023-12-05T11:02:13.023" v="1133"/>
          <ac:spMkLst>
            <pc:docMk/>
            <pc:sldMk cId="532578755" sldId="597"/>
            <ac:spMk id="10" creationId="{5B21A929-0F17-518B-1DE9-E674FB623B65}"/>
          </ac:spMkLst>
        </pc:spChg>
        <pc:spChg chg="mod">
          <ac:chgData name="曹　日丹" userId="f975b4f2-a558-4c1c-a782-45efbe1b371d" providerId="ADAL" clId="{A6951F4B-C5D3-403A-B0AA-344AF36237EC}" dt="2023-12-05T09:06:31.635" v="451"/>
          <ac:spMkLst>
            <pc:docMk/>
            <pc:sldMk cId="532578755" sldId="597"/>
            <ac:spMk id="11" creationId="{98227CDF-C64E-DD16-41B6-0429349D0D30}"/>
          </ac:spMkLst>
        </pc:spChg>
        <pc:spChg chg="del mod">
          <ac:chgData name="曹　日丹" userId="f975b4f2-a558-4c1c-a782-45efbe1b371d" providerId="ADAL" clId="{A6951F4B-C5D3-403A-B0AA-344AF36237EC}" dt="2023-12-05T09:14:48.660" v="787" actId="21"/>
          <ac:spMkLst>
            <pc:docMk/>
            <pc:sldMk cId="532578755" sldId="597"/>
            <ac:spMk id="13" creationId="{1ED023A5-85C7-67D7-1BB6-A9F2F5DDC6A1}"/>
          </ac:spMkLst>
        </pc:spChg>
        <pc:spChg chg="add del mod">
          <ac:chgData name="曹　日丹" userId="f975b4f2-a558-4c1c-a782-45efbe1b371d" providerId="ADAL" clId="{A6951F4B-C5D3-403A-B0AA-344AF36237EC}" dt="2023-12-05T09:14:48.660" v="787" actId="21"/>
          <ac:spMkLst>
            <pc:docMk/>
            <pc:sldMk cId="532578755" sldId="597"/>
            <ac:spMk id="14" creationId="{7FFDC0A5-FD17-A628-37E2-39286BD437F9}"/>
          </ac:spMkLst>
        </pc:spChg>
        <pc:spChg chg="del mod">
          <ac:chgData name="曹　日丹" userId="f975b4f2-a558-4c1c-a782-45efbe1b371d" providerId="ADAL" clId="{A6951F4B-C5D3-403A-B0AA-344AF36237EC}" dt="2023-12-05T09:02:26.725" v="321" actId="478"/>
          <ac:spMkLst>
            <pc:docMk/>
            <pc:sldMk cId="532578755" sldId="597"/>
            <ac:spMk id="15" creationId="{7B04645D-D8CF-B45B-07A1-13F121D88D19}"/>
          </ac:spMkLst>
        </pc:spChg>
        <pc:spChg chg="del">
          <ac:chgData name="曹　日丹" userId="f975b4f2-a558-4c1c-a782-45efbe1b371d" providerId="ADAL" clId="{A6951F4B-C5D3-403A-B0AA-344AF36237EC}" dt="2023-12-05T09:02:37.576" v="323" actId="478"/>
          <ac:spMkLst>
            <pc:docMk/>
            <pc:sldMk cId="532578755" sldId="597"/>
            <ac:spMk id="16" creationId="{B340C445-C1ED-D1BC-7556-8EBD6F9A823C}"/>
          </ac:spMkLst>
        </pc:spChg>
        <pc:spChg chg="mod">
          <ac:chgData name="曹　日丹" userId="f975b4f2-a558-4c1c-a782-45efbe1b371d" providerId="ADAL" clId="{A6951F4B-C5D3-403A-B0AA-344AF36237EC}" dt="2023-12-05T09:06:31.635" v="451"/>
          <ac:spMkLst>
            <pc:docMk/>
            <pc:sldMk cId="532578755" sldId="597"/>
            <ac:spMk id="17" creationId="{10FA0CB7-FB15-4920-4480-5BA7253BA8DF}"/>
          </ac:spMkLst>
        </pc:spChg>
        <pc:spChg chg="add mod">
          <ac:chgData name="曹　日丹" userId="f975b4f2-a558-4c1c-a782-45efbe1b371d" providerId="ADAL" clId="{A6951F4B-C5D3-403A-B0AA-344AF36237EC}" dt="2023-12-05T09:07:04.489" v="466" actId="14100"/>
          <ac:spMkLst>
            <pc:docMk/>
            <pc:sldMk cId="532578755" sldId="597"/>
            <ac:spMk id="20" creationId="{7C5C6144-825F-9215-B25D-FFB1A953CA09}"/>
          </ac:spMkLst>
        </pc:spChg>
        <pc:spChg chg="add mod">
          <ac:chgData name="曹　日丹" userId="f975b4f2-a558-4c1c-a782-45efbe1b371d" providerId="ADAL" clId="{A6951F4B-C5D3-403A-B0AA-344AF36237EC}" dt="2023-12-05T10:55:52.850" v="1090" actId="14100"/>
          <ac:spMkLst>
            <pc:docMk/>
            <pc:sldMk cId="532578755" sldId="597"/>
            <ac:spMk id="21" creationId="{FC074159-9174-A572-EF1C-662247841424}"/>
          </ac:spMkLst>
        </pc:spChg>
        <pc:spChg chg="add del mod">
          <ac:chgData name="曹　日丹" userId="f975b4f2-a558-4c1c-a782-45efbe1b371d" providerId="ADAL" clId="{A6951F4B-C5D3-403A-B0AA-344AF36237EC}" dt="2023-12-05T09:14:48.660" v="787" actId="21"/>
          <ac:spMkLst>
            <pc:docMk/>
            <pc:sldMk cId="532578755" sldId="597"/>
            <ac:spMk id="23" creationId="{A34B3323-6984-0490-13C9-C5656063F42E}"/>
          </ac:spMkLst>
        </pc:spChg>
        <pc:grpChg chg="add mod">
          <ac:chgData name="曹　日丹" userId="f975b4f2-a558-4c1c-a782-45efbe1b371d" providerId="ADAL" clId="{A6951F4B-C5D3-403A-B0AA-344AF36237EC}" dt="2023-12-05T09:06:31.635" v="451"/>
          <ac:grpSpMkLst>
            <pc:docMk/>
            <pc:sldMk cId="532578755" sldId="597"/>
            <ac:grpSpMk id="8" creationId="{F0B50876-9C64-EBFE-1B69-93B80CF30177}"/>
          </ac:grpSpMkLst>
        </pc:grpChg>
        <pc:graphicFrameChg chg="del">
          <ac:chgData name="曹　日丹" userId="f975b4f2-a558-4c1c-a782-45efbe1b371d" providerId="ADAL" clId="{A6951F4B-C5D3-403A-B0AA-344AF36237EC}" dt="2023-12-05T09:02:37.576" v="323" actId="478"/>
          <ac:graphicFrameMkLst>
            <pc:docMk/>
            <pc:sldMk cId="532578755" sldId="597"/>
            <ac:graphicFrameMk id="12" creationId="{1C8EE127-F2AD-1256-D45C-EB5B44D6044D}"/>
          </ac:graphicFrameMkLst>
        </pc:graphicFrameChg>
        <pc:picChg chg="add mod">
          <ac:chgData name="曹　日丹" userId="f975b4f2-a558-4c1c-a782-45efbe1b371d" providerId="ADAL" clId="{A6951F4B-C5D3-403A-B0AA-344AF36237EC}" dt="2023-12-05T09:08:15.402" v="528" actId="1076"/>
          <ac:picMkLst>
            <pc:docMk/>
            <pc:sldMk cId="532578755" sldId="597"/>
            <ac:picMk id="22" creationId="{FE5502DD-6B12-4027-0297-6683D001EFB6}"/>
          </ac:picMkLst>
        </pc:picChg>
        <pc:cxnChg chg="mod">
          <ac:chgData name="曹　日丹" userId="f975b4f2-a558-4c1c-a782-45efbe1b371d" providerId="ADAL" clId="{A6951F4B-C5D3-403A-B0AA-344AF36237EC}" dt="2023-12-05T09:06:31.635" v="451"/>
          <ac:cxnSpMkLst>
            <pc:docMk/>
            <pc:sldMk cId="532578755" sldId="597"/>
            <ac:cxnSpMk id="18" creationId="{6D9C8F91-ED30-18F8-D2FE-CB026325AC94}"/>
          </ac:cxnSpMkLst>
        </pc:cxnChg>
        <pc:cxnChg chg="mod">
          <ac:chgData name="曹　日丹" userId="f975b4f2-a558-4c1c-a782-45efbe1b371d" providerId="ADAL" clId="{A6951F4B-C5D3-403A-B0AA-344AF36237EC}" dt="2023-12-05T09:06:31.635" v="451"/>
          <ac:cxnSpMkLst>
            <pc:docMk/>
            <pc:sldMk cId="532578755" sldId="597"/>
            <ac:cxnSpMk id="19" creationId="{01667904-5203-007A-F354-22A8A8695D5C}"/>
          </ac:cxnSpMkLst>
        </pc:cxnChg>
      </pc:sldChg>
      <pc:sldChg chg="addSp delSp modSp new mod">
        <pc:chgData name="曹　日丹" userId="f975b4f2-a558-4c1c-a782-45efbe1b371d" providerId="ADAL" clId="{A6951F4B-C5D3-403A-B0AA-344AF36237EC}" dt="2023-12-05T11:03:03.774" v="1135" actId="1076"/>
        <pc:sldMkLst>
          <pc:docMk/>
          <pc:sldMk cId="1262537959" sldId="598"/>
        </pc:sldMkLst>
        <pc:spChg chg="add del mod">
          <ac:chgData name="曹　日丹" userId="f975b4f2-a558-4c1c-a782-45efbe1b371d" providerId="ADAL" clId="{A6951F4B-C5D3-403A-B0AA-344AF36237EC}" dt="2023-12-05T11:02:47.298" v="1134" actId="478"/>
          <ac:spMkLst>
            <pc:docMk/>
            <pc:sldMk cId="1262537959" sldId="598"/>
            <ac:spMk id="2" creationId="{BD66136D-9B98-1786-25AA-9816662EC59D}"/>
          </ac:spMkLst>
        </pc:spChg>
        <pc:spChg chg="mod">
          <ac:chgData name="曹　日丹" userId="f975b4f2-a558-4c1c-a782-45efbe1b371d" providerId="ADAL" clId="{A6951F4B-C5D3-403A-B0AA-344AF36237EC}" dt="2023-12-05T09:14:29.641" v="786"/>
          <ac:spMkLst>
            <pc:docMk/>
            <pc:sldMk cId="1262537959" sldId="598"/>
            <ac:spMk id="4" creationId="{2A41E280-5470-0C67-36E0-646901A708FF}"/>
          </ac:spMkLst>
        </pc:spChg>
        <pc:spChg chg="mod">
          <ac:chgData name="曹　日丹" userId="f975b4f2-a558-4c1c-a782-45efbe1b371d" providerId="ADAL" clId="{A6951F4B-C5D3-403A-B0AA-344AF36237EC}" dt="2023-12-05T09:14:29.641" v="786"/>
          <ac:spMkLst>
            <pc:docMk/>
            <pc:sldMk cId="1262537959" sldId="598"/>
            <ac:spMk id="5" creationId="{49DD1166-6C76-3AAB-5AFF-82CD025C887C}"/>
          </ac:spMkLst>
        </pc:spChg>
        <pc:spChg chg="mod">
          <ac:chgData name="曹　日丹" userId="f975b4f2-a558-4c1c-a782-45efbe1b371d" providerId="ADAL" clId="{A6951F4B-C5D3-403A-B0AA-344AF36237EC}" dt="2023-12-05T09:14:29.641" v="786"/>
          <ac:spMkLst>
            <pc:docMk/>
            <pc:sldMk cId="1262537959" sldId="598"/>
            <ac:spMk id="6" creationId="{5033A5AB-2DA8-77D5-4F1B-9BF9BAD383C3}"/>
          </ac:spMkLst>
        </pc:spChg>
        <pc:spChg chg="add del mod">
          <ac:chgData name="曹　日丹" userId="f975b4f2-a558-4c1c-a782-45efbe1b371d" providerId="ADAL" clId="{A6951F4B-C5D3-403A-B0AA-344AF36237EC}" dt="2023-12-05T09:15:37.972" v="839" actId="478"/>
          <ac:spMkLst>
            <pc:docMk/>
            <pc:sldMk cId="1262537959" sldId="598"/>
            <ac:spMk id="9" creationId="{DA5FAA97-8A91-686D-9A75-92EF166B5F81}"/>
          </ac:spMkLst>
        </pc:spChg>
        <pc:spChg chg="add mod">
          <ac:chgData name="曹　日丹" userId="f975b4f2-a558-4c1c-a782-45efbe1b371d" providerId="ADAL" clId="{A6951F4B-C5D3-403A-B0AA-344AF36237EC}" dt="2023-12-05T09:15:24.262" v="837" actId="1076"/>
          <ac:spMkLst>
            <pc:docMk/>
            <pc:sldMk cId="1262537959" sldId="598"/>
            <ac:spMk id="10" creationId="{3FA9E316-BA7E-4F3F-625F-CB4FE930BA3C}"/>
          </ac:spMkLst>
        </pc:spChg>
        <pc:spChg chg="add mod">
          <ac:chgData name="曹　日丹" userId="f975b4f2-a558-4c1c-a782-45efbe1b371d" providerId="ADAL" clId="{A6951F4B-C5D3-403A-B0AA-344AF36237EC}" dt="2023-12-05T11:03:03.774" v="1135" actId="1076"/>
          <ac:spMkLst>
            <pc:docMk/>
            <pc:sldMk cId="1262537959" sldId="598"/>
            <ac:spMk id="11" creationId="{31080728-9784-BBF1-601D-C22E30086CAE}"/>
          </ac:spMkLst>
        </pc:spChg>
        <pc:spChg chg="add mod">
          <ac:chgData name="曹　日丹" userId="f975b4f2-a558-4c1c-a782-45efbe1b371d" providerId="ADAL" clId="{A6951F4B-C5D3-403A-B0AA-344AF36237EC}" dt="2023-12-05T09:14:55.885" v="789"/>
          <ac:spMkLst>
            <pc:docMk/>
            <pc:sldMk cId="1262537959" sldId="598"/>
            <ac:spMk id="12" creationId="{A0131719-215F-BB5E-5C52-F0965D796461}"/>
          </ac:spMkLst>
        </pc:spChg>
        <pc:spChg chg="add mod">
          <ac:chgData name="曹　日丹" userId="f975b4f2-a558-4c1c-a782-45efbe1b371d" providerId="ADAL" clId="{A6951F4B-C5D3-403A-B0AA-344AF36237EC}" dt="2023-12-05T09:18:30.039" v="881" actId="14100"/>
          <ac:spMkLst>
            <pc:docMk/>
            <pc:sldMk cId="1262537959" sldId="598"/>
            <ac:spMk id="13" creationId="{B8469213-CCBE-50BD-E76E-8021FCE5E2FA}"/>
          </ac:spMkLst>
        </pc:spChg>
        <pc:spChg chg="add mod">
          <ac:chgData name="曹　日丹" userId="f975b4f2-a558-4c1c-a782-45efbe1b371d" providerId="ADAL" clId="{A6951F4B-C5D3-403A-B0AA-344AF36237EC}" dt="2023-12-05T09:16:24.315" v="848" actId="1076"/>
          <ac:spMkLst>
            <pc:docMk/>
            <pc:sldMk cId="1262537959" sldId="598"/>
            <ac:spMk id="14" creationId="{D6F9BE50-1397-2EAB-D1A5-B69BE6913DBA}"/>
          </ac:spMkLst>
        </pc:spChg>
        <pc:spChg chg="add mod">
          <ac:chgData name="曹　日丹" userId="f975b4f2-a558-4c1c-a782-45efbe1b371d" providerId="ADAL" clId="{A6951F4B-C5D3-403A-B0AA-344AF36237EC}" dt="2023-12-05T09:24:34.441" v="1015" actId="1076"/>
          <ac:spMkLst>
            <pc:docMk/>
            <pc:sldMk cId="1262537959" sldId="598"/>
            <ac:spMk id="16" creationId="{5010E1A8-D347-D8A8-6075-E545C0B55BE1}"/>
          </ac:spMkLst>
        </pc:spChg>
        <pc:spChg chg="add mod">
          <ac:chgData name="曹　日丹" userId="f975b4f2-a558-4c1c-a782-45efbe1b371d" providerId="ADAL" clId="{A6951F4B-C5D3-403A-B0AA-344AF36237EC}" dt="2023-12-05T09:20:01.740" v="903" actId="14100"/>
          <ac:spMkLst>
            <pc:docMk/>
            <pc:sldMk cId="1262537959" sldId="598"/>
            <ac:spMk id="18" creationId="{E1565368-E3B2-CA55-6BE4-6991BCA9219A}"/>
          </ac:spMkLst>
        </pc:spChg>
        <pc:spChg chg="add mod">
          <ac:chgData name="曹　日丹" userId="f975b4f2-a558-4c1c-a782-45efbe1b371d" providerId="ADAL" clId="{A6951F4B-C5D3-403A-B0AA-344AF36237EC}" dt="2023-12-05T09:18:09.294" v="876" actId="14100"/>
          <ac:spMkLst>
            <pc:docMk/>
            <pc:sldMk cId="1262537959" sldId="598"/>
            <ac:spMk id="19" creationId="{D7B77A88-8E85-6FBB-D7B5-6A5D41E55447}"/>
          </ac:spMkLst>
        </pc:spChg>
        <pc:spChg chg="add mod">
          <ac:chgData name="曹　日丹" userId="f975b4f2-a558-4c1c-a782-45efbe1b371d" providerId="ADAL" clId="{A6951F4B-C5D3-403A-B0AA-344AF36237EC}" dt="2023-12-05T09:19:29.121" v="894" actId="555"/>
          <ac:spMkLst>
            <pc:docMk/>
            <pc:sldMk cId="1262537959" sldId="598"/>
            <ac:spMk id="21" creationId="{13C8E3DA-0E6A-7021-EB28-48FFCDA66194}"/>
          </ac:spMkLst>
        </pc:spChg>
        <pc:spChg chg="add mod">
          <ac:chgData name="曹　日丹" userId="f975b4f2-a558-4c1c-a782-45efbe1b371d" providerId="ADAL" clId="{A6951F4B-C5D3-403A-B0AA-344AF36237EC}" dt="2023-12-05T09:19:21.191" v="893" actId="555"/>
          <ac:spMkLst>
            <pc:docMk/>
            <pc:sldMk cId="1262537959" sldId="598"/>
            <ac:spMk id="22" creationId="{E0948762-635A-4BB3-1EE4-F7E754DA887E}"/>
          </ac:spMkLst>
        </pc:spChg>
        <pc:spChg chg="add mod">
          <ac:chgData name="曹　日丹" userId="f975b4f2-a558-4c1c-a782-45efbe1b371d" providerId="ADAL" clId="{A6951F4B-C5D3-403A-B0AA-344AF36237EC}" dt="2023-12-05T09:19:14.227" v="892" actId="554"/>
          <ac:spMkLst>
            <pc:docMk/>
            <pc:sldMk cId="1262537959" sldId="598"/>
            <ac:spMk id="23" creationId="{9B2664A0-A7D7-9013-182D-0DE3F4E5EF33}"/>
          </ac:spMkLst>
        </pc:spChg>
        <pc:spChg chg="add mod">
          <ac:chgData name="曹　日丹" userId="f975b4f2-a558-4c1c-a782-45efbe1b371d" providerId="ADAL" clId="{A6951F4B-C5D3-403A-B0AA-344AF36237EC}" dt="2023-12-05T09:20:01.740" v="903" actId="14100"/>
          <ac:spMkLst>
            <pc:docMk/>
            <pc:sldMk cId="1262537959" sldId="598"/>
            <ac:spMk id="24" creationId="{546DB244-6E73-193B-66EF-8B267CFCE294}"/>
          </ac:spMkLst>
        </pc:spChg>
        <pc:spChg chg="add mod">
          <ac:chgData name="曹　日丹" userId="f975b4f2-a558-4c1c-a782-45efbe1b371d" providerId="ADAL" clId="{A6951F4B-C5D3-403A-B0AA-344AF36237EC}" dt="2023-12-05T09:20:01.740" v="903" actId="14100"/>
          <ac:spMkLst>
            <pc:docMk/>
            <pc:sldMk cId="1262537959" sldId="598"/>
            <ac:spMk id="25" creationId="{31AA5BF6-1DB4-D034-ECFB-EF832994298A}"/>
          </ac:spMkLst>
        </pc:spChg>
        <pc:spChg chg="add mod">
          <ac:chgData name="曹　日丹" userId="f975b4f2-a558-4c1c-a782-45efbe1b371d" providerId="ADAL" clId="{A6951F4B-C5D3-403A-B0AA-344AF36237EC}" dt="2023-12-05T09:20:01.740" v="903" actId="14100"/>
          <ac:spMkLst>
            <pc:docMk/>
            <pc:sldMk cId="1262537959" sldId="598"/>
            <ac:spMk id="26" creationId="{4516FBD6-37F3-24E1-04CC-028DB51BA99A}"/>
          </ac:spMkLst>
        </pc:spChg>
        <pc:spChg chg="add mod">
          <ac:chgData name="曹　日丹" userId="f975b4f2-a558-4c1c-a782-45efbe1b371d" providerId="ADAL" clId="{A6951F4B-C5D3-403A-B0AA-344AF36237EC}" dt="2023-12-05T09:19:55.662" v="902" actId="14100"/>
          <ac:spMkLst>
            <pc:docMk/>
            <pc:sldMk cId="1262537959" sldId="598"/>
            <ac:spMk id="27" creationId="{3F6DAEC6-447E-C0D2-88A3-2D583FF79BA2}"/>
          </ac:spMkLst>
        </pc:spChg>
        <pc:spChg chg="add mod">
          <ac:chgData name="曹　日丹" userId="f975b4f2-a558-4c1c-a782-45efbe1b371d" providerId="ADAL" clId="{A6951F4B-C5D3-403A-B0AA-344AF36237EC}" dt="2023-12-05T09:20:01.740" v="903" actId="14100"/>
          <ac:spMkLst>
            <pc:docMk/>
            <pc:sldMk cId="1262537959" sldId="598"/>
            <ac:spMk id="28" creationId="{FF113911-CF15-888F-F8B9-63BFE62CF95D}"/>
          </ac:spMkLst>
        </pc:spChg>
        <pc:spChg chg="add mod">
          <ac:chgData name="曹　日丹" userId="f975b4f2-a558-4c1c-a782-45efbe1b371d" providerId="ADAL" clId="{A6951F4B-C5D3-403A-B0AA-344AF36237EC}" dt="2023-12-05T09:20:17.912" v="912" actId="14100"/>
          <ac:spMkLst>
            <pc:docMk/>
            <pc:sldMk cId="1262537959" sldId="598"/>
            <ac:spMk id="29" creationId="{7C462602-B33D-22D6-CBF8-007C020BF426}"/>
          </ac:spMkLst>
        </pc:spChg>
        <pc:spChg chg="add mod">
          <ac:chgData name="曹　日丹" userId="f975b4f2-a558-4c1c-a782-45efbe1b371d" providerId="ADAL" clId="{A6951F4B-C5D3-403A-B0AA-344AF36237EC}" dt="2023-12-05T09:20:23.928" v="914" actId="1076"/>
          <ac:spMkLst>
            <pc:docMk/>
            <pc:sldMk cId="1262537959" sldId="598"/>
            <ac:spMk id="30" creationId="{5A5B6B91-0106-7D2B-A582-4D0251EA96DB}"/>
          </ac:spMkLst>
        </pc:spChg>
        <pc:spChg chg="add mod">
          <ac:chgData name="曹　日丹" userId="f975b4f2-a558-4c1c-a782-45efbe1b371d" providerId="ADAL" clId="{A6951F4B-C5D3-403A-B0AA-344AF36237EC}" dt="2023-12-05T09:20:28.797" v="916" actId="1076"/>
          <ac:spMkLst>
            <pc:docMk/>
            <pc:sldMk cId="1262537959" sldId="598"/>
            <ac:spMk id="31" creationId="{79F60CEC-840C-A7DB-33BD-42006861E165}"/>
          </ac:spMkLst>
        </pc:spChg>
        <pc:spChg chg="add mod">
          <ac:chgData name="曹　日丹" userId="f975b4f2-a558-4c1c-a782-45efbe1b371d" providerId="ADAL" clId="{A6951F4B-C5D3-403A-B0AA-344AF36237EC}" dt="2023-12-05T09:20:47.516" v="933" actId="1076"/>
          <ac:spMkLst>
            <pc:docMk/>
            <pc:sldMk cId="1262537959" sldId="598"/>
            <ac:spMk id="32" creationId="{C14618B5-D420-03AC-5DD2-1D844DFE357A}"/>
          </ac:spMkLst>
        </pc:spChg>
        <pc:spChg chg="add mod">
          <ac:chgData name="曹　日丹" userId="f975b4f2-a558-4c1c-a782-45efbe1b371d" providerId="ADAL" clId="{A6951F4B-C5D3-403A-B0AA-344AF36237EC}" dt="2023-12-05T09:20:54.018" v="935" actId="1076"/>
          <ac:spMkLst>
            <pc:docMk/>
            <pc:sldMk cId="1262537959" sldId="598"/>
            <ac:spMk id="33" creationId="{0DEACD75-378D-A7C8-AF0D-436D83D8092A}"/>
          </ac:spMkLst>
        </pc:spChg>
        <pc:spChg chg="add mod">
          <ac:chgData name="曹　日丹" userId="f975b4f2-a558-4c1c-a782-45efbe1b371d" providerId="ADAL" clId="{A6951F4B-C5D3-403A-B0AA-344AF36237EC}" dt="2023-12-05T09:20:57.947" v="937" actId="1076"/>
          <ac:spMkLst>
            <pc:docMk/>
            <pc:sldMk cId="1262537959" sldId="598"/>
            <ac:spMk id="34" creationId="{57EAF004-D06A-64B0-3A2C-52B97A6DDFFA}"/>
          </ac:spMkLst>
        </pc:spChg>
        <pc:spChg chg="add mod">
          <ac:chgData name="曹　日丹" userId="f975b4f2-a558-4c1c-a782-45efbe1b371d" providerId="ADAL" clId="{A6951F4B-C5D3-403A-B0AA-344AF36237EC}" dt="2023-12-05T10:10:53.717" v="1086" actId="14100"/>
          <ac:spMkLst>
            <pc:docMk/>
            <pc:sldMk cId="1262537959" sldId="598"/>
            <ac:spMk id="35" creationId="{C45F1C4C-E578-108D-A7AD-F45047C5CBAD}"/>
          </ac:spMkLst>
        </pc:spChg>
        <pc:spChg chg="add mod">
          <ac:chgData name="曹　日丹" userId="f975b4f2-a558-4c1c-a782-45efbe1b371d" providerId="ADAL" clId="{A6951F4B-C5D3-403A-B0AA-344AF36237EC}" dt="2023-12-05T09:23:05.332" v="988" actId="14100"/>
          <ac:spMkLst>
            <pc:docMk/>
            <pc:sldMk cId="1262537959" sldId="598"/>
            <ac:spMk id="46" creationId="{82B70FFE-376F-2353-99BC-207C08D36D3C}"/>
          </ac:spMkLst>
        </pc:spChg>
        <pc:spChg chg="add mod">
          <ac:chgData name="曹　日丹" userId="f975b4f2-a558-4c1c-a782-45efbe1b371d" providerId="ADAL" clId="{A6951F4B-C5D3-403A-B0AA-344AF36237EC}" dt="2023-12-05T09:23:45.127" v="1003" actId="20577"/>
          <ac:spMkLst>
            <pc:docMk/>
            <pc:sldMk cId="1262537959" sldId="598"/>
            <ac:spMk id="47" creationId="{ACA03B10-C885-1DFD-C498-3C63614458F3}"/>
          </ac:spMkLst>
        </pc:spChg>
        <pc:spChg chg="add mod">
          <ac:chgData name="曹　日丹" userId="f975b4f2-a558-4c1c-a782-45efbe1b371d" providerId="ADAL" clId="{A6951F4B-C5D3-403A-B0AA-344AF36237EC}" dt="2023-12-05T09:24:00.990" v="1008" actId="1076"/>
          <ac:spMkLst>
            <pc:docMk/>
            <pc:sldMk cId="1262537959" sldId="598"/>
            <ac:spMk id="48" creationId="{9A9EFE84-56F4-804F-6870-38906FCE711C}"/>
          </ac:spMkLst>
        </pc:spChg>
        <pc:spChg chg="add mod">
          <ac:chgData name="曹　日丹" userId="f975b4f2-a558-4c1c-a782-45efbe1b371d" providerId="ADAL" clId="{A6951F4B-C5D3-403A-B0AA-344AF36237EC}" dt="2023-12-05T09:24:11.841" v="1014" actId="20577"/>
          <ac:spMkLst>
            <pc:docMk/>
            <pc:sldMk cId="1262537959" sldId="598"/>
            <ac:spMk id="49" creationId="{7F493143-A754-82DC-4A26-2D840E4873D1}"/>
          </ac:spMkLst>
        </pc:spChg>
        <pc:spChg chg="add mod">
          <ac:chgData name="曹　日丹" userId="f975b4f2-a558-4c1c-a782-45efbe1b371d" providerId="ADAL" clId="{A6951F4B-C5D3-403A-B0AA-344AF36237EC}" dt="2023-12-05T09:25:42.462" v="1048" actId="207"/>
          <ac:spMkLst>
            <pc:docMk/>
            <pc:sldMk cId="1262537959" sldId="598"/>
            <ac:spMk id="55" creationId="{A57667D3-67AE-A9B5-962A-8FB4FCBD9E70}"/>
          </ac:spMkLst>
        </pc:spChg>
        <pc:grpChg chg="add mod">
          <ac:chgData name="曹　日丹" userId="f975b4f2-a558-4c1c-a782-45efbe1b371d" providerId="ADAL" clId="{A6951F4B-C5D3-403A-B0AA-344AF36237EC}" dt="2023-12-05T09:14:29.641" v="786"/>
          <ac:grpSpMkLst>
            <pc:docMk/>
            <pc:sldMk cId="1262537959" sldId="598"/>
            <ac:grpSpMk id="3" creationId="{4CA2A828-E811-ED64-1B6D-0F7CDDEBF50B}"/>
          </ac:grpSpMkLst>
        </pc:grpChg>
        <pc:cxnChg chg="mod">
          <ac:chgData name="曹　日丹" userId="f975b4f2-a558-4c1c-a782-45efbe1b371d" providerId="ADAL" clId="{A6951F4B-C5D3-403A-B0AA-344AF36237EC}" dt="2023-12-05T09:14:29.641" v="786"/>
          <ac:cxnSpMkLst>
            <pc:docMk/>
            <pc:sldMk cId="1262537959" sldId="598"/>
            <ac:cxnSpMk id="7" creationId="{01D7CABB-97AA-392F-8F5B-9D4ECA1079DB}"/>
          </ac:cxnSpMkLst>
        </pc:cxnChg>
        <pc:cxnChg chg="mod">
          <ac:chgData name="曹　日丹" userId="f975b4f2-a558-4c1c-a782-45efbe1b371d" providerId="ADAL" clId="{A6951F4B-C5D3-403A-B0AA-344AF36237EC}" dt="2023-12-05T09:14:29.641" v="786"/>
          <ac:cxnSpMkLst>
            <pc:docMk/>
            <pc:sldMk cId="1262537959" sldId="598"/>
            <ac:cxnSpMk id="8" creationId="{E21B9087-D62D-A360-55EC-C534F2199C9D}"/>
          </ac:cxnSpMkLst>
        </pc:cxnChg>
        <pc:cxnChg chg="add mod">
          <ac:chgData name="曹　日丹" userId="f975b4f2-a558-4c1c-a782-45efbe1b371d" providerId="ADAL" clId="{A6951F4B-C5D3-403A-B0AA-344AF36237EC}" dt="2023-12-05T09:24:58.047" v="1021" actId="14100"/>
          <ac:cxnSpMkLst>
            <pc:docMk/>
            <pc:sldMk cId="1262537959" sldId="598"/>
            <ac:cxnSpMk id="37" creationId="{1536F5FC-7686-B8BC-EB71-D8E4422E11BA}"/>
          </ac:cxnSpMkLst>
        </pc:cxnChg>
        <pc:cxnChg chg="add mod">
          <ac:chgData name="曹　日丹" userId="f975b4f2-a558-4c1c-a782-45efbe1b371d" providerId="ADAL" clId="{A6951F4B-C5D3-403A-B0AA-344AF36237EC}" dt="2023-12-05T09:21:53.337" v="968" actId="14100"/>
          <ac:cxnSpMkLst>
            <pc:docMk/>
            <pc:sldMk cId="1262537959" sldId="598"/>
            <ac:cxnSpMk id="39" creationId="{3DA39FA3-7E10-FE06-ADE6-2A1405D7C226}"/>
          </ac:cxnSpMkLst>
        </pc:cxnChg>
        <pc:cxnChg chg="add mod">
          <ac:chgData name="曹　日丹" userId="f975b4f2-a558-4c1c-a782-45efbe1b371d" providerId="ADAL" clId="{A6951F4B-C5D3-403A-B0AA-344AF36237EC}" dt="2023-12-05T09:21:56.651" v="970" actId="1076"/>
          <ac:cxnSpMkLst>
            <pc:docMk/>
            <pc:sldMk cId="1262537959" sldId="598"/>
            <ac:cxnSpMk id="41" creationId="{5D03106F-5C2B-8D81-DB0D-4879E5BAE302}"/>
          </ac:cxnSpMkLst>
        </pc:cxnChg>
        <pc:cxnChg chg="add mod">
          <ac:chgData name="曹　日丹" userId="f975b4f2-a558-4c1c-a782-45efbe1b371d" providerId="ADAL" clId="{A6951F4B-C5D3-403A-B0AA-344AF36237EC}" dt="2023-12-05T09:21:59.840" v="972" actId="1076"/>
          <ac:cxnSpMkLst>
            <pc:docMk/>
            <pc:sldMk cId="1262537959" sldId="598"/>
            <ac:cxnSpMk id="42" creationId="{01826E62-793C-10F6-5B79-C4E85A5B3BE0}"/>
          </ac:cxnSpMkLst>
        </pc:cxnChg>
        <pc:cxnChg chg="add mod">
          <ac:chgData name="曹　日丹" userId="f975b4f2-a558-4c1c-a782-45efbe1b371d" providerId="ADAL" clId="{A6951F4B-C5D3-403A-B0AA-344AF36237EC}" dt="2023-12-05T09:22:16.769" v="975" actId="208"/>
          <ac:cxnSpMkLst>
            <pc:docMk/>
            <pc:sldMk cId="1262537959" sldId="598"/>
            <ac:cxnSpMk id="43" creationId="{0F4CD121-0B6D-5C27-9F0A-12D7CB1FB98D}"/>
          </ac:cxnSpMkLst>
        </pc:cxnChg>
        <pc:cxnChg chg="add mod">
          <ac:chgData name="曹　日丹" userId="f975b4f2-a558-4c1c-a782-45efbe1b371d" providerId="ADAL" clId="{A6951F4B-C5D3-403A-B0AA-344AF36237EC}" dt="2023-12-05T09:22:23.270" v="977" actId="1076"/>
          <ac:cxnSpMkLst>
            <pc:docMk/>
            <pc:sldMk cId="1262537959" sldId="598"/>
            <ac:cxnSpMk id="44" creationId="{06EC88C2-68BA-8295-C65E-45DA358B8716}"/>
          </ac:cxnSpMkLst>
        </pc:cxnChg>
        <pc:cxnChg chg="add mod">
          <ac:chgData name="曹　日丹" userId="f975b4f2-a558-4c1c-a782-45efbe1b371d" providerId="ADAL" clId="{A6951F4B-C5D3-403A-B0AA-344AF36237EC}" dt="2023-12-05T09:22:27.531" v="979" actId="1076"/>
          <ac:cxnSpMkLst>
            <pc:docMk/>
            <pc:sldMk cId="1262537959" sldId="598"/>
            <ac:cxnSpMk id="45" creationId="{F31C069D-C644-B697-9149-DD7A0949B628}"/>
          </ac:cxnSpMkLst>
        </pc:cxnChg>
        <pc:cxnChg chg="add mod">
          <ac:chgData name="曹　日丹" userId="f975b4f2-a558-4c1c-a782-45efbe1b371d" providerId="ADAL" clId="{A6951F4B-C5D3-403A-B0AA-344AF36237EC}" dt="2023-12-05T09:25:03.340" v="1023" actId="14100"/>
          <ac:cxnSpMkLst>
            <pc:docMk/>
            <pc:sldMk cId="1262537959" sldId="598"/>
            <ac:cxnSpMk id="50" creationId="{DF04DE90-626B-920B-B5C0-80F2371286D1}"/>
          </ac:cxnSpMkLst>
        </pc:cxnChg>
        <pc:cxnChg chg="add mod">
          <ac:chgData name="曹　日丹" userId="f975b4f2-a558-4c1c-a782-45efbe1b371d" providerId="ADAL" clId="{A6951F4B-C5D3-403A-B0AA-344AF36237EC}" dt="2023-12-05T09:25:56.486" v="1053" actId="14100"/>
          <ac:cxnSpMkLst>
            <pc:docMk/>
            <pc:sldMk cId="1262537959" sldId="598"/>
            <ac:cxnSpMk id="56" creationId="{1FFE75B3-29A0-596C-76BC-EA33A58BFEDC}"/>
          </ac:cxnSpMkLst>
        </pc:cxnChg>
      </pc:sldChg>
      <pc:sldChg chg="new del">
        <pc:chgData name="曹　日丹" userId="f975b4f2-a558-4c1c-a782-45efbe1b371d" providerId="ADAL" clId="{A6951F4B-C5D3-403A-B0AA-344AF36237EC}" dt="2023-12-05T08:43:59.540" v="318" actId="47"/>
        <pc:sldMkLst>
          <pc:docMk/>
          <pc:sldMk cId="2816900432" sldId="598"/>
        </pc:sldMkLst>
      </pc:sldChg>
      <pc:sldChg chg="add del">
        <pc:chgData name="曹　日丹" userId="f975b4f2-a558-4c1c-a782-45efbe1b371d" providerId="ADAL" clId="{A6951F4B-C5D3-403A-B0AA-344AF36237EC}" dt="2023-12-05T08:39:24.551" v="310" actId="47"/>
        <pc:sldMkLst>
          <pc:docMk/>
          <pc:sldMk cId="3685372557" sldId="5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52B8-2186-461B-83D0-8B2D35AC5431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5166-3814-486B-B788-3BFC02E54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11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誕生日を迎えていなければ、計算された年齢から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を引きます。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05166-3814-486B-B788-3BFC02E5429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24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誕生日を迎えていなければ、計算された年齢から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を引きます。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05166-3814-486B-B788-3BFC02E5429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17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誕生日を迎えていなければ、計算された年齢から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を引きます。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05166-3814-486B-B788-3BFC02E5429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2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誕生日を迎えていなければ、計算された年齢から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を引きます。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05166-3814-486B-B788-3BFC02E5429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94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誕生日を迎えていなければ、計算された年齢から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を引きます。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05166-3814-486B-B788-3BFC02E5429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誕生日を迎えていなければ、計算された年齢から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を引きます。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05166-3814-486B-B788-3BFC02E5429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95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6D7B4-E1EE-D6C5-9E2B-42E5EB8B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32AA1B-8BA8-678D-D61F-58E453E6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E4061-8EF0-28CC-E531-FD6D24E1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DA3F-7D4E-4B23-8BEE-AD79AD107B40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F118C-F4AE-927C-E625-D0D96D5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3A5A4-5DF5-C20F-4783-254B05A9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68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EB76-35A3-35A4-9C56-59CE97F8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95BFBC-3DCD-2A8B-8EC3-2B541515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468C8F-91C2-FFE4-4046-93CC5FED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357-37EE-4D7C-882E-EDEBCD95DE75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9A1442-9018-4EFE-A11B-80EB1ED9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15245-37A1-0F1E-BB9B-7251C108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9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E91CEA-7FF6-639D-651E-6EB1DC60A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EA423-B47A-5D05-6581-4714071D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AEF2F-75C1-F12D-B0EE-0D82C913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9FA4-CEF1-4A57-99AA-BB96938FAFFE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6A360-5CF2-53D0-B091-B1935915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6C54E0-2D58-E821-7395-D19DFF3D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44CD9-D75B-5502-25AD-FF63CEE5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DE774A-B3E1-3E94-6368-982B2ABA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7901B-EF67-D5E6-A0BE-44DDA4AE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AC90-440F-484C-AA29-007C269B97FA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724D98-BF9A-93E9-0961-8A27BDDF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880714-988F-5CA0-A459-0F4412EC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4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A0C3B-F256-C2E7-B4BC-9E4284A0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72D57A-AAC0-14C5-35F3-D875AC07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E1BE3-E62D-312F-1708-D4371558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30DA-1F6F-4CF1-B715-FE4FD12297E3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72980C-EE22-23A1-E41E-B2B33965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887451-D1A0-F619-F196-6F7AE3E6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00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2F511-E24C-4680-D4AB-985A23F5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702213-2982-5608-BC4C-0D8878A03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A1C0EF-A1B8-5C80-A7B6-59DDB751A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19C35-CF61-E356-F814-50F88FBD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FEE-1C32-4B09-9047-606BDD75B536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10D64-C8AD-6551-EF0E-47789F93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657119-8D97-44A1-56C4-38FDF508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87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2836A-5BBC-A7C0-0DC2-604CA766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CE456C-E59D-068F-A3EF-3231A854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EE0727-33F5-D383-44CF-39B36FB1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374E7F-BCF9-822E-307A-12B145880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8C2CA4-82C7-205F-2697-27E34A711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A8E64B-85CF-CC74-7C96-94676E5E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0492-128A-4690-BBDB-DA11E7634B13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6D5F4C-7EB0-90EC-ECEF-010E4199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08C1A8-5623-554B-0ADA-C59CBD2F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2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4B7CE-6BA3-E475-C31E-6D2087A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559A03-2B57-BDB2-7CF7-31EBC002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D716-B347-4408-A252-5D4FB4C458B3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9DEBA5-3D56-3B8E-E2D8-5924C574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BBF240-CE0C-ACCD-CC79-2644E274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3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D70056-4D53-858E-E75D-DA7DE902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CBA5-9AED-492E-870D-84EEF7FFBB19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69241-17F8-0A38-3B08-CC13B81C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B68172-33A3-9C63-86BD-A0DFDBB9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46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86F7E-E179-3761-D310-7408EE57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65945-E32C-125B-B52E-AC0BDB37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C72FCD-DB70-E552-1116-46A38C5B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F4D433-ABDB-AE8A-BD4F-4230BC39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4E75-60BA-4D72-B648-55C54C43EBAB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11DFEA-6D27-D63E-41B7-CB7298D1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50BDCA-3DBD-1E36-4425-4716699A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56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BFF91-3676-86AA-E462-CB7A8251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1E2725-6D51-3C4E-45E6-0800C93C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BCEBDD-0E46-C64E-5368-B8B732EF5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DC396F-9654-E6D5-D118-AFE0701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787A-D694-47F8-9AAC-2C0726AA329B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F4C0AB-9A37-1372-396D-395FE8E4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0FB7BD-D4D2-DF02-DDFA-ACBB2B23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9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161AA9-1EBB-847A-A29E-D8004DC3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AF02BD-C98B-9CCB-57AD-C42DDE27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E90E4-EFC8-F57A-D9A6-690952249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0D7D-BB44-485B-BE0B-70A18A64E60F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8161D-EB61-605A-0E3A-2FA95919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63A9CD-82FD-9E9F-F240-1144FECE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D96A-F066-47E4-9553-675BF6234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17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F642EC-3A16-5DAE-2DB0-E4989EFCF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"/>
          <a:stretch/>
        </p:blipFill>
        <p:spPr>
          <a:xfrm>
            <a:off x="0" y="926274"/>
            <a:ext cx="12192000" cy="574686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031ECE-FD5A-9B2B-95E8-D3BE68725929}"/>
              </a:ext>
            </a:extLst>
          </p:cNvPr>
          <p:cNvSpPr txBox="1"/>
          <p:nvPr/>
        </p:nvSpPr>
        <p:spPr>
          <a:xfrm>
            <a:off x="2744189" y="234037"/>
            <a:ext cx="670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演習授業中の質問対応について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AB2F5-DD23-CCDB-2FED-F7828A2AEDD3}"/>
              </a:ext>
            </a:extLst>
          </p:cNvPr>
          <p:cNvSpPr/>
          <p:nvPr/>
        </p:nvSpPr>
        <p:spPr>
          <a:xfrm>
            <a:off x="9357756" y="5658592"/>
            <a:ext cx="1401288" cy="273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0CB2C8E-8D1F-484A-F354-1F16511FFFC1}"/>
              </a:ext>
            </a:extLst>
          </p:cNvPr>
          <p:cNvSpPr/>
          <p:nvPr/>
        </p:nvSpPr>
        <p:spPr>
          <a:xfrm rot="5400000">
            <a:off x="9724351" y="5033598"/>
            <a:ext cx="668097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1E236E-9988-B05F-40AA-E38B16B559CF}"/>
              </a:ext>
            </a:extLst>
          </p:cNvPr>
          <p:cNvSpPr/>
          <p:nvPr/>
        </p:nvSpPr>
        <p:spPr>
          <a:xfrm>
            <a:off x="5628409" y="3129944"/>
            <a:ext cx="5083134" cy="175526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質問内容を入力して、「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全員</a:t>
            </a:r>
            <a:r>
              <a:rPr kumimoji="1" lang="ja-JP" altLang="en-US" sz="2400" dirty="0">
                <a:solidFill>
                  <a:schemeClr val="tx1"/>
                </a:solidFill>
              </a:rPr>
              <a:t>」宛てに送信してください。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4AAFA5-9CBB-C883-47A0-16C8E5D82D25}"/>
              </a:ext>
            </a:extLst>
          </p:cNvPr>
          <p:cNvSpPr/>
          <p:nvPr/>
        </p:nvSpPr>
        <p:spPr>
          <a:xfrm>
            <a:off x="3703121" y="5795158"/>
            <a:ext cx="2335481" cy="338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88FF8E-FB38-B6E8-2AC8-5204DBA7DACC}"/>
              </a:ext>
            </a:extLst>
          </p:cNvPr>
          <p:cNvSpPr/>
          <p:nvPr/>
        </p:nvSpPr>
        <p:spPr>
          <a:xfrm>
            <a:off x="816428" y="3123210"/>
            <a:ext cx="4016829" cy="173083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演習にエラーが出たなど問題があったらリアクションの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挙手</a:t>
            </a:r>
            <a:r>
              <a:rPr kumimoji="1" lang="ja-JP" altLang="en-US" sz="2400" dirty="0">
                <a:solidFill>
                  <a:schemeClr val="tx1"/>
                </a:solidFill>
              </a:rPr>
              <a:t>を押してください。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F3EDBC8-DCF7-E1C7-0A99-13B860C73C7A}"/>
              </a:ext>
            </a:extLst>
          </p:cNvPr>
          <p:cNvSpPr/>
          <p:nvPr/>
        </p:nvSpPr>
        <p:spPr>
          <a:xfrm rot="5400000">
            <a:off x="3548741" y="4879275"/>
            <a:ext cx="451262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36E4F1-5304-E4C5-C565-7FE8D086E07B}"/>
              </a:ext>
            </a:extLst>
          </p:cNvPr>
          <p:cNvSpPr/>
          <p:nvPr/>
        </p:nvSpPr>
        <p:spPr>
          <a:xfrm>
            <a:off x="4502726" y="6133605"/>
            <a:ext cx="716479" cy="539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A98CBD-40F9-6EE6-3253-4729B0C01205}"/>
              </a:ext>
            </a:extLst>
          </p:cNvPr>
          <p:cNvSpPr txBox="1"/>
          <p:nvPr/>
        </p:nvSpPr>
        <p:spPr>
          <a:xfrm>
            <a:off x="2824842" y="1867862"/>
            <a:ext cx="6095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ja-JP" altLang="en-US" sz="2400" b="1" dirty="0">
                <a:solidFill>
                  <a:schemeClr val="bg1"/>
                </a:solidFill>
              </a:rPr>
              <a:t>演習授業中の質問をチューターの先生方が対応させていただきます。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2691EEFF-B8DC-FE12-B271-286D2AEE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0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1" y="369332"/>
            <a:ext cx="3011332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4" y="1557503"/>
            <a:ext cx="5853639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D1F75A-5C5B-7D55-F59A-DAE1BBF76BAC}"/>
              </a:ext>
            </a:extLst>
          </p:cNvPr>
          <p:cNvSpPr/>
          <p:nvPr/>
        </p:nvSpPr>
        <p:spPr>
          <a:xfrm>
            <a:off x="1536789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DAB9F7-1B48-619C-055E-0F2069314039}"/>
              </a:ext>
            </a:extLst>
          </p:cNvPr>
          <p:cNvSpPr txBox="1"/>
          <p:nvPr/>
        </p:nvSpPr>
        <p:spPr>
          <a:xfrm>
            <a:off x="1671019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1F0934-54B1-684D-DADB-FADE25BAEF6A}"/>
              </a:ext>
            </a:extLst>
          </p:cNvPr>
          <p:cNvSpPr/>
          <p:nvPr/>
        </p:nvSpPr>
        <p:spPr>
          <a:xfrm>
            <a:off x="2983911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FC21F2-99B9-9986-2EE4-36C44D3990BB}"/>
              </a:ext>
            </a:extLst>
          </p:cNvPr>
          <p:cNvSpPr txBox="1"/>
          <p:nvPr/>
        </p:nvSpPr>
        <p:spPr>
          <a:xfrm>
            <a:off x="2743249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DBBBF7-A9C6-7813-80E7-F882C80E9383}"/>
              </a:ext>
            </a:extLst>
          </p:cNvPr>
          <p:cNvSpPr/>
          <p:nvPr/>
        </p:nvSpPr>
        <p:spPr>
          <a:xfrm>
            <a:off x="2983911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96D14C-2C7D-B304-EAE8-B491EC7190B3}"/>
              </a:ext>
            </a:extLst>
          </p:cNvPr>
          <p:cNvSpPr/>
          <p:nvPr/>
        </p:nvSpPr>
        <p:spPr>
          <a:xfrm>
            <a:off x="1536013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DAA6AD-AE70-7320-C200-CFC1CCE979BA}"/>
              </a:ext>
            </a:extLst>
          </p:cNvPr>
          <p:cNvSpPr/>
          <p:nvPr/>
        </p:nvSpPr>
        <p:spPr>
          <a:xfrm>
            <a:off x="1536013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1A9C47-5DF5-65A8-ADB7-73714752B93E}"/>
              </a:ext>
            </a:extLst>
          </p:cNvPr>
          <p:cNvSpPr/>
          <p:nvPr/>
        </p:nvSpPr>
        <p:spPr>
          <a:xfrm>
            <a:off x="2982918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80790D2-021A-9DBB-0201-2B474D504134}"/>
              </a:ext>
            </a:extLst>
          </p:cNvPr>
          <p:cNvSpPr/>
          <p:nvPr/>
        </p:nvSpPr>
        <p:spPr>
          <a:xfrm>
            <a:off x="1536292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147F86-F018-BC9E-6F5A-C4FA7B2548C6}"/>
              </a:ext>
            </a:extLst>
          </p:cNvPr>
          <p:cNvSpPr/>
          <p:nvPr/>
        </p:nvSpPr>
        <p:spPr>
          <a:xfrm>
            <a:off x="1536292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809236-7C5D-59CE-4D7E-02FDE16E6CB2}"/>
              </a:ext>
            </a:extLst>
          </p:cNvPr>
          <p:cNvSpPr/>
          <p:nvPr/>
        </p:nvSpPr>
        <p:spPr>
          <a:xfrm>
            <a:off x="1536013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19E7D5-FCDA-09B1-3D48-FDA8136880F0}"/>
              </a:ext>
            </a:extLst>
          </p:cNvPr>
          <p:cNvSpPr/>
          <p:nvPr/>
        </p:nvSpPr>
        <p:spPr>
          <a:xfrm>
            <a:off x="1536013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5FC4169B-FA05-ADC9-D99E-037A1C5400BB}"/>
              </a:ext>
            </a:extLst>
          </p:cNvPr>
          <p:cNvSpPr/>
          <p:nvPr/>
        </p:nvSpPr>
        <p:spPr>
          <a:xfrm rot="10800000" flipH="1">
            <a:off x="6335610" y="3320254"/>
            <a:ext cx="755642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2E0F2-FD87-FAD1-8B58-12BBCE797296}"/>
              </a:ext>
            </a:extLst>
          </p:cNvPr>
          <p:cNvSpPr/>
          <p:nvPr/>
        </p:nvSpPr>
        <p:spPr>
          <a:xfrm>
            <a:off x="2983911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ABC1C1-06C0-186F-4072-B88E4DCD61F4}"/>
              </a:ext>
            </a:extLst>
          </p:cNvPr>
          <p:cNvSpPr/>
          <p:nvPr/>
        </p:nvSpPr>
        <p:spPr>
          <a:xfrm>
            <a:off x="2983911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326034-552E-B799-B5E7-65CDE400D7BD}"/>
              </a:ext>
            </a:extLst>
          </p:cNvPr>
          <p:cNvSpPr/>
          <p:nvPr/>
        </p:nvSpPr>
        <p:spPr>
          <a:xfrm>
            <a:off x="2983911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B32FAE2-E567-820D-8699-1166078E2522}"/>
              </a:ext>
            </a:extLst>
          </p:cNvPr>
          <p:cNvSpPr/>
          <p:nvPr/>
        </p:nvSpPr>
        <p:spPr>
          <a:xfrm>
            <a:off x="2982918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57CAE0-BF0F-5C12-D66E-B82C388CBFB4}"/>
              </a:ext>
            </a:extLst>
          </p:cNvPr>
          <p:cNvSpPr/>
          <p:nvPr/>
        </p:nvSpPr>
        <p:spPr>
          <a:xfrm>
            <a:off x="4631424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7AB245F-A46E-B478-1B11-DAE992312B09}"/>
              </a:ext>
            </a:extLst>
          </p:cNvPr>
          <p:cNvSpPr/>
          <p:nvPr/>
        </p:nvSpPr>
        <p:spPr>
          <a:xfrm>
            <a:off x="4631424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489182-842E-8982-39D5-A121F428C7C4}"/>
              </a:ext>
            </a:extLst>
          </p:cNvPr>
          <p:cNvSpPr/>
          <p:nvPr/>
        </p:nvSpPr>
        <p:spPr>
          <a:xfrm>
            <a:off x="4630431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630C600-919A-70B9-24E5-911B32D4269B}"/>
              </a:ext>
            </a:extLst>
          </p:cNvPr>
          <p:cNvSpPr/>
          <p:nvPr/>
        </p:nvSpPr>
        <p:spPr>
          <a:xfrm>
            <a:off x="4631424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099A766-DAB2-7844-01C9-829B5A212F04}"/>
              </a:ext>
            </a:extLst>
          </p:cNvPr>
          <p:cNvSpPr/>
          <p:nvPr/>
        </p:nvSpPr>
        <p:spPr>
          <a:xfrm>
            <a:off x="4631424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D5CD273-9AA2-E77C-DB34-7CA4E328F025}"/>
              </a:ext>
            </a:extLst>
          </p:cNvPr>
          <p:cNvSpPr/>
          <p:nvPr/>
        </p:nvSpPr>
        <p:spPr>
          <a:xfrm>
            <a:off x="4631424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7C74810-B1EE-D0F9-7627-C821797E00F4}"/>
              </a:ext>
            </a:extLst>
          </p:cNvPr>
          <p:cNvSpPr/>
          <p:nvPr/>
        </p:nvSpPr>
        <p:spPr>
          <a:xfrm>
            <a:off x="4630431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4222A1F-1837-967B-33E6-B0554EDE9B82}"/>
              </a:ext>
            </a:extLst>
          </p:cNvPr>
          <p:cNvSpPr/>
          <p:nvPr/>
        </p:nvSpPr>
        <p:spPr>
          <a:xfrm>
            <a:off x="190364" y="1554874"/>
            <a:ext cx="5820636" cy="24313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B6178A-2795-0B8B-E6DB-42985704F7A5}"/>
              </a:ext>
            </a:extLst>
          </p:cNvPr>
          <p:cNvSpPr/>
          <p:nvPr/>
        </p:nvSpPr>
        <p:spPr>
          <a:xfrm>
            <a:off x="190363" y="4031979"/>
            <a:ext cx="5820639" cy="12646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5A55964-69FD-8974-D4CE-F13B49401310}"/>
              </a:ext>
            </a:extLst>
          </p:cNvPr>
          <p:cNvSpPr/>
          <p:nvPr/>
        </p:nvSpPr>
        <p:spPr>
          <a:xfrm>
            <a:off x="190361" y="6014695"/>
            <a:ext cx="5820635" cy="3045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1092F9F-A9F6-4A75-85DE-89FFCBE9B9FB}"/>
              </a:ext>
            </a:extLst>
          </p:cNvPr>
          <p:cNvSpPr txBox="1"/>
          <p:nvPr/>
        </p:nvSpPr>
        <p:spPr>
          <a:xfrm>
            <a:off x="4410957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29A634-3727-EA92-7E31-1E602BAC766A}"/>
              </a:ext>
            </a:extLst>
          </p:cNvPr>
          <p:cNvSpPr txBox="1"/>
          <p:nvPr/>
        </p:nvSpPr>
        <p:spPr>
          <a:xfrm>
            <a:off x="3050665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4F8511-9617-32C6-79B8-67D09FC103BC}"/>
              </a:ext>
            </a:extLst>
          </p:cNvPr>
          <p:cNvSpPr txBox="1"/>
          <p:nvPr/>
        </p:nvSpPr>
        <p:spPr>
          <a:xfrm>
            <a:off x="4731456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DF69B9D-79C2-5ED2-5471-633146EE0BD1}"/>
              </a:ext>
            </a:extLst>
          </p:cNvPr>
          <p:cNvSpPr/>
          <p:nvPr/>
        </p:nvSpPr>
        <p:spPr>
          <a:xfrm>
            <a:off x="7128867" y="1554873"/>
            <a:ext cx="1089774" cy="5163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5235463-B2B1-9F3F-ABBA-E663C56D462C}"/>
              </a:ext>
            </a:extLst>
          </p:cNvPr>
          <p:cNvSpPr txBox="1"/>
          <p:nvPr/>
        </p:nvSpPr>
        <p:spPr>
          <a:xfrm>
            <a:off x="6418991" y="1159639"/>
            <a:ext cx="28090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/>
              <a:t>初診時の年齢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A9D645A-14D6-B009-D0FB-B83341A4886E}"/>
              </a:ext>
            </a:extLst>
          </p:cNvPr>
          <p:cNvSpPr/>
          <p:nvPr/>
        </p:nvSpPr>
        <p:spPr>
          <a:xfrm>
            <a:off x="7128867" y="1554873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62928C0-A3DE-B8DD-DDC0-2120FC96F5F5}"/>
              </a:ext>
            </a:extLst>
          </p:cNvPr>
          <p:cNvSpPr/>
          <p:nvPr/>
        </p:nvSpPr>
        <p:spPr>
          <a:xfrm>
            <a:off x="7128867" y="1953651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B5B0E17-BB99-4773-CB6A-296B2A7D320F}"/>
              </a:ext>
            </a:extLst>
          </p:cNvPr>
          <p:cNvSpPr/>
          <p:nvPr/>
        </p:nvSpPr>
        <p:spPr>
          <a:xfrm>
            <a:off x="7128867" y="2352429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4506198-6169-3F50-BDC1-33DBC86B31DB}"/>
              </a:ext>
            </a:extLst>
          </p:cNvPr>
          <p:cNvSpPr/>
          <p:nvPr/>
        </p:nvSpPr>
        <p:spPr>
          <a:xfrm>
            <a:off x="7128867" y="2751208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7B9ADC5-8EC2-42CA-25C8-6CF5E4BC7959}"/>
              </a:ext>
            </a:extLst>
          </p:cNvPr>
          <p:cNvSpPr/>
          <p:nvPr/>
        </p:nvSpPr>
        <p:spPr>
          <a:xfrm>
            <a:off x="7128867" y="3983669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1773EB8-E468-0478-CF71-430E97E5832A}"/>
              </a:ext>
            </a:extLst>
          </p:cNvPr>
          <p:cNvSpPr/>
          <p:nvPr/>
        </p:nvSpPr>
        <p:spPr>
          <a:xfrm>
            <a:off x="7128867" y="4382448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</p:spTree>
    <p:extLst>
      <p:ext uri="{BB962C8B-B14F-4D97-AF65-F5344CB8AC3E}">
        <p14:creationId xmlns:p14="http://schemas.microsoft.com/office/powerpoint/2010/main" val="198539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1" y="369332"/>
            <a:ext cx="3011332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4" y="1557503"/>
            <a:ext cx="5853639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D1F75A-5C5B-7D55-F59A-DAE1BBF76BAC}"/>
              </a:ext>
            </a:extLst>
          </p:cNvPr>
          <p:cNvSpPr/>
          <p:nvPr/>
        </p:nvSpPr>
        <p:spPr>
          <a:xfrm>
            <a:off x="1536789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DAB9F7-1B48-619C-055E-0F2069314039}"/>
              </a:ext>
            </a:extLst>
          </p:cNvPr>
          <p:cNvSpPr txBox="1"/>
          <p:nvPr/>
        </p:nvSpPr>
        <p:spPr>
          <a:xfrm>
            <a:off x="1671019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1F0934-54B1-684D-DADB-FADE25BAEF6A}"/>
              </a:ext>
            </a:extLst>
          </p:cNvPr>
          <p:cNvSpPr/>
          <p:nvPr/>
        </p:nvSpPr>
        <p:spPr>
          <a:xfrm>
            <a:off x="2983911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FC21F2-99B9-9986-2EE4-36C44D3990BB}"/>
              </a:ext>
            </a:extLst>
          </p:cNvPr>
          <p:cNvSpPr txBox="1"/>
          <p:nvPr/>
        </p:nvSpPr>
        <p:spPr>
          <a:xfrm>
            <a:off x="2743249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DBBBF7-A9C6-7813-80E7-F882C80E9383}"/>
              </a:ext>
            </a:extLst>
          </p:cNvPr>
          <p:cNvSpPr/>
          <p:nvPr/>
        </p:nvSpPr>
        <p:spPr>
          <a:xfrm>
            <a:off x="2983911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1943-01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96D14C-2C7D-B304-EAE8-B491EC7190B3}"/>
              </a:ext>
            </a:extLst>
          </p:cNvPr>
          <p:cNvSpPr/>
          <p:nvPr/>
        </p:nvSpPr>
        <p:spPr>
          <a:xfrm>
            <a:off x="1536013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DAA6AD-AE70-7320-C200-CFC1CCE979BA}"/>
              </a:ext>
            </a:extLst>
          </p:cNvPr>
          <p:cNvSpPr/>
          <p:nvPr/>
        </p:nvSpPr>
        <p:spPr>
          <a:xfrm>
            <a:off x="1536013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1A9C47-5DF5-65A8-ADB7-73714752B93E}"/>
              </a:ext>
            </a:extLst>
          </p:cNvPr>
          <p:cNvSpPr/>
          <p:nvPr/>
        </p:nvSpPr>
        <p:spPr>
          <a:xfrm>
            <a:off x="2982918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80790D2-021A-9DBB-0201-2B474D504134}"/>
              </a:ext>
            </a:extLst>
          </p:cNvPr>
          <p:cNvSpPr/>
          <p:nvPr/>
        </p:nvSpPr>
        <p:spPr>
          <a:xfrm>
            <a:off x="1536292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147F86-F018-BC9E-6F5A-C4FA7B2548C6}"/>
              </a:ext>
            </a:extLst>
          </p:cNvPr>
          <p:cNvSpPr/>
          <p:nvPr/>
        </p:nvSpPr>
        <p:spPr>
          <a:xfrm>
            <a:off x="1536292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809236-7C5D-59CE-4D7E-02FDE16E6CB2}"/>
              </a:ext>
            </a:extLst>
          </p:cNvPr>
          <p:cNvSpPr/>
          <p:nvPr/>
        </p:nvSpPr>
        <p:spPr>
          <a:xfrm>
            <a:off x="1536013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19E7D5-FCDA-09B1-3D48-FDA8136880F0}"/>
              </a:ext>
            </a:extLst>
          </p:cNvPr>
          <p:cNvSpPr/>
          <p:nvPr/>
        </p:nvSpPr>
        <p:spPr>
          <a:xfrm>
            <a:off x="1536013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2E0F2-FD87-FAD1-8B58-12BBCE797296}"/>
              </a:ext>
            </a:extLst>
          </p:cNvPr>
          <p:cNvSpPr/>
          <p:nvPr/>
        </p:nvSpPr>
        <p:spPr>
          <a:xfrm>
            <a:off x="2983911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ABC1C1-06C0-186F-4072-B88E4DCD61F4}"/>
              </a:ext>
            </a:extLst>
          </p:cNvPr>
          <p:cNvSpPr/>
          <p:nvPr/>
        </p:nvSpPr>
        <p:spPr>
          <a:xfrm>
            <a:off x="2983911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326034-552E-B799-B5E7-65CDE400D7BD}"/>
              </a:ext>
            </a:extLst>
          </p:cNvPr>
          <p:cNvSpPr/>
          <p:nvPr/>
        </p:nvSpPr>
        <p:spPr>
          <a:xfrm>
            <a:off x="2983911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B32FAE2-E567-820D-8699-1166078E2522}"/>
              </a:ext>
            </a:extLst>
          </p:cNvPr>
          <p:cNvSpPr/>
          <p:nvPr/>
        </p:nvSpPr>
        <p:spPr>
          <a:xfrm>
            <a:off x="2982918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57CAE0-BF0F-5C12-D66E-B82C388CBFB4}"/>
              </a:ext>
            </a:extLst>
          </p:cNvPr>
          <p:cNvSpPr/>
          <p:nvPr/>
        </p:nvSpPr>
        <p:spPr>
          <a:xfrm>
            <a:off x="4631424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7AB245F-A46E-B478-1B11-DAE992312B09}"/>
              </a:ext>
            </a:extLst>
          </p:cNvPr>
          <p:cNvSpPr/>
          <p:nvPr/>
        </p:nvSpPr>
        <p:spPr>
          <a:xfrm>
            <a:off x="4631424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2020-10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489182-842E-8982-39D5-A121F428C7C4}"/>
              </a:ext>
            </a:extLst>
          </p:cNvPr>
          <p:cNvSpPr/>
          <p:nvPr/>
        </p:nvSpPr>
        <p:spPr>
          <a:xfrm>
            <a:off x="4630431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630C600-919A-70B9-24E5-911B32D4269B}"/>
              </a:ext>
            </a:extLst>
          </p:cNvPr>
          <p:cNvSpPr/>
          <p:nvPr/>
        </p:nvSpPr>
        <p:spPr>
          <a:xfrm>
            <a:off x="4631424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099A766-DAB2-7844-01C9-829B5A212F04}"/>
              </a:ext>
            </a:extLst>
          </p:cNvPr>
          <p:cNvSpPr/>
          <p:nvPr/>
        </p:nvSpPr>
        <p:spPr>
          <a:xfrm>
            <a:off x="4631424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D5CD273-9AA2-E77C-DB34-7CA4E328F025}"/>
              </a:ext>
            </a:extLst>
          </p:cNvPr>
          <p:cNvSpPr/>
          <p:nvPr/>
        </p:nvSpPr>
        <p:spPr>
          <a:xfrm>
            <a:off x="4631424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7C74810-B1EE-D0F9-7627-C821797E00F4}"/>
              </a:ext>
            </a:extLst>
          </p:cNvPr>
          <p:cNvSpPr/>
          <p:nvPr/>
        </p:nvSpPr>
        <p:spPr>
          <a:xfrm>
            <a:off x="4630431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4222A1F-1837-967B-33E6-B0554EDE9B82}"/>
              </a:ext>
            </a:extLst>
          </p:cNvPr>
          <p:cNvSpPr/>
          <p:nvPr/>
        </p:nvSpPr>
        <p:spPr>
          <a:xfrm>
            <a:off x="190364" y="1554874"/>
            <a:ext cx="5820636" cy="24313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B6178A-2795-0B8B-E6DB-42985704F7A5}"/>
              </a:ext>
            </a:extLst>
          </p:cNvPr>
          <p:cNvSpPr/>
          <p:nvPr/>
        </p:nvSpPr>
        <p:spPr>
          <a:xfrm>
            <a:off x="190363" y="4031979"/>
            <a:ext cx="5820639" cy="12646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5A55964-69FD-8974-D4CE-F13B49401310}"/>
              </a:ext>
            </a:extLst>
          </p:cNvPr>
          <p:cNvSpPr/>
          <p:nvPr/>
        </p:nvSpPr>
        <p:spPr>
          <a:xfrm>
            <a:off x="190361" y="6014695"/>
            <a:ext cx="5820635" cy="3045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1092F9F-A9F6-4A75-85DE-89FFCBE9B9FB}"/>
              </a:ext>
            </a:extLst>
          </p:cNvPr>
          <p:cNvSpPr txBox="1"/>
          <p:nvPr/>
        </p:nvSpPr>
        <p:spPr>
          <a:xfrm>
            <a:off x="4410957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29A634-3727-EA92-7E31-1E602BAC766A}"/>
              </a:ext>
            </a:extLst>
          </p:cNvPr>
          <p:cNvSpPr txBox="1"/>
          <p:nvPr/>
        </p:nvSpPr>
        <p:spPr>
          <a:xfrm>
            <a:off x="3050665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4F8511-9617-32C6-79B8-67D09FC103BC}"/>
              </a:ext>
            </a:extLst>
          </p:cNvPr>
          <p:cNvSpPr txBox="1"/>
          <p:nvPr/>
        </p:nvSpPr>
        <p:spPr>
          <a:xfrm>
            <a:off x="4731456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DF69B9D-79C2-5ED2-5471-633146EE0BD1}"/>
              </a:ext>
            </a:extLst>
          </p:cNvPr>
          <p:cNvSpPr/>
          <p:nvPr/>
        </p:nvSpPr>
        <p:spPr>
          <a:xfrm>
            <a:off x="9892697" y="1554873"/>
            <a:ext cx="1089774" cy="5163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5235463-B2B1-9F3F-ABBA-E663C56D462C}"/>
              </a:ext>
            </a:extLst>
          </p:cNvPr>
          <p:cNvSpPr txBox="1"/>
          <p:nvPr/>
        </p:nvSpPr>
        <p:spPr>
          <a:xfrm>
            <a:off x="9182821" y="1159639"/>
            <a:ext cx="28090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/>
              <a:t>初診時の年齢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A9D645A-14D6-B009-D0FB-B83341A4886E}"/>
              </a:ext>
            </a:extLst>
          </p:cNvPr>
          <p:cNvSpPr/>
          <p:nvPr/>
        </p:nvSpPr>
        <p:spPr>
          <a:xfrm>
            <a:off x="9892697" y="1554873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62928C0-A3DE-B8DD-DDC0-2120FC96F5F5}"/>
              </a:ext>
            </a:extLst>
          </p:cNvPr>
          <p:cNvSpPr/>
          <p:nvPr/>
        </p:nvSpPr>
        <p:spPr>
          <a:xfrm>
            <a:off x="9892697" y="1953651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B5B0E17-BB99-4773-CB6A-296B2A7D320F}"/>
              </a:ext>
            </a:extLst>
          </p:cNvPr>
          <p:cNvSpPr/>
          <p:nvPr/>
        </p:nvSpPr>
        <p:spPr>
          <a:xfrm>
            <a:off x="9892697" y="2352429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4506198-6169-3F50-BDC1-33DBC86B31DB}"/>
              </a:ext>
            </a:extLst>
          </p:cNvPr>
          <p:cNvSpPr/>
          <p:nvPr/>
        </p:nvSpPr>
        <p:spPr>
          <a:xfrm>
            <a:off x="9892697" y="2751208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7B9ADC5-8EC2-42CA-25C8-6CF5E4BC7959}"/>
              </a:ext>
            </a:extLst>
          </p:cNvPr>
          <p:cNvSpPr/>
          <p:nvPr/>
        </p:nvSpPr>
        <p:spPr>
          <a:xfrm>
            <a:off x="9892697" y="3983669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1773EB8-E468-0478-CF71-430E97E5832A}"/>
              </a:ext>
            </a:extLst>
          </p:cNvPr>
          <p:cNvSpPr/>
          <p:nvPr/>
        </p:nvSpPr>
        <p:spPr>
          <a:xfrm>
            <a:off x="9892697" y="4382448"/>
            <a:ext cx="108977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B60364-EE67-D6E6-9FE0-E96048EBA5CA}"/>
              </a:ext>
            </a:extLst>
          </p:cNvPr>
          <p:cNvSpPr txBox="1"/>
          <p:nvPr/>
        </p:nvSpPr>
        <p:spPr>
          <a:xfrm>
            <a:off x="6096000" y="2431343"/>
            <a:ext cx="3912973" cy="2135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b="0" dirty="0">
                <a:effectLst/>
                <a:latin typeface="Courier New" panose="02070309020205020404" pitchFamily="49" charset="0"/>
              </a:rPr>
              <a:t>条件式で年齢を計算します</a:t>
            </a:r>
            <a:endParaRPr lang="en-US" altLang="ja-JP" b="0" dirty="0">
              <a:effectLst/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ja-JP" alt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初診月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&gt;= </a:t>
            </a:r>
            <a:r>
              <a:rPr lang="ja-JP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誕生月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b="1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ja-JP" alt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初診日の年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ja-JP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生まれた年</a:t>
            </a:r>
            <a:endParaRPr lang="en-US" altLang="ja-JP" b="1" dirty="0">
              <a:solidFill>
                <a:srgbClr val="000000"/>
              </a:solidFill>
              <a:effectLst/>
              <a:highlight>
                <a:srgbClr val="00FFFF"/>
              </a:highlight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b="1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ja-JP" alt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初診日の年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ja-JP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生まれた年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9D469-23F6-6D59-313B-F092EA8E9895}"/>
              </a:ext>
            </a:extLst>
          </p:cNvPr>
          <p:cNvSpPr txBox="1"/>
          <p:nvPr/>
        </p:nvSpPr>
        <p:spPr>
          <a:xfrm>
            <a:off x="9715780" y="1544834"/>
            <a:ext cx="1540651" cy="40011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0000"/>
                </a:solidFill>
                <a:latin typeface="+mn-ea"/>
              </a:rPr>
              <a:t>変数：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+mn-ea"/>
              </a:rPr>
              <a:t>age</a:t>
            </a:r>
            <a:endParaRPr lang="ja-JP" altLang="en-US" sz="2000" dirty="0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2510397-38E3-C5EF-D346-2DC99874A805}"/>
              </a:ext>
            </a:extLst>
          </p:cNvPr>
          <p:cNvSpPr txBox="1"/>
          <p:nvPr/>
        </p:nvSpPr>
        <p:spPr>
          <a:xfrm>
            <a:off x="6118335" y="1557951"/>
            <a:ext cx="327738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誕生日の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年月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と初診日の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年月を比較します。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41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1" y="369332"/>
            <a:ext cx="3011332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4" y="1557503"/>
            <a:ext cx="5853639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D1F75A-5C5B-7D55-F59A-DAE1BBF76BAC}"/>
              </a:ext>
            </a:extLst>
          </p:cNvPr>
          <p:cNvSpPr/>
          <p:nvPr/>
        </p:nvSpPr>
        <p:spPr>
          <a:xfrm>
            <a:off x="1536789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DAB9F7-1B48-619C-055E-0F2069314039}"/>
              </a:ext>
            </a:extLst>
          </p:cNvPr>
          <p:cNvSpPr txBox="1"/>
          <p:nvPr/>
        </p:nvSpPr>
        <p:spPr>
          <a:xfrm>
            <a:off x="1671019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1F0934-54B1-684D-DADB-FADE25BAEF6A}"/>
              </a:ext>
            </a:extLst>
          </p:cNvPr>
          <p:cNvSpPr/>
          <p:nvPr/>
        </p:nvSpPr>
        <p:spPr>
          <a:xfrm>
            <a:off x="2983911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FC21F2-99B9-9986-2EE4-36C44D3990BB}"/>
              </a:ext>
            </a:extLst>
          </p:cNvPr>
          <p:cNvSpPr txBox="1"/>
          <p:nvPr/>
        </p:nvSpPr>
        <p:spPr>
          <a:xfrm>
            <a:off x="2743249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96D14C-2C7D-B304-EAE8-B491EC7190B3}"/>
              </a:ext>
            </a:extLst>
          </p:cNvPr>
          <p:cNvSpPr/>
          <p:nvPr/>
        </p:nvSpPr>
        <p:spPr>
          <a:xfrm>
            <a:off x="1536013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DAA6AD-AE70-7320-C200-CFC1CCE979BA}"/>
              </a:ext>
            </a:extLst>
          </p:cNvPr>
          <p:cNvSpPr/>
          <p:nvPr/>
        </p:nvSpPr>
        <p:spPr>
          <a:xfrm>
            <a:off x="1536013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1A9C47-5DF5-65A8-ADB7-73714752B93E}"/>
              </a:ext>
            </a:extLst>
          </p:cNvPr>
          <p:cNvSpPr/>
          <p:nvPr/>
        </p:nvSpPr>
        <p:spPr>
          <a:xfrm>
            <a:off x="2982918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80790D2-021A-9DBB-0201-2B474D504134}"/>
              </a:ext>
            </a:extLst>
          </p:cNvPr>
          <p:cNvSpPr/>
          <p:nvPr/>
        </p:nvSpPr>
        <p:spPr>
          <a:xfrm>
            <a:off x="1536292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147F86-F018-BC9E-6F5A-C4FA7B2548C6}"/>
              </a:ext>
            </a:extLst>
          </p:cNvPr>
          <p:cNvSpPr/>
          <p:nvPr/>
        </p:nvSpPr>
        <p:spPr>
          <a:xfrm>
            <a:off x="1536292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809236-7C5D-59CE-4D7E-02FDE16E6CB2}"/>
              </a:ext>
            </a:extLst>
          </p:cNvPr>
          <p:cNvSpPr/>
          <p:nvPr/>
        </p:nvSpPr>
        <p:spPr>
          <a:xfrm>
            <a:off x="1536013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19E7D5-FCDA-09B1-3D48-FDA8136880F0}"/>
              </a:ext>
            </a:extLst>
          </p:cNvPr>
          <p:cNvSpPr/>
          <p:nvPr/>
        </p:nvSpPr>
        <p:spPr>
          <a:xfrm>
            <a:off x="1536013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2E0F2-FD87-FAD1-8B58-12BBCE797296}"/>
              </a:ext>
            </a:extLst>
          </p:cNvPr>
          <p:cNvSpPr/>
          <p:nvPr/>
        </p:nvSpPr>
        <p:spPr>
          <a:xfrm>
            <a:off x="2983911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ABC1C1-06C0-186F-4072-B88E4DCD61F4}"/>
              </a:ext>
            </a:extLst>
          </p:cNvPr>
          <p:cNvSpPr/>
          <p:nvPr/>
        </p:nvSpPr>
        <p:spPr>
          <a:xfrm>
            <a:off x="2983911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326034-552E-B799-B5E7-65CDE400D7BD}"/>
              </a:ext>
            </a:extLst>
          </p:cNvPr>
          <p:cNvSpPr/>
          <p:nvPr/>
        </p:nvSpPr>
        <p:spPr>
          <a:xfrm>
            <a:off x="2983911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B32FAE2-E567-820D-8699-1166078E2522}"/>
              </a:ext>
            </a:extLst>
          </p:cNvPr>
          <p:cNvSpPr/>
          <p:nvPr/>
        </p:nvSpPr>
        <p:spPr>
          <a:xfrm>
            <a:off x="2982918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57CAE0-BF0F-5C12-D66E-B82C388CBFB4}"/>
              </a:ext>
            </a:extLst>
          </p:cNvPr>
          <p:cNvSpPr/>
          <p:nvPr/>
        </p:nvSpPr>
        <p:spPr>
          <a:xfrm>
            <a:off x="4631424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489182-842E-8982-39D5-A121F428C7C4}"/>
              </a:ext>
            </a:extLst>
          </p:cNvPr>
          <p:cNvSpPr/>
          <p:nvPr/>
        </p:nvSpPr>
        <p:spPr>
          <a:xfrm>
            <a:off x="4630431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630C600-919A-70B9-24E5-911B32D4269B}"/>
              </a:ext>
            </a:extLst>
          </p:cNvPr>
          <p:cNvSpPr/>
          <p:nvPr/>
        </p:nvSpPr>
        <p:spPr>
          <a:xfrm>
            <a:off x="4631424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099A766-DAB2-7844-01C9-829B5A212F04}"/>
              </a:ext>
            </a:extLst>
          </p:cNvPr>
          <p:cNvSpPr/>
          <p:nvPr/>
        </p:nvSpPr>
        <p:spPr>
          <a:xfrm>
            <a:off x="4631424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D5CD273-9AA2-E77C-DB34-7CA4E328F025}"/>
              </a:ext>
            </a:extLst>
          </p:cNvPr>
          <p:cNvSpPr/>
          <p:nvPr/>
        </p:nvSpPr>
        <p:spPr>
          <a:xfrm>
            <a:off x="4631424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7C74810-B1EE-D0F9-7627-C821797E00F4}"/>
              </a:ext>
            </a:extLst>
          </p:cNvPr>
          <p:cNvSpPr/>
          <p:nvPr/>
        </p:nvSpPr>
        <p:spPr>
          <a:xfrm>
            <a:off x="4630431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4222A1F-1837-967B-33E6-B0554EDE9B82}"/>
              </a:ext>
            </a:extLst>
          </p:cNvPr>
          <p:cNvSpPr/>
          <p:nvPr/>
        </p:nvSpPr>
        <p:spPr>
          <a:xfrm>
            <a:off x="1471290" y="1554875"/>
            <a:ext cx="4539709" cy="405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1092F9F-A9F6-4A75-85DE-89FFCBE9B9FB}"/>
              </a:ext>
            </a:extLst>
          </p:cNvPr>
          <p:cNvSpPr txBox="1"/>
          <p:nvPr/>
        </p:nvSpPr>
        <p:spPr>
          <a:xfrm>
            <a:off x="4410957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29A634-3727-EA92-7E31-1E602BAC766A}"/>
              </a:ext>
            </a:extLst>
          </p:cNvPr>
          <p:cNvSpPr txBox="1"/>
          <p:nvPr/>
        </p:nvSpPr>
        <p:spPr>
          <a:xfrm>
            <a:off x="3050665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4F8511-9617-32C6-79B8-67D09FC103BC}"/>
              </a:ext>
            </a:extLst>
          </p:cNvPr>
          <p:cNvSpPr txBox="1"/>
          <p:nvPr/>
        </p:nvSpPr>
        <p:spPr>
          <a:xfrm>
            <a:off x="4731456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DF69B9D-79C2-5ED2-5471-633146EE0BD1}"/>
              </a:ext>
            </a:extLst>
          </p:cNvPr>
          <p:cNvSpPr/>
          <p:nvPr/>
        </p:nvSpPr>
        <p:spPr>
          <a:xfrm>
            <a:off x="11345113" y="1554873"/>
            <a:ext cx="641133" cy="5163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5235463-B2B1-9F3F-ABBA-E663C56D462C}"/>
              </a:ext>
            </a:extLst>
          </p:cNvPr>
          <p:cNvSpPr txBox="1"/>
          <p:nvPr/>
        </p:nvSpPr>
        <p:spPr>
          <a:xfrm>
            <a:off x="9792421" y="1159639"/>
            <a:ext cx="21994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初診時の年齢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A9D645A-14D6-B009-D0FB-B83341A4886E}"/>
              </a:ext>
            </a:extLst>
          </p:cNvPr>
          <p:cNvSpPr/>
          <p:nvPr/>
        </p:nvSpPr>
        <p:spPr>
          <a:xfrm>
            <a:off x="11345113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62928C0-A3DE-B8DD-DDC0-2120FC96F5F5}"/>
              </a:ext>
            </a:extLst>
          </p:cNvPr>
          <p:cNvSpPr/>
          <p:nvPr/>
        </p:nvSpPr>
        <p:spPr>
          <a:xfrm>
            <a:off x="11345114" y="1953651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B5B0E17-BB99-4773-CB6A-296B2A7D320F}"/>
              </a:ext>
            </a:extLst>
          </p:cNvPr>
          <p:cNvSpPr/>
          <p:nvPr/>
        </p:nvSpPr>
        <p:spPr>
          <a:xfrm>
            <a:off x="11345114" y="235242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4506198-6169-3F50-BDC1-33DBC86B31DB}"/>
              </a:ext>
            </a:extLst>
          </p:cNvPr>
          <p:cNvSpPr/>
          <p:nvPr/>
        </p:nvSpPr>
        <p:spPr>
          <a:xfrm>
            <a:off x="11345114" y="275120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7B9ADC5-8EC2-42CA-25C8-6CF5E4BC7959}"/>
              </a:ext>
            </a:extLst>
          </p:cNvPr>
          <p:cNvSpPr/>
          <p:nvPr/>
        </p:nvSpPr>
        <p:spPr>
          <a:xfrm>
            <a:off x="11345114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1773EB8-E468-0478-CF71-430E97E5832A}"/>
              </a:ext>
            </a:extLst>
          </p:cNvPr>
          <p:cNvSpPr/>
          <p:nvPr/>
        </p:nvSpPr>
        <p:spPr>
          <a:xfrm>
            <a:off x="11345114" y="438244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9D469-23F6-6D59-313B-F092EA8E9895}"/>
              </a:ext>
            </a:extLst>
          </p:cNvPr>
          <p:cNvSpPr txBox="1"/>
          <p:nvPr/>
        </p:nvSpPr>
        <p:spPr>
          <a:xfrm>
            <a:off x="11353800" y="1125033"/>
            <a:ext cx="641134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00"/>
                </a:solidFill>
                <a:effectLst/>
                <a:latin typeface="+mn-ea"/>
              </a:rPr>
              <a:t>age</a:t>
            </a:r>
            <a:endParaRPr lang="ja-JP" altLang="en-US" sz="2000" dirty="0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2510397-38E3-C5EF-D346-2DC99874A805}"/>
              </a:ext>
            </a:extLst>
          </p:cNvPr>
          <p:cNvSpPr txBox="1"/>
          <p:nvPr/>
        </p:nvSpPr>
        <p:spPr>
          <a:xfrm>
            <a:off x="6364008" y="1596380"/>
            <a:ext cx="3277383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誕生日の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年月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と初診の年月を比較します。</a:t>
            </a:r>
            <a:endParaRPr lang="ja-JP" altLang="en-US" sz="20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50071C-EBFC-A4ED-CBD7-66197C033D76}"/>
              </a:ext>
            </a:extLst>
          </p:cNvPr>
          <p:cNvSpPr txBox="1"/>
          <p:nvPr/>
        </p:nvSpPr>
        <p:spPr>
          <a:xfrm>
            <a:off x="8083954" y="5077444"/>
            <a:ext cx="135644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endParaRPr lang="ja-JP" altLang="en-US" sz="2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086131-46A4-995D-CD86-6CEE04B68F73}"/>
              </a:ext>
            </a:extLst>
          </p:cNvPr>
          <p:cNvSpPr txBox="1"/>
          <p:nvPr/>
        </p:nvSpPr>
        <p:spPr>
          <a:xfrm>
            <a:off x="8083954" y="6189988"/>
            <a:ext cx="135644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01</a:t>
            </a:r>
            <a:endParaRPr lang="ja-JP" altLang="en-US" sz="24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33B51D-1020-56D9-7A39-0684F68F8D5A}"/>
              </a:ext>
            </a:extLst>
          </p:cNvPr>
          <p:cNvSpPr txBox="1"/>
          <p:nvPr/>
        </p:nvSpPr>
        <p:spPr>
          <a:xfrm>
            <a:off x="6642442" y="5077444"/>
            <a:ext cx="133417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2020</a:t>
            </a:r>
            <a:endParaRPr lang="ja-JP" altLang="en-US" sz="24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996A363-D0BA-9728-0575-6D57328F86FE}"/>
              </a:ext>
            </a:extLst>
          </p:cNvPr>
          <p:cNvSpPr txBox="1"/>
          <p:nvPr/>
        </p:nvSpPr>
        <p:spPr>
          <a:xfrm>
            <a:off x="6642442" y="6189988"/>
            <a:ext cx="135644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1943</a:t>
            </a:r>
            <a:endParaRPr lang="ja-JP" altLang="en-US" sz="24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98B618-C597-02A6-E0CD-FCBFDB97013F}"/>
              </a:ext>
            </a:extLst>
          </p:cNvPr>
          <p:cNvSpPr/>
          <p:nvPr/>
        </p:nvSpPr>
        <p:spPr>
          <a:xfrm>
            <a:off x="6649738" y="5620254"/>
            <a:ext cx="2439953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EB1ECB7-666F-3932-9073-BD4A08DAEA84}"/>
              </a:ext>
            </a:extLst>
          </p:cNvPr>
          <p:cNvSpPr/>
          <p:nvPr/>
        </p:nvSpPr>
        <p:spPr>
          <a:xfrm>
            <a:off x="6649738" y="4515984"/>
            <a:ext cx="2439953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14662524-1C11-7B02-EBDC-D94C0E35C14E}"/>
              </a:ext>
            </a:extLst>
          </p:cNvPr>
          <p:cNvSpPr/>
          <p:nvPr/>
        </p:nvSpPr>
        <p:spPr>
          <a:xfrm rot="10800000" flipH="1">
            <a:off x="776896" y="1596977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53DB82E-D37F-8D58-0CAA-D562B0F6A488}"/>
              </a:ext>
            </a:extLst>
          </p:cNvPr>
          <p:cNvCxnSpPr>
            <a:cxnSpLocks/>
          </p:cNvCxnSpPr>
          <p:nvPr/>
        </p:nvCxnSpPr>
        <p:spPr>
          <a:xfrm flipH="1">
            <a:off x="7331521" y="4805153"/>
            <a:ext cx="302296" cy="27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403F17F-3DDC-F103-CC31-F8FED1D031F7}"/>
              </a:ext>
            </a:extLst>
          </p:cNvPr>
          <p:cNvCxnSpPr>
            <a:cxnSpLocks/>
          </p:cNvCxnSpPr>
          <p:nvPr/>
        </p:nvCxnSpPr>
        <p:spPr>
          <a:xfrm flipH="1">
            <a:off x="7331521" y="5942311"/>
            <a:ext cx="302296" cy="27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4D45F5D-ED29-06BA-64AD-53C5209607EB}"/>
              </a:ext>
            </a:extLst>
          </p:cNvPr>
          <p:cNvCxnSpPr>
            <a:cxnSpLocks/>
          </p:cNvCxnSpPr>
          <p:nvPr/>
        </p:nvCxnSpPr>
        <p:spPr>
          <a:xfrm>
            <a:off x="8083952" y="5917696"/>
            <a:ext cx="302296" cy="27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6574FD7-7E80-EB53-147A-6A0C47D96E69}"/>
              </a:ext>
            </a:extLst>
          </p:cNvPr>
          <p:cNvCxnSpPr>
            <a:cxnSpLocks/>
          </p:cNvCxnSpPr>
          <p:nvPr/>
        </p:nvCxnSpPr>
        <p:spPr>
          <a:xfrm>
            <a:off x="8083952" y="4799755"/>
            <a:ext cx="302296" cy="27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F34554F-9F58-A1C2-7CC9-90FA446FDA29}"/>
              </a:ext>
            </a:extLst>
          </p:cNvPr>
          <p:cNvSpPr txBox="1"/>
          <p:nvPr/>
        </p:nvSpPr>
        <p:spPr>
          <a:xfrm>
            <a:off x="6096000" y="2307773"/>
            <a:ext cx="3768967" cy="2135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b="0" dirty="0">
                <a:effectLst/>
                <a:latin typeface="Courier New" panose="02070309020205020404" pitchFamily="49" charset="0"/>
              </a:rPr>
              <a:t>条件式で年齢を計算します</a:t>
            </a:r>
            <a:endParaRPr lang="en-US" altLang="ja-JP" b="0" dirty="0">
              <a:effectLst/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ja-JP" alt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初診月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&gt;= </a:t>
            </a:r>
            <a:r>
              <a:rPr lang="ja-JP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誕生月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b="1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ja-JP" alt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初診の年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ja-JP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生まれた年</a:t>
            </a:r>
            <a:endParaRPr lang="en-US" altLang="ja-JP" b="1" dirty="0">
              <a:solidFill>
                <a:srgbClr val="000000"/>
              </a:solidFill>
              <a:effectLst/>
              <a:highlight>
                <a:srgbClr val="00FFFF"/>
              </a:highlight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b="1" dirty="0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 pitchFamily="49" charset="0"/>
              </a:rPr>
              <a:t>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ja-JP" altLang="en-US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初診の年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ja-JP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生まれた年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84E2A37-0857-5390-C0DF-920D3A1A63EC}"/>
              </a:ext>
            </a:extLst>
          </p:cNvPr>
          <p:cNvSpPr/>
          <p:nvPr/>
        </p:nvSpPr>
        <p:spPr>
          <a:xfrm>
            <a:off x="2983911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1943-01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62A9A76-C7D6-77D6-566F-FED850A5B726}"/>
              </a:ext>
            </a:extLst>
          </p:cNvPr>
          <p:cNvSpPr/>
          <p:nvPr/>
        </p:nvSpPr>
        <p:spPr>
          <a:xfrm>
            <a:off x="4631424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2020-10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1E64B1-504C-8307-EED9-5E7858473563}"/>
              </a:ext>
            </a:extLst>
          </p:cNvPr>
          <p:cNvSpPr txBox="1"/>
          <p:nvPr/>
        </p:nvSpPr>
        <p:spPr>
          <a:xfrm>
            <a:off x="9094089" y="5633715"/>
            <a:ext cx="165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0" i="0">
                <a:solidFill>
                  <a:srgbClr val="374151"/>
                </a:solidFill>
                <a:effectLst/>
                <a:latin typeface="Söhne"/>
              </a:rPr>
              <a:t>誕生日の</a:t>
            </a:r>
            <a:r>
              <a:rPr lang="ja-JP" altLang="en-US" sz="1800">
                <a:solidFill>
                  <a:srgbClr val="374151"/>
                </a:solidFill>
                <a:latin typeface="Söhne"/>
              </a:rPr>
              <a:t>年月</a:t>
            </a:r>
            <a:endParaRPr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0D45CA9-E924-44FB-8B98-231D1A9438F3}"/>
              </a:ext>
            </a:extLst>
          </p:cNvPr>
          <p:cNvSpPr txBox="1"/>
          <p:nvPr/>
        </p:nvSpPr>
        <p:spPr>
          <a:xfrm>
            <a:off x="9083654" y="4529445"/>
            <a:ext cx="1709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0" i="0">
                <a:solidFill>
                  <a:srgbClr val="374151"/>
                </a:solidFill>
                <a:effectLst/>
                <a:latin typeface="Söhne"/>
              </a:rPr>
              <a:t>初診日の年月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172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1" y="369332"/>
            <a:ext cx="3011332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4" y="1557503"/>
            <a:ext cx="5853639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D1F75A-5C5B-7D55-F59A-DAE1BBF76BAC}"/>
              </a:ext>
            </a:extLst>
          </p:cNvPr>
          <p:cNvSpPr/>
          <p:nvPr/>
        </p:nvSpPr>
        <p:spPr>
          <a:xfrm>
            <a:off x="1536789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DAB9F7-1B48-619C-055E-0F2069314039}"/>
              </a:ext>
            </a:extLst>
          </p:cNvPr>
          <p:cNvSpPr txBox="1"/>
          <p:nvPr/>
        </p:nvSpPr>
        <p:spPr>
          <a:xfrm>
            <a:off x="1671019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1F0934-54B1-684D-DADB-FADE25BAEF6A}"/>
              </a:ext>
            </a:extLst>
          </p:cNvPr>
          <p:cNvSpPr/>
          <p:nvPr/>
        </p:nvSpPr>
        <p:spPr>
          <a:xfrm>
            <a:off x="2983911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FC21F2-99B9-9986-2EE4-36C44D3990BB}"/>
              </a:ext>
            </a:extLst>
          </p:cNvPr>
          <p:cNvSpPr txBox="1"/>
          <p:nvPr/>
        </p:nvSpPr>
        <p:spPr>
          <a:xfrm>
            <a:off x="2743249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96D14C-2C7D-B304-EAE8-B491EC7190B3}"/>
              </a:ext>
            </a:extLst>
          </p:cNvPr>
          <p:cNvSpPr/>
          <p:nvPr/>
        </p:nvSpPr>
        <p:spPr>
          <a:xfrm>
            <a:off x="1536013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DAA6AD-AE70-7320-C200-CFC1CCE979BA}"/>
              </a:ext>
            </a:extLst>
          </p:cNvPr>
          <p:cNvSpPr/>
          <p:nvPr/>
        </p:nvSpPr>
        <p:spPr>
          <a:xfrm>
            <a:off x="1536013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1A9C47-5DF5-65A8-ADB7-73714752B93E}"/>
              </a:ext>
            </a:extLst>
          </p:cNvPr>
          <p:cNvSpPr/>
          <p:nvPr/>
        </p:nvSpPr>
        <p:spPr>
          <a:xfrm>
            <a:off x="2982918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80790D2-021A-9DBB-0201-2B474D504134}"/>
              </a:ext>
            </a:extLst>
          </p:cNvPr>
          <p:cNvSpPr/>
          <p:nvPr/>
        </p:nvSpPr>
        <p:spPr>
          <a:xfrm>
            <a:off x="1536292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147F86-F018-BC9E-6F5A-C4FA7B2548C6}"/>
              </a:ext>
            </a:extLst>
          </p:cNvPr>
          <p:cNvSpPr/>
          <p:nvPr/>
        </p:nvSpPr>
        <p:spPr>
          <a:xfrm>
            <a:off x="1536292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809236-7C5D-59CE-4D7E-02FDE16E6CB2}"/>
              </a:ext>
            </a:extLst>
          </p:cNvPr>
          <p:cNvSpPr/>
          <p:nvPr/>
        </p:nvSpPr>
        <p:spPr>
          <a:xfrm>
            <a:off x="1536013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19E7D5-FCDA-09B1-3D48-FDA8136880F0}"/>
              </a:ext>
            </a:extLst>
          </p:cNvPr>
          <p:cNvSpPr/>
          <p:nvPr/>
        </p:nvSpPr>
        <p:spPr>
          <a:xfrm>
            <a:off x="1536013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2E0F2-FD87-FAD1-8B58-12BBCE797296}"/>
              </a:ext>
            </a:extLst>
          </p:cNvPr>
          <p:cNvSpPr/>
          <p:nvPr/>
        </p:nvSpPr>
        <p:spPr>
          <a:xfrm>
            <a:off x="2983911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ABC1C1-06C0-186F-4072-B88E4DCD61F4}"/>
              </a:ext>
            </a:extLst>
          </p:cNvPr>
          <p:cNvSpPr/>
          <p:nvPr/>
        </p:nvSpPr>
        <p:spPr>
          <a:xfrm>
            <a:off x="2983911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326034-552E-B799-B5E7-65CDE400D7BD}"/>
              </a:ext>
            </a:extLst>
          </p:cNvPr>
          <p:cNvSpPr/>
          <p:nvPr/>
        </p:nvSpPr>
        <p:spPr>
          <a:xfrm>
            <a:off x="2983911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B32FAE2-E567-820D-8699-1166078E2522}"/>
              </a:ext>
            </a:extLst>
          </p:cNvPr>
          <p:cNvSpPr/>
          <p:nvPr/>
        </p:nvSpPr>
        <p:spPr>
          <a:xfrm>
            <a:off x="2982918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57CAE0-BF0F-5C12-D66E-B82C388CBFB4}"/>
              </a:ext>
            </a:extLst>
          </p:cNvPr>
          <p:cNvSpPr/>
          <p:nvPr/>
        </p:nvSpPr>
        <p:spPr>
          <a:xfrm>
            <a:off x="4631424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489182-842E-8982-39D5-A121F428C7C4}"/>
              </a:ext>
            </a:extLst>
          </p:cNvPr>
          <p:cNvSpPr/>
          <p:nvPr/>
        </p:nvSpPr>
        <p:spPr>
          <a:xfrm>
            <a:off x="4630431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630C600-919A-70B9-24E5-911B32D4269B}"/>
              </a:ext>
            </a:extLst>
          </p:cNvPr>
          <p:cNvSpPr/>
          <p:nvPr/>
        </p:nvSpPr>
        <p:spPr>
          <a:xfrm>
            <a:off x="4631424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099A766-DAB2-7844-01C9-829B5A212F04}"/>
              </a:ext>
            </a:extLst>
          </p:cNvPr>
          <p:cNvSpPr/>
          <p:nvPr/>
        </p:nvSpPr>
        <p:spPr>
          <a:xfrm>
            <a:off x="4631424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D5CD273-9AA2-E77C-DB34-7CA4E328F025}"/>
              </a:ext>
            </a:extLst>
          </p:cNvPr>
          <p:cNvSpPr/>
          <p:nvPr/>
        </p:nvSpPr>
        <p:spPr>
          <a:xfrm>
            <a:off x="4631424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7C74810-B1EE-D0F9-7627-C821797E00F4}"/>
              </a:ext>
            </a:extLst>
          </p:cNvPr>
          <p:cNvSpPr/>
          <p:nvPr/>
        </p:nvSpPr>
        <p:spPr>
          <a:xfrm>
            <a:off x="4630431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4222A1F-1837-967B-33E6-B0554EDE9B82}"/>
              </a:ext>
            </a:extLst>
          </p:cNvPr>
          <p:cNvSpPr/>
          <p:nvPr/>
        </p:nvSpPr>
        <p:spPr>
          <a:xfrm>
            <a:off x="1471290" y="1554875"/>
            <a:ext cx="4539709" cy="405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1092F9F-A9F6-4A75-85DE-89FFCBE9B9FB}"/>
              </a:ext>
            </a:extLst>
          </p:cNvPr>
          <p:cNvSpPr txBox="1"/>
          <p:nvPr/>
        </p:nvSpPr>
        <p:spPr>
          <a:xfrm>
            <a:off x="4410957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29A634-3727-EA92-7E31-1E602BAC766A}"/>
              </a:ext>
            </a:extLst>
          </p:cNvPr>
          <p:cNvSpPr txBox="1"/>
          <p:nvPr/>
        </p:nvSpPr>
        <p:spPr>
          <a:xfrm>
            <a:off x="3050665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4F8511-9617-32C6-79B8-67D09FC103BC}"/>
              </a:ext>
            </a:extLst>
          </p:cNvPr>
          <p:cNvSpPr txBox="1"/>
          <p:nvPr/>
        </p:nvSpPr>
        <p:spPr>
          <a:xfrm>
            <a:off x="4731456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14662524-1C11-7B02-EBDC-D94C0E35C14E}"/>
              </a:ext>
            </a:extLst>
          </p:cNvPr>
          <p:cNvSpPr/>
          <p:nvPr/>
        </p:nvSpPr>
        <p:spPr>
          <a:xfrm rot="10800000" flipH="1">
            <a:off x="776896" y="1596977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5B839F3D-6B01-7D82-637C-02ADBFAA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932" y="1475296"/>
            <a:ext cx="47455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ja-JP" sz="20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split</a:t>
            </a:r>
            <a:r>
              <a:rPr lang="en-US" altLang="ja-JP" sz="20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r>
              <a:rPr lang="ja-JP" altLang="ja-JP" sz="20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メソッド</a:t>
            </a:r>
            <a:endParaRPr lang="en-US" altLang="ja-JP" sz="2000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algn="just"/>
            <a:r>
              <a:rPr lang="ja-JP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文字列を特定の区切り文字で分割してリストに</a:t>
            </a:r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することができます</a:t>
            </a:r>
            <a:r>
              <a:rPr lang="ja-JP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。 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B873552-C677-2B06-0D45-985A54B1FF9F}"/>
              </a:ext>
            </a:extLst>
          </p:cNvPr>
          <p:cNvSpPr txBox="1"/>
          <p:nvPr/>
        </p:nvSpPr>
        <p:spPr>
          <a:xfrm>
            <a:off x="6201258" y="2939620"/>
            <a:ext cx="2209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effectLst/>
                <a:latin typeface="Söhne"/>
              </a:rPr>
              <a:t>区切り文字</a:t>
            </a:r>
            <a:r>
              <a:rPr lang="en-US" altLang="ja-JP" sz="2000" b="0" i="0" dirty="0">
                <a:effectLst/>
                <a:latin typeface="Söhne"/>
              </a:rPr>
              <a:t>: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"</a:t>
            </a:r>
            <a:endParaRPr lang="ja-JP" altLang="en-US" sz="2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87958FA-C219-4D48-DBD3-0C9F4668042E}"/>
              </a:ext>
            </a:extLst>
          </p:cNvPr>
          <p:cNvSpPr/>
          <p:nvPr/>
        </p:nvSpPr>
        <p:spPr>
          <a:xfrm>
            <a:off x="6201258" y="2550252"/>
            <a:ext cx="233189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文字列：</a:t>
            </a:r>
            <a:r>
              <a:rPr lang="en-US" altLang="ja-JP" sz="2000" dirty="0">
                <a:solidFill>
                  <a:schemeClr val="tx1"/>
                </a:solidFill>
              </a:rPr>
              <a:t>1943-01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2E324B-AE6F-1706-04CB-D956E05EFF73}"/>
              </a:ext>
            </a:extLst>
          </p:cNvPr>
          <p:cNvSpPr/>
          <p:nvPr/>
        </p:nvSpPr>
        <p:spPr>
          <a:xfrm>
            <a:off x="6869622" y="4975517"/>
            <a:ext cx="198414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["1943", "</a:t>
            </a:r>
            <a:r>
              <a:rPr lang="en-US" altLang="ja-JP" sz="2000" dirty="0"/>
              <a:t>01</a:t>
            </a:r>
            <a:r>
              <a:rPr lang="en-US" altLang="ja-JP" sz="2000" dirty="0">
                <a:solidFill>
                  <a:schemeClr val="tx1"/>
                </a:solidFill>
              </a:rPr>
              <a:t>"]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46EA651-D0AE-EDE6-FA6B-AFA5886F976D}"/>
              </a:ext>
            </a:extLst>
          </p:cNvPr>
          <p:cNvSpPr txBox="1"/>
          <p:nvPr/>
        </p:nvSpPr>
        <p:spPr>
          <a:xfrm>
            <a:off x="6209031" y="1000246"/>
            <a:ext cx="28485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sz="2000" b="1" dirty="0">
                <a:solidFill>
                  <a:schemeClr val="tx1"/>
                </a:solidFill>
              </a:rPr>
              <a:t>年と月を分解します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DB273A8-07E5-3561-A0BE-93F83D248CF9}"/>
              </a:ext>
            </a:extLst>
          </p:cNvPr>
          <p:cNvSpPr txBox="1"/>
          <p:nvPr/>
        </p:nvSpPr>
        <p:spPr>
          <a:xfrm>
            <a:off x="6201258" y="4220102"/>
            <a:ext cx="3320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文字列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800" dirty="0">
                <a:solidFill>
                  <a:schemeClr val="tx1"/>
                </a:solidFill>
              </a:rPr>
              <a:t>"</a:t>
            </a:r>
            <a:r>
              <a:rPr lang="en-US" altLang="ja-JP" sz="1800" dirty="0">
                <a:latin typeface="Courier New" panose="02070309020205020404" pitchFamily="49" charset="0"/>
              </a:rPr>
              <a:t>-</a:t>
            </a:r>
            <a:r>
              <a:rPr lang="en-US" altLang="ja-JP" sz="1800" dirty="0">
                <a:solidFill>
                  <a:schemeClr val="tx1"/>
                </a:solidFill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BA30D2C-03A3-A12F-B5A3-91FF2D45E557}"/>
              </a:ext>
            </a:extLst>
          </p:cNvPr>
          <p:cNvSpPr/>
          <p:nvPr/>
        </p:nvSpPr>
        <p:spPr>
          <a:xfrm>
            <a:off x="6201258" y="3799019"/>
            <a:ext cx="23318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コード書き方：</a:t>
            </a:r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635182D9-F962-F1B7-A728-B2E6C67C6AF0}"/>
              </a:ext>
            </a:extLst>
          </p:cNvPr>
          <p:cNvSpPr/>
          <p:nvPr/>
        </p:nvSpPr>
        <p:spPr>
          <a:xfrm rot="16200000" flipH="1">
            <a:off x="7627721" y="4625798"/>
            <a:ext cx="400114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CD650D77-0CCE-9F29-DDD3-E1242E8130B3}"/>
              </a:ext>
            </a:extLst>
          </p:cNvPr>
          <p:cNvSpPr/>
          <p:nvPr/>
        </p:nvSpPr>
        <p:spPr>
          <a:xfrm rot="16200000" flipH="1">
            <a:off x="7627721" y="5366081"/>
            <a:ext cx="400114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CD32FD3-B35A-5779-D4F5-84605BFB8821}"/>
              </a:ext>
            </a:extLst>
          </p:cNvPr>
          <p:cNvSpPr txBox="1"/>
          <p:nvPr/>
        </p:nvSpPr>
        <p:spPr>
          <a:xfrm>
            <a:off x="6096000" y="5789950"/>
            <a:ext cx="331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文字列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800" dirty="0">
                <a:solidFill>
                  <a:schemeClr val="tx1"/>
                </a:solidFill>
              </a:rPr>
              <a:t>”</a:t>
            </a:r>
            <a:r>
              <a:rPr lang="en-US" altLang="ja-JP" sz="1800" dirty="0">
                <a:solidFill>
                  <a:srgbClr val="A31515"/>
                </a:solidFill>
                <a:latin typeface="Courier New" panose="02070309020205020404" pitchFamily="49" charset="0"/>
              </a:rPr>
              <a:t>-</a:t>
            </a:r>
            <a:r>
              <a:rPr lang="en-US" altLang="ja-JP" sz="1800" dirty="0">
                <a:solidFill>
                  <a:schemeClr val="tx1"/>
                </a:solidFill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ja-JP" sz="1800" dirty="0"/>
              <a:t>[0]</a:t>
            </a:r>
            <a:endParaRPr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86C5C09-3F51-ECE7-A46B-77FCE6D37B79}"/>
              </a:ext>
            </a:extLst>
          </p:cNvPr>
          <p:cNvSpPr txBox="1"/>
          <p:nvPr/>
        </p:nvSpPr>
        <p:spPr>
          <a:xfrm>
            <a:off x="6096000" y="6155056"/>
            <a:ext cx="3482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文字列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800" dirty="0">
                <a:solidFill>
                  <a:schemeClr val="tx1"/>
                </a:solidFill>
              </a:rPr>
              <a:t>”</a:t>
            </a:r>
            <a:r>
              <a:rPr lang="en-US" altLang="ja-JP" sz="1800" dirty="0">
                <a:solidFill>
                  <a:srgbClr val="A31515"/>
                </a:solidFill>
                <a:latin typeface="Courier New" panose="02070309020205020404" pitchFamily="49" charset="0"/>
              </a:rPr>
              <a:t>-</a:t>
            </a:r>
            <a:r>
              <a:rPr lang="en-US" altLang="ja-JP" sz="1800" dirty="0">
                <a:solidFill>
                  <a:schemeClr val="tx1"/>
                </a:solidFill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ja-JP" sz="1800" dirty="0"/>
              <a:t>[1]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4817F7A-D3F7-4CDF-9813-395B477BE788}"/>
              </a:ext>
            </a:extLst>
          </p:cNvPr>
          <p:cNvSpPr/>
          <p:nvPr/>
        </p:nvSpPr>
        <p:spPr>
          <a:xfrm>
            <a:off x="9477783" y="5770690"/>
            <a:ext cx="127936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["1943"]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5A82822-8BB9-A2A3-2BF6-8D576CE649DD}"/>
              </a:ext>
            </a:extLst>
          </p:cNvPr>
          <p:cNvSpPr/>
          <p:nvPr/>
        </p:nvSpPr>
        <p:spPr>
          <a:xfrm>
            <a:off x="9477783" y="6122856"/>
            <a:ext cx="95834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["</a:t>
            </a:r>
            <a:r>
              <a:rPr lang="en-US" altLang="ja-JP" sz="2000" dirty="0"/>
              <a:t>01</a:t>
            </a:r>
            <a:r>
              <a:rPr lang="en-US" altLang="ja-JP" sz="2000" dirty="0">
                <a:solidFill>
                  <a:schemeClr val="tx1"/>
                </a:solidFill>
              </a:rPr>
              <a:t>"]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6112EAA-B251-074B-7BBE-9161F38D8B45}"/>
              </a:ext>
            </a:extLst>
          </p:cNvPr>
          <p:cNvSpPr/>
          <p:nvPr/>
        </p:nvSpPr>
        <p:spPr>
          <a:xfrm>
            <a:off x="2983911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1943-01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775D71D-A684-7E46-EE00-B2628CD17A75}"/>
              </a:ext>
            </a:extLst>
          </p:cNvPr>
          <p:cNvSpPr/>
          <p:nvPr/>
        </p:nvSpPr>
        <p:spPr>
          <a:xfrm>
            <a:off x="4631424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2020-10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37" name="矢印: 右 58">
            <a:extLst>
              <a:ext uri="{FF2B5EF4-FFF2-40B4-BE49-F238E27FC236}">
                <a16:creationId xmlns:a16="http://schemas.microsoft.com/office/drawing/2014/main" id="{1E7274E5-746C-E72F-B77E-C7769F890F92}"/>
              </a:ext>
            </a:extLst>
          </p:cNvPr>
          <p:cNvSpPr/>
          <p:nvPr/>
        </p:nvSpPr>
        <p:spPr>
          <a:xfrm rot="10800000" flipH="1">
            <a:off x="8965275" y="5787837"/>
            <a:ext cx="400114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58">
            <a:extLst>
              <a:ext uri="{FF2B5EF4-FFF2-40B4-BE49-F238E27FC236}">
                <a16:creationId xmlns:a16="http://schemas.microsoft.com/office/drawing/2014/main" id="{E8D5E058-5753-6D03-FE43-925B55C34F88}"/>
              </a:ext>
            </a:extLst>
          </p:cNvPr>
          <p:cNvSpPr/>
          <p:nvPr/>
        </p:nvSpPr>
        <p:spPr>
          <a:xfrm rot="10800000" flipH="1">
            <a:off x="8965275" y="6152944"/>
            <a:ext cx="400114" cy="3693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71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1" y="369332"/>
            <a:ext cx="3011332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4" y="1557503"/>
            <a:ext cx="5853639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D1F75A-5C5B-7D55-F59A-DAE1BBF76BAC}"/>
              </a:ext>
            </a:extLst>
          </p:cNvPr>
          <p:cNvSpPr/>
          <p:nvPr/>
        </p:nvSpPr>
        <p:spPr>
          <a:xfrm>
            <a:off x="1536789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DAB9F7-1B48-619C-055E-0F2069314039}"/>
              </a:ext>
            </a:extLst>
          </p:cNvPr>
          <p:cNvSpPr txBox="1"/>
          <p:nvPr/>
        </p:nvSpPr>
        <p:spPr>
          <a:xfrm>
            <a:off x="1671019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1F0934-54B1-684D-DADB-FADE25BAEF6A}"/>
              </a:ext>
            </a:extLst>
          </p:cNvPr>
          <p:cNvSpPr/>
          <p:nvPr/>
        </p:nvSpPr>
        <p:spPr>
          <a:xfrm>
            <a:off x="2983911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FC21F2-99B9-9986-2EE4-36C44D3990BB}"/>
              </a:ext>
            </a:extLst>
          </p:cNvPr>
          <p:cNvSpPr txBox="1"/>
          <p:nvPr/>
        </p:nvSpPr>
        <p:spPr>
          <a:xfrm>
            <a:off x="2743249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96D14C-2C7D-B304-EAE8-B491EC7190B3}"/>
              </a:ext>
            </a:extLst>
          </p:cNvPr>
          <p:cNvSpPr/>
          <p:nvPr/>
        </p:nvSpPr>
        <p:spPr>
          <a:xfrm>
            <a:off x="1536013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DAA6AD-AE70-7320-C200-CFC1CCE979BA}"/>
              </a:ext>
            </a:extLst>
          </p:cNvPr>
          <p:cNvSpPr/>
          <p:nvPr/>
        </p:nvSpPr>
        <p:spPr>
          <a:xfrm>
            <a:off x="1536013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1A9C47-5DF5-65A8-ADB7-73714752B93E}"/>
              </a:ext>
            </a:extLst>
          </p:cNvPr>
          <p:cNvSpPr/>
          <p:nvPr/>
        </p:nvSpPr>
        <p:spPr>
          <a:xfrm>
            <a:off x="2982918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80790D2-021A-9DBB-0201-2B474D504134}"/>
              </a:ext>
            </a:extLst>
          </p:cNvPr>
          <p:cNvSpPr/>
          <p:nvPr/>
        </p:nvSpPr>
        <p:spPr>
          <a:xfrm>
            <a:off x="1536292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147F86-F018-BC9E-6F5A-C4FA7B2548C6}"/>
              </a:ext>
            </a:extLst>
          </p:cNvPr>
          <p:cNvSpPr/>
          <p:nvPr/>
        </p:nvSpPr>
        <p:spPr>
          <a:xfrm>
            <a:off x="1536292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809236-7C5D-59CE-4D7E-02FDE16E6CB2}"/>
              </a:ext>
            </a:extLst>
          </p:cNvPr>
          <p:cNvSpPr/>
          <p:nvPr/>
        </p:nvSpPr>
        <p:spPr>
          <a:xfrm>
            <a:off x="1536013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19E7D5-FCDA-09B1-3D48-FDA8136880F0}"/>
              </a:ext>
            </a:extLst>
          </p:cNvPr>
          <p:cNvSpPr/>
          <p:nvPr/>
        </p:nvSpPr>
        <p:spPr>
          <a:xfrm>
            <a:off x="1536013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2E0F2-FD87-FAD1-8B58-12BBCE797296}"/>
              </a:ext>
            </a:extLst>
          </p:cNvPr>
          <p:cNvSpPr/>
          <p:nvPr/>
        </p:nvSpPr>
        <p:spPr>
          <a:xfrm>
            <a:off x="2983911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ABC1C1-06C0-186F-4072-B88E4DCD61F4}"/>
              </a:ext>
            </a:extLst>
          </p:cNvPr>
          <p:cNvSpPr/>
          <p:nvPr/>
        </p:nvSpPr>
        <p:spPr>
          <a:xfrm>
            <a:off x="2983911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326034-552E-B799-B5E7-65CDE400D7BD}"/>
              </a:ext>
            </a:extLst>
          </p:cNvPr>
          <p:cNvSpPr/>
          <p:nvPr/>
        </p:nvSpPr>
        <p:spPr>
          <a:xfrm>
            <a:off x="2983911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B32FAE2-E567-820D-8699-1166078E2522}"/>
              </a:ext>
            </a:extLst>
          </p:cNvPr>
          <p:cNvSpPr/>
          <p:nvPr/>
        </p:nvSpPr>
        <p:spPr>
          <a:xfrm>
            <a:off x="2982918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57CAE0-BF0F-5C12-D66E-B82C388CBFB4}"/>
              </a:ext>
            </a:extLst>
          </p:cNvPr>
          <p:cNvSpPr/>
          <p:nvPr/>
        </p:nvSpPr>
        <p:spPr>
          <a:xfrm>
            <a:off x="4631424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489182-842E-8982-39D5-A121F428C7C4}"/>
              </a:ext>
            </a:extLst>
          </p:cNvPr>
          <p:cNvSpPr/>
          <p:nvPr/>
        </p:nvSpPr>
        <p:spPr>
          <a:xfrm>
            <a:off x="4630431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630C600-919A-70B9-24E5-911B32D4269B}"/>
              </a:ext>
            </a:extLst>
          </p:cNvPr>
          <p:cNvSpPr/>
          <p:nvPr/>
        </p:nvSpPr>
        <p:spPr>
          <a:xfrm>
            <a:off x="4631424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099A766-DAB2-7844-01C9-829B5A212F04}"/>
              </a:ext>
            </a:extLst>
          </p:cNvPr>
          <p:cNvSpPr/>
          <p:nvPr/>
        </p:nvSpPr>
        <p:spPr>
          <a:xfrm>
            <a:off x="4631424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D5CD273-9AA2-E77C-DB34-7CA4E328F025}"/>
              </a:ext>
            </a:extLst>
          </p:cNvPr>
          <p:cNvSpPr/>
          <p:nvPr/>
        </p:nvSpPr>
        <p:spPr>
          <a:xfrm>
            <a:off x="4631424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7C74810-B1EE-D0F9-7627-C821797E00F4}"/>
              </a:ext>
            </a:extLst>
          </p:cNvPr>
          <p:cNvSpPr/>
          <p:nvPr/>
        </p:nvSpPr>
        <p:spPr>
          <a:xfrm>
            <a:off x="4630431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4222A1F-1837-967B-33E6-B0554EDE9B82}"/>
              </a:ext>
            </a:extLst>
          </p:cNvPr>
          <p:cNvSpPr/>
          <p:nvPr/>
        </p:nvSpPr>
        <p:spPr>
          <a:xfrm>
            <a:off x="1471290" y="1554875"/>
            <a:ext cx="4539709" cy="405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1092F9F-A9F6-4A75-85DE-89FFCBE9B9FB}"/>
              </a:ext>
            </a:extLst>
          </p:cNvPr>
          <p:cNvSpPr txBox="1"/>
          <p:nvPr/>
        </p:nvSpPr>
        <p:spPr>
          <a:xfrm>
            <a:off x="4410957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29A634-3727-EA92-7E31-1E602BAC766A}"/>
              </a:ext>
            </a:extLst>
          </p:cNvPr>
          <p:cNvSpPr txBox="1"/>
          <p:nvPr/>
        </p:nvSpPr>
        <p:spPr>
          <a:xfrm>
            <a:off x="3050665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4F8511-9617-32C6-79B8-67D09FC103BC}"/>
              </a:ext>
            </a:extLst>
          </p:cNvPr>
          <p:cNvSpPr txBox="1"/>
          <p:nvPr/>
        </p:nvSpPr>
        <p:spPr>
          <a:xfrm>
            <a:off x="4731456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14662524-1C11-7B02-EBDC-D94C0E35C14E}"/>
              </a:ext>
            </a:extLst>
          </p:cNvPr>
          <p:cNvSpPr/>
          <p:nvPr/>
        </p:nvSpPr>
        <p:spPr>
          <a:xfrm rot="10800000" flipH="1">
            <a:off x="776896" y="1596977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5D3F0C-1A37-495B-4762-544D7735EE61}"/>
              </a:ext>
            </a:extLst>
          </p:cNvPr>
          <p:cNvSpPr txBox="1"/>
          <p:nvPr/>
        </p:nvSpPr>
        <p:spPr>
          <a:xfrm>
            <a:off x="6042131" y="3927039"/>
            <a:ext cx="4747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/>
              <a:t>初診月：</a:t>
            </a:r>
            <a:r>
              <a:rPr lang="en-US" altLang="ja-JP" dirty="0" err="1"/>
              <a:t>Klist</a:t>
            </a:r>
            <a:r>
              <a:rPr lang="en-US" altLang="ja-JP" dirty="0">
                <a:solidFill>
                  <a:schemeClr val="tx1"/>
                </a:solidFill>
              </a:rPr>
              <a:t>["</a:t>
            </a:r>
            <a:r>
              <a:rPr lang="en-US" altLang="ja-JP" dirty="0" err="1">
                <a:solidFill>
                  <a:schemeClr val="tx1"/>
                </a:solidFill>
              </a:rPr>
              <a:t>yearmonth</a:t>
            </a:r>
            <a:r>
              <a:rPr lang="en-US" altLang="ja-JP" dirty="0">
                <a:solidFill>
                  <a:schemeClr val="tx1"/>
                </a:solidFill>
              </a:rPr>
              <a:t>"][</a:t>
            </a:r>
            <a:r>
              <a:rPr lang="en-US" altLang="ja-JP" dirty="0">
                <a:highlight>
                  <a:srgbClr val="00FFFF"/>
                </a:highlight>
              </a:rPr>
              <a:t>0</a:t>
            </a:r>
            <a:r>
              <a:rPr lang="en-US" altLang="ja-JP" dirty="0"/>
              <a:t>]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B79262-9420-4883-CA3F-450D01BF37E4}"/>
              </a:ext>
            </a:extLst>
          </p:cNvPr>
          <p:cNvSpPr txBox="1"/>
          <p:nvPr/>
        </p:nvSpPr>
        <p:spPr>
          <a:xfrm>
            <a:off x="6042131" y="2391978"/>
            <a:ext cx="485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生年月：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["</a:t>
            </a:r>
            <a:r>
              <a:rPr lang="en-US" altLang="ja-JP" b="0" dirty="0" err="1">
                <a:effectLst/>
                <a:latin typeface="Courier New" panose="02070309020205020404" pitchFamily="49" charset="0"/>
              </a:rPr>
              <a:t>birthmonth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"][</a:t>
            </a:r>
            <a:r>
              <a:rPr lang="en-US" altLang="ja-JP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9014F38-EE7F-CE6B-DC0D-E1E1E9EE4A97}"/>
              </a:ext>
            </a:extLst>
          </p:cNvPr>
          <p:cNvSpPr txBox="1"/>
          <p:nvPr/>
        </p:nvSpPr>
        <p:spPr>
          <a:xfrm>
            <a:off x="5778581" y="1572835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  <a:highlight>
                  <a:srgbClr val="00FFFF"/>
                </a:highlight>
              </a:rPr>
              <a:t>0</a:t>
            </a:r>
            <a:endParaRPr lang="ja-JP" altLang="en-US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9D6A74C-68A6-AA1B-3480-F9F6B5F2CEC7}"/>
              </a:ext>
            </a:extLst>
          </p:cNvPr>
          <p:cNvSpPr/>
          <p:nvPr/>
        </p:nvSpPr>
        <p:spPr>
          <a:xfrm>
            <a:off x="2983911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1943-01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AB51845-0B32-87BB-5409-74917D186869}"/>
              </a:ext>
            </a:extLst>
          </p:cNvPr>
          <p:cNvSpPr/>
          <p:nvPr/>
        </p:nvSpPr>
        <p:spPr>
          <a:xfrm>
            <a:off x="4631424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2020-10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AA5B4D2-29A6-3E90-CDAD-2CB028C7CA56}"/>
              </a:ext>
            </a:extLst>
          </p:cNvPr>
          <p:cNvSpPr txBox="1"/>
          <p:nvPr/>
        </p:nvSpPr>
        <p:spPr>
          <a:xfrm>
            <a:off x="6096000" y="1163150"/>
            <a:ext cx="28485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sz="2000" b="1" dirty="0">
                <a:solidFill>
                  <a:schemeClr val="tx1"/>
                </a:solidFill>
              </a:rPr>
              <a:t>年と月を分解します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719663C-DB18-41AF-8F04-244829CC5E62}"/>
              </a:ext>
            </a:extLst>
          </p:cNvPr>
          <p:cNvSpPr txBox="1"/>
          <p:nvPr/>
        </p:nvSpPr>
        <p:spPr>
          <a:xfrm>
            <a:off x="6042131" y="2028477"/>
            <a:ext cx="1885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文字列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endParaRPr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3BD6E6D-E405-FDE9-C974-4733E0D0C292}"/>
              </a:ext>
            </a:extLst>
          </p:cNvPr>
          <p:cNvSpPr txBox="1"/>
          <p:nvPr/>
        </p:nvSpPr>
        <p:spPr>
          <a:xfrm>
            <a:off x="6042131" y="3566954"/>
            <a:ext cx="1885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文字列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741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1" y="369332"/>
            <a:ext cx="3011332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4" y="1557503"/>
            <a:ext cx="5853639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D1F75A-5C5B-7D55-F59A-DAE1BBF76BAC}"/>
              </a:ext>
            </a:extLst>
          </p:cNvPr>
          <p:cNvSpPr/>
          <p:nvPr/>
        </p:nvSpPr>
        <p:spPr>
          <a:xfrm>
            <a:off x="1536789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DAB9F7-1B48-619C-055E-0F2069314039}"/>
              </a:ext>
            </a:extLst>
          </p:cNvPr>
          <p:cNvSpPr txBox="1"/>
          <p:nvPr/>
        </p:nvSpPr>
        <p:spPr>
          <a:xfrm>
            <a:off x="1671019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1F0934-54B1-684D-DADB-FADE25BAEF6A}"/>
              </a:ext>
            </a:extLst>
          </p:cNvPr>
          <p:cNvSpPr/>
          <p:nvPr/>
        </p:nvSpPr>
        <p:spPr>
          <a:xfrm>
            <a:off x="2983911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FC21F2-99B9-9986-2EE4-36C44D3990BB}"/>
              </a:ext>
            </a:extLst>
          </p:cNvPr>
          <p:cNvSpPr txBox="1"/>
          <p:nvPr/>
        </p:nvSpPr>
        <p:spPr>
          <a:xfrm>
            <a:off x="2743249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96D14C-2C7D-B304-EAE8-B491EC7190B3}"/>
              </a:ext>
            </a:extLst>
          </p:cNvPr>
          <p:cNvSpPr/>
          <p:nvPr/>
        </p:nvSpPr>
        <p:spPr>
          <a:xfrm>
            <a:off x="1536013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DAA6AD-AE70-7320-C200-CFC1CCE979BA}"/>
              </a:ext>
            </a:extLst>
          </p:cNvPr>
          <p:cNvSpPr/>
          <p:nvPr/>
        </p:nvSpPr>
        <p:spPr>
          <a:xfrm>
            <a:off x="1536013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1A9C47-5DF5-65A8-ADB7-73714752B93E}"/>
              </a:ext>
            </a:extLst>
          </p:cNvPr>
          <p:cNvSpPr/>
          <p:nvPr/>
        </p:nvSpPr>
        <p:spPr>
          <a:xfrm>
            <a:off x="2982918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80790D2-021A-9DBB-0201-2B474D504134}"/>
              </a:ext>
            </a:extLst>
          </p:cNvPr>
          <p:cNvSpPr/>
          <p:nvPr/>
        </p:nvSpPr>
        <p:spPr>
          <a:xfrm>
            <a:off x="1536292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147F86-F018-BC9E-6F5A-C4FA7B2548C6}"/>
              </a:ext>
            </a:extLst>
          </p:cNvPr>
          <p:cNvSpPr/>
          <p:nvPr/>
        </p:nvSpPr>
        <p:spPr>
          <a:xfrm>
            <a:off x="1536292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809236-7C5D-59CE-4D7E-02FDE16E6CB2}"/>
              </a:ext>
            </a:extLst>
          </p:cNvPr>
          <p:cNvSpPr/>
          <p:nvPr/>
        </p:nvSpPr>
        <p:spPr>
          <a:xfrm>
            <a:off x="1536013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19E7D5-FCDA-09B1-3D48-FDA8136880F0}"/>
              </a:ext>
            </a:extLst>
          </p:cNvPr>
          <p:cNvSpPr/>
          <p:nvPr/>
        </p:nvSpPr>
        <p:spPr>
          <a:xfrm>
            <a:off x="1536013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2E0F2-FD87-FAD1-8B58-12BBCE797296}"/>
              </a:ext>
            </a:extLst>
          </p:cNvPr>
          <p:cNvSpPr/>
          <p:nvPr/>
        </p:nvSpPr>
        <p:spPr>
          <a:xfrm>
            <a:off x="2983911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ABC1C1-06C0-186F-4072-B88E4DCD61F4}"/>
              </a:ext>
            </a:extLst>
          </p:cNvPr>
          <p:cNvSpPr/>
          <p:nvPr/>
        </p:nvSpPr>
        <p:spPr>
          <a:xfrm>
            <a:off x="2983911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326034-552E-B799-B5E7-65CDE400D7BD}"/>
              </a:ext>
            </a:extLst>
          </p:cNvPr>
          <p:cNvSpPr/>
          <p:nvPr/>
        </p:nvSpPr>
        <p:spPr>
          <a:xfrm>
            <a:off x="2983911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B32FAE2-E567-820D-8699-1166078E2522}"/>
              </a:ext>
            </a:extLst>
          </p:cNvPr>
          <p:cNvSpPr/>
          <p:nvPr/>
        </p:nvSpPr>
        <p:spPr>
          <a:xfrm>
            <a:off x="2982918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57CAE0-BF0F-5C12-D66E-B82C388CBFB4}"/>
              </a:ext>
            </a:extLst>
          </p:cNvPr>
          <p:cNvSpPr/>
          <p:nvPr/>
        </p:nvSpPr>
        <p:spPr>
          <a:xfrm>
            <a:off x="4631424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489182-842E-8982-39D5-A121F428C7C4}"/>
              </a:ext>
            </a:extLst>
          </p:cNvPr>
          <p:cNvSpPr/>
          <p:nvPr/>
        </p:nvSpPr>
        <p:spPr>
          <a:xfrm>
            <a:off x="4630431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630C600-919A-70B9-24E5-911B32D4269B}"/>
              </a:ext>
            </a:extLst>
          </p:cNvPr>
          <p:cNvSpPr/>
          <p:nvPr/>
        </p:nvSpPr>
        <p:spPr>
          <a:xfrm>
            <a:off x="4631424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099A766-DAB2-7844-01C9-829B5A212F04}"/>
              </a:ext>
            </a:extLst>
          </p:cNvPr>
          <p:cNvSpPr/>
          <p:nvPr/>
        </p:nvSpPr>
        <p:spPr>
          <a:xfrm>
            <a:off x="4631424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D5CD273-9AA2-E77C-DB34-7CA4E328F025}"/>
              </a:ext>
            </a:extLst>
          </p:cNvPr>
          <p:cNvSpPr/>
          <p:nvPr/>
        </p:nvSpPr>
        <p:spPr>
          <a:xfrm>
            <a:off x="4631424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7C74810-B1EE-D0F9-7627-C821797E00F4}"/>
              </a:ext>
            </a:extLst>
          </p:cNvPr>
          <p:cNvSpPr/>
          <p:nvPr/>
        </p:nvSpPr>
        <p:spPr>
          <a:xfrm>
            <a:off x="4630431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4222A1F-1837-967B-33E6-B0554EDE9B82}"/>
              </a:ext>
            </a:extLst>
          </p:cNvPr>
          <p:cNvSpPr/>
          <p:nvPr/>
        </p:nvSpPr>
        <p:spPr>
          <a:xfrm>
            <a:off x="1471290" y="1554875"/>
            <a:ext cx="4539709" cy="405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1092F9F-A9F6-4A75-85DE-89FFCBE9B9FB}"/>
              </a:ext>
            </a:extLst>
          </p:cNvPr>
          <p:cNvSpPr txBox="1"/>
          <p:nvPr/>
        </p:nvSpPr>
        <p:spPr>
          <a:xfrm>
            <a:off x="4410957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29A634-3727-EA92-7E31-1E602BAC766A}"/>
              </a:ext>
            </a:extLst>
          </p:cNvPr>
          <p:cNvSpPr txBox="1"/>
          <p:nvPr/>
        </p:nvSpPr>
        <p:spPr>
          <a:xfrm>
            <a:off x="3050665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4F8511-9617-32C6-79B8-67D09FC103BC}"/>
              </a:ext>
            </a:extLst>
          </p:cNvPr>
          <p:cNvSpPr txBox="1"/>
          <p:nvPr/>
        </p:nvSpPr>
        <p:spPr>
          <a:xfrm>
            <a:off x="4731456" y="3476810"/>
            <a:ext cx="9100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14662524-1C11-7B02-EBDC-D94C0E35C14E}"/>
              </a:ext>
            </a:extLst>
          </p:cNvPr>
          <p:cNvSpPr/>
          <p:nvPr/>
        </p:nvSpPr>
        <p:spPr>
          <a:xfrm rot="10800000" flipH="1">
            <a:off x="776896" y="1596977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CD32FD3-B35A-5779-D4F5-84605BFB8821}"/>
              </a:ext>
            </a:extLst>
          </p:cNvPr>
          <p:cNvSpPr txBox="1"/>
          <p:nvPr/>
        </p:nvSpPr>
        <p:spPr>
          <a:xfrm>
            <a:off x="6072505" y="2594796"/>
            <a:ext cx="477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["</a:t>
            </a:r>
            <a:r>
              <a:rPr lang="en-US" altLang="ja-JP" b="0" dirty="0" err="1">
                <a:effectLst/>
                <a:latin typeface="Courier New" panose="02070309020205020404" pitchFamily="49" charset="0"/>
              </a:rPr>
              <a:t>birthmonth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"][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0].</a:t>
            </a:r>
            <a:r>
              <a:rPr lang="en-US" altLang="ja-JP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split("-")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5D3F0C-1A37-495B-4762-544D7735EE61}"/>
              </a:ext>
            </a:extLst>
          </p:cNvPr>
          <p:cNvSpPr txBox="1"/>
          <p:nvPr/>
        </p:nvSpPr>
        <p:spPr>
          <a:xfrm>
            <a:off x="6042131" y="3889968"/>
            <a:ext cx="4747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/>
              <a:t>初診月：</a:t>
            </a:r>
            <a:r>
              <a:rPr lang="en-US" altLang="ja-JP" dirty="0" err="1"/>
              <a:t>Klist</a:t>
            </a:r>
            <a:r>
              <a:rPr lang="en-US" altLang="ja-JP" dirty="0"/>
              <a:t>["</a:t>
            </a:r>
            <a:r>
              <a:rPr lang="en-US" altLang="ja-JP" dirty="0" err="1">
                <a:solidFill>
                  <a:schemeClr val="tx1"/>
                </a:solidFill>
              </a:rPr>
              <a:t>yearmonth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en-US" altLang="ja-JP" dirty="0"/>
              <a:t>][0]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B79262-9420-4883-CA3F-450D01BF37E4}"/>
              </a:ext>
            </a:extLst>
          </p:cNvPr>
          <p:cNvSpPr txBox="1"/>
          <p:nvPr/>
        </p:nvSpPr>
        <p:spPr>
          <a:xfrm>
            <a:off x="6042131" y="2206623"/>
            <a:ext cx="485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生年月：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["</a:t>
            </a:r>
            <a:r>
              <a:rPr lang="en-US" altLang="ja-JP" b="0" dirty="0" err="1">
                <a:effectLst/>
                <a:latin typeface="Courier New" panose="02070309020205020404" pitchFamily="49" charset="0"/>
              </a:rPr>
              <a:t>birthmonth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"][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0]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B85F774-D4B3-08D8-435A-7288DCF6F7AE}"/>
              </a:ext>
            </a:extLst>
          </p:cNvPr>
          <p:cNvSpPr txBox="1"/>
          <p:nvPr/>
        </p:nvSpPr>
        <p:spPr>
          <a:xfrm>
            <a:off x="6096000" y="4286500"/>
            <a:ext cx="4683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 err="1">
                <a:effectLst/>
                <a:latin typeface="Courier New" panose="02070309020205020404" pitchFamily="49" charset="0"/>
              </a:rPr>
              <a:t>Klist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["</a:t>
            </a:r>
            <a:r>
              <a:rPr lang="en-US" altLang="ja-JP" b="0" dirty="0" err="1">
                <a:effectLst/>
                <a:latin typeface="Courier New" panose="02070309020205020404" pitchFamily="49" charset="0"/>
              </a:rPr>
              <a:t>yearmonth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"][0].</a:t>
            </a:r>
            <a:r>
              <a:rPr lang="en-US" altLang="ja-JP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split("-")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2D77ACD-6729-8C1A-FD10-7115E28C7503}"/>
              </a:ext>
            </a:extLst>
          </p:cNvPr>
          <p:cNvSpPr txBox="1"/>
          <p:nvPr/>
        </p:nvSpPr>
        <p:spPr>
          <a:xfrm>
            <a:off x="6201973" y="3003038"/>
            <a:ext cx="1541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34E5D17-08C8-2F13-4914-FEE14D3BA398}"/>
              </a:ext>
            </a:extLst>
          </p:cNvPr>
          <p:cNvSpPr txBox="1"/>
          <p:nvPr/>
        </p:nvSpPr>
        <p:spPr>
          <a:xfrm>
            <a:off x="8492268" y="3003038"/>
            <a:ext cx="187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[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1943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, 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01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]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12FC11F-5D9F-0154-D852-90BC03C0624E}"/>
              </a:ext>
            </a:extLst>
          </p:cNvPr>
          <p:cNvSpPr txBox="1"/>
          <p:nvPr/>
        </p:nvSpPr>
        <p:spPr>
          <a:xfrm>
            <a:off x="6205519" y="4759444"/>
            <a:ext cx="1541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9CD4081-338A-A62F-04A1-471B6F07E790}"/>
              </a:ext>
            </a:extLst>
          </p:cNvPr>
          <p:cNvSpPr txBox="1"/>
          <p:nvPr/>
        </p:nvSpPr>
        <p:spPr>
          <a:xfrm>
            <a:off x="8549464" y="4759444"/>
            <a:ext cx="187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[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2020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, 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lang="en-US" altLang="ja-JP" b="1" dirty="0">
                <a:effectLst/>
                <a:latin typeface="+mn-ea"/>
              </a:rPr>
              <a:t>10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]</a:t>
            </a:r>
            <a:endParaRPr kumimoji="1" lang="ja-JP" altLang="en-US" b="1" dirty="0"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B31DB2D-CF3F-C9A9-FF5A-49874B99A32E}"/>
              </a:ext>
            </a:extLst>
          </p:cNvPr>
          <p:cNvCxnSpPr>
            <a:cxnSpLocks/>
          </p:cNvCxnSpPr>
          <p:nvPr/>
        </p:nvCxnSpPr>
        <p:spPr>
          <a:xfrm flipV="1">
            <a:off x="7743550" y="3187704"/>
            <a:ext cx="6136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93AFE0C-75CC-845E-2AA6-DBBEBC7C1C9B}"/>
              </a:ext>
            </a:extLst>
          </p:cNvPr>
          <p:cNvCxnSpPr>
            <a:cxnSpLocks/>
          </p:cNvCxnSpPr>
          <p:nvPr/>
        </p:nvCxnSpPr>
        <p:spPr>
          <a:xfrm flipV="1">
            <a:off x="7743550" y="4944110"/>
            <a:ext cx="6136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9014F38-EE7F-CE6B-DC0D-E1E1E9EE4A97}"/>
              </a:ext>
            </a:extLst>
          </p:cNvPr>
          <p:cNvSpPr txBox="1"/>
          <p:nvPr/>
        </p:nvSpPr>
        <p:spPr>
          <a:xfrm>
            <a:off x="5778581" y="1572835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  <a:highlight>
                  <a:srgbClr val="00FFFF"/>
                </a:highlight>
              </a:rPr>
              <a:t>0</a:t>
            </a:r>
            <a:endParaRPr lang="ja-JP" altLang="en-US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F8B466-1E9A-AC6B-9C9B-DA9DCCADAEF1}"/>
              </a:ext>
            </a:extLst>
          </p:cNvPr>
          <p:cNvSpPr/>
          <p:nvPr/>
        </p:nvSpPr>
        <p:spPr>
          <a:xfrm>
            <a:off x="2983911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1943-01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F2C9EB6-8234-DCE4-8DA6-6957669C90A9}"/>
              </a:ext>
            </a:extLst>
          </p:cNvPr>
          <p:cNvSpPr/>
          <p:nvPr/>
        </p:nvSpPr>
        <p:spPr>
          <a:xfrm>
            <a:off x="4631424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2020-10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5AA980C-C198-03F7-27B3-7099F9AEEAAC}"/>
              </a:ext>
            </a:extLst>
          </p:cNvPr>
          <p:cNvSpPr txBox="1"/>
          <p:nvPr/>
        </p:nvSpPr>
        <p:spPr>
          <a:xfrm>
            <a:off x="6063732" y="1134063"/>
            <a:ext cx="28485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sz="2000" b="1" dirty="0">
                <a:solidFill>
                  <a:schemeClr val="tx1"/>
                </a:solidFill>
              </a:rPr>
              <a:t>年と月を分解します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9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1" y="369332"/>
            <a:ext cx="3011332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5" y="1557503"/>
            <a:ext cx="4963940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D1F75A-5C5B-7D55-F59A-DAE1BBF76BAC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DAB9F7-1B48-619C-055E-0F2069314039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1F0934-54B1-684D-DADB-FADE25BAEF6A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FC21F2-99B9-9986-2EE4-36C44D3990BB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DBBBF7-A9C6-7813-80E7-F882C80E9383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FFFF00"/>
                </a:highlight>
              </a:rPr>
              <a:t>1943</a:t>
            </a:r>
            <a:r>
              <a:rPr kumimoji="1" lang="en-US" altLang="ja-JP" b="1" dirty="0">
                <a:solidFill>
                  <a:schemeClr val="tx1"/>
                </a:solidFill>
              </a:rPr>
              <a:t>-</a:t>
            </a:r>
            <a:r>
              <a:rPr kumimoji="1" lang="en-US" altLang="ja-JP" b="1" dirty="0">
                <a:solidFill>
                  <a:schemeClr val="tx1"/>
                </a:solidFill>
                <a:highlight>
                  <a:srgbClr val="FF00FF"/>
                </a:highlight>
              </a:rPr>
              <a:t>01</a:t>
            </a:r>
            <a:endParaRPr kumimoji="1" lang="ja-JP" altLang="en-US" b="1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96D14C-2C7D-B304-EAE8-B491EC7190B3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DAA6AD-AE70-7320-C200-CFC1CCE979BA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1A9C47-5DF5-65A8-ADB7-73714752B93E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80790D2-021A-9DBB-0201-2B474D504134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147F86-F018-BC9E-6F5A-C4FA7B2548C6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809236-7C5D-59CE-4D7E-02FDE16E6CB2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19E7D5-FCDA-09B1-3D48-FDA8136880F0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F2E0F2-FD87-FAD1-8B58-12BBCE797296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ABC1C1-06C0-186F-4072-B88E4DCD61F4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326034-552E-B799-B5E7-65CDE400D7BD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B32FAE2-E567-820D-8699-1166078E2522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57CAE0-BF0F-5C12-D66E-B82C388CBFB4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7AB245F-A46E-B478-1B11-DAE992312B09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2020</a:t>
            </a:r>
            <a:r>
              <a:rPr kumimoji="1" lang="en-US" altLang="ja-JP" b="1" dirty="0">
                <a:solidFill>
                  <a:schemeClr val="tx1"/>
                </a:solidFill>
              </a:rPr>
              <a:t>-</a:t>
            </a:r>
            <a:r>
              <a:rPr kumimoji="1" lang="en-US" altLang="ja-JP" b="1" dirty="0">
                <a:solidFill>
                  <a:schemeClr val="tx1"/>
                </a:solidFill>
                <a:highlight>
                  <a:srgbClr val="00FFFF"/>
                </a:highlight>
              </a:rPr>
              <a:t>10</a:t>
            </a:r>
            <a:endParaRPr kumimoji="1" lang="ja-JP" altLang="en-US" b="1" dirty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489182-842E-8982-39D5-A121F428C7C4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630C600-919A-70B9-24E5-911B32D4269B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099A766-DAB2-7844-01C9-829B5A212F04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D5CD273-9AA2-E77C-DB34-7CA4E328F025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7C74810-B1EE-D0F9-7627-C821797E00F4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4222A1F-1837-967B-33E6-B0554EDE9B82}"/>
              </a:ext>
            </a:extLst>
          </p:cNvPr>
          <p:cNvSpPr/>
          <p:nvPr/>
        </p:nvSpPr>
        <p:spPr>
          <a:xfrm>
            <a:off x="581596" y="1554875"/>
            <a:ext cx="4539709" cy="405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1092F9F-A9F6-4A75-85DE-89FFCBE9B9FB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29A634-3727-EA92-7E31-1E602BAC766A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4F8511-9617-32C6-79B8-67D09FC103BC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14662524-1C11-7B02-EBDC-D94C0E35C14E}"/>
              </a:ext>
            </a:extLst>
          </p:cNvPr>
          <p:cNvSpPr/>
          <p:nvPr/>
        </p:nvSpPr>
        <p:spPr>
          <a:xfrm rot="10800000" flipH="1">
            <a:off x="177693" y="1553961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34E5D17-08C8-2F13-4914-FEE14D3BA398}"/>
              </a:ext>
            </a:extLst>
          </p:cNvPr>
          <p:cNvSpPr txBox="1"/>
          <p:nvPr/>
        </p:nvSpPr>
        <p:spPr>
          <a:xfrm>
            <a:off x="5456200" y="2160569"/>
            <a:ext cx="187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[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highlight>
                  <a:srgbClr val="FFFF00"/>
                </a:highlight>
                <a:latin typeface="+mn-ea"/>
              </a:rPr>
              <a:t>1943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, 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highlight>
                  <a:srgbClr val="FF00FF"/>
                </a:highlight>
                <a:latin typeface="+mn-ea"/>
              </a:rPr>
              <a:t>01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]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9CD4081-338A-A62F-04A1-471B6F07E790}"/>
              </a:ext>
            </a:extLst>
          </p:cNvPr>
          <p:cNvSpPr txBox="1"/>
          <p:nvPr/>
        </p:nvSpPr>
        <p:spPr>
          <a:xfrm>
            <a:off x="5456200" y="4360787"/>
            <a:ext cx="187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[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highlight>
                  <a:srgbClr val="00FF00"/>
                </a:highlight>
                <a:latin typeface="+mn-ea"/>
              </a:rPr>
              <a:t>2020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, 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lang="en-US" altLang="ja-JP" b="1" dirty="0">
                <a:effectLst/>
                <a:highlight>
                  <a:srgbClr val="00FFFF"/>
                </a:highlight>
                <a:latin typeface="+mn-ea"/>
              </a:rPr>
              <a:t>10</a:t>
            </a:r>
            <a:r>
              <a:rPr lang="en-US" altLang="ja-JP" b="0" dirty="0">
                <a:effectLst/>
                <a:latin typeface="+mn-ea"/>
              </a:rPr>
              <a:t>"</a:t>
            </a:r>
            <a:r>
              <a:rPr kumimoji="1" lang="en-US" altLang="ja-JP" b="1" dirty="0">
                <a:latin typeface="+mn-ea"/>
              </a:rPr>
              <a:t>]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BC005E-4CB8-5E13-3E40-1D0C358CF801}"/>
              </a:ext>
            </a:extLst>
          </p:cNvPr>
          <p:cNvSpPr txBox="1"/>
          <p:nvPr/>
        </p:nvSpPr>
        <p:spPr>
          <a:xfrm>
            <a:off x="5111311" y="1572835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C6DC17C-4D98-B5F1-998E-E0EEF6F0A024}"/>
              </a:ext>
            </a:extLst>
          </p:cNvPr>
          <p:cNvSpPr txBox="1"/>
          <p:nvPr/>
        </p:nvSpPr>
        <p:spPr>
          <a:xfrm>
            <a:off x="5519783" y="2491220"/>
            <a:ext cx="5215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 err="1">
                <a:effectLst/>
                <a:latin typeface="Courier New" panose="02070309020205020404" pitchFamily="49" charset="0"/>
              </a:rPr>
              <a:t>Klist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["</a:t>
            </a:r>
            <a:r>
              <a:rPr lang="en-US" altLang="ja-JP" b="0" dirty="0" err="1">
                <a:effectLst/>
                <a:latin typeface="Courier New" panose="02070309020205020404" pitchFamily="49" charset="0"/>
              </a:rPr>
              <a:t>birthmonth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"][0].split("-")[</a:t>
            </a:r>
            <a:r>
              <a:rPr lang="en-US" altLang="ja-JP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0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F7DF02-321E-52F2-4A17-54639C9E97CE}"/>
              </a:ext>
            </a:extLst>
          </p:cNvPr>
          <p:cNvSpPr txBox="1"/>
          <p:nvPr/>
        </p:nvSpPr>
        <p:spPr>
          <a:xfrm>
            <a:off x="5519783" y="3330773"/>
            <a:ext cx="5215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 err="1">
                <a:effectLst/>
                <a:latin typeface="Courier New" panose="02070309020205020404" pitchFamily="49" charset="0"/>
              </a:rPr>
              <a:t>Klist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["</a:t>
            </a:r>
            <a:r>
              <a:rPr lang="en-US" altLang="ja-JP" b="0" dirty="0" err="1">
                <a:effectLst/>
                <a:latin typeface="Courier New" panose="02070309020205020404" pitchFamily="49" charset="0"/>
              </a:rPr>
              <a:t>birthmonth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"][0].split("-")[</a:t>
            </a:r>
            <a:r>
              <a:rPr lang="en-US" altLang="ja-JP" b="0" dirty="0">
                <a:effectLst/>
                <a:highlight>
                  <a:srgbClr val="FF00FF"/>
                </a:highlight>
                <a:latin typeface="Courier New" panose="02070309020205020404" pitchFamily="49" charset="0"/>
              </a:rPr>
              <a:t>1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7A7388-B13B-B917-D50E-6E1C6C29495C}"/>
              </a:ext>
            </a:extLst>
          </p:cNvPr>
          <p:cNvSpPr txBox="1"/>
          <p:nvPr/>
        </p:nvSpPr>
        <p:spPr>
          <a:xfrm>
            <a:off x="5519783" y="2854487"/>
            <a:ext cx="6130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latin typeface="+mn-ea"/>
              </a:rPr>
              <a:t>1943</a:t>
            </a:r>
            <a:endParaRPr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5C05C9-7F05-A99E-0E69-74A546BC044D}"/>
              </a:ext>
            </a:extLst>
          </p:cNvPr>
          <p:cNvSpPr txBox="1"/>
          <p:nvPr/>
        </p:nvSpPr>
        <p:spPr>
          <a:xfrm>
            <a:off x="5519783" y="3700376"/>
            <a:ext cx="5131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latin typeface="+mn-ea"/>
              </a:rPr>
              <a:t>01</a:t>
            </a:r>
            <a:endParaRPr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DCCAC82-AABF-7282-44E1-078C6ACE8E81}"/>
              </a:ext>
            </a:extLst>
          </p:cNvPr>
          <p:cNvSpPr txBox="1"/>
          <p:nvPr/>
        </p:nvSpPr>
        <p:spPr>
          <a:xfrm>
            <a:off x="5564655" y="4679268"/>
            <a:ext cx="517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 err="1">
                <a:effectLst/>
                <a:latin typeface="Courier New" panose="02070309020205020404" pitchFamily="49" charset="0"/>
              </a:rPr>
              <a:t>Klist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["</a:t>
            </a:r>
            <a:r>
              <a:rPr lang="en-US" altLang="ja-JP" b="0" dirty="0" err="1">
                <a:effectLst/>
                <a:latin typeface="Courier New" panose="02070309020205020404" pitchFamily="49" charset="0"/>
              </a:rPr>
              <a:t>yearmonth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"][0].split("-")[</a:t>
            </a:r>
            <a:r>
              <a:rPr lang="en-US" altLang="ja-JP" b="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0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5BB988-D371-6AF0-38AB-B856690358EC}"/>
              </a:ext>
            </a:extLst>
          </p:cNvPr>
          <p:cNvSpPr txBox="1"/>
          <p:nvPr/>
        </p:nvSpPr>
        <p:spPr>
          <a:xfrm>
            <a:off x="5564655" y="5329029"/>
            <a:ext cx="517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 err="1">
                <a:effectLst/>
                <a:latin typeface="Courier New" panose="02070309020205020404" pitchFamily="49" charset="0"/>
              </a:rPr>
              <a:t>Klist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["</a:t>
            </a:r>
            <a:r>
              <a:rPr lang="en-US" altLang="ja-JP" b="0" dirty="0" err="1">
                <a:effectLst/>
                <a:latin typeface="Courier New" panose="02070309020205020404" pitchFamily="49" charset="0"/>
              </a:rPr>
              <a:t>yearmonth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"][0].split("-")[</a:t>
            </a:r>
            <a:r>
              <a:rPr lang="en-US" altLang="ja-JP" b="0" dirty="0"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1</a:t>
            </a:r>
            <a:r>
              <a:rPr lang="en-US" altLang="ja-JP" b="0" dirty="0"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F22699E-8944-EC62-4910-BAE9EF19FFA2}"/>
              </a:ext>
            </a:extLst>
          </p:cNvPr>
          <p:cNvSpPr txBox="1"/>
          <p:nvPr/>
        </p:nvSpPr>
        <p:spPr>
          <a:xfrm>
            <a:off x="5519783" y="5001516"/>
            <a:ext cx="6130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latin typeface="+mn-ea"/>
              </a:rPr>
              <a:t>2020</a:t>
            </a:r>
            <a:endParaRPr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676160-F906-82B2-D6C9-D65079DDD0CC}"/>
              </a:ext>
            </a:extLst>
          </p:cNvPr>
          <p:cNvSpPr txBox="1"/>
          <p:nvPr/>
        </p:nvSpPr>
        <p:spPr>
          <a:xfrm>
            <a:off x="5564655" y="5669432"/>
            <a:ext cx="4766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latin typeface="+mn-ea"/>
              </a:rPr>
              <a:t>10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D0F71A6-93A9-0948-8BA6-A09A02F6A856}"/>
              </a:ext>
            </a:extLst>
          </p:cNvPr>
          <p:cNvSpPr txBox="1"/>
          <p:nvPr/>
        </p:nvSpPr>
        <p:spPr>
          <a:xfrm>
            <a:off x="5237263" y="1148964"/>
            <a:ext cx="34802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sz="2000" b="1" dirty="0">
                <a:solidFill>
                  <a:schemeClr val="tx1"/>
                </a:solidFill>
              </a:rPr>
              <a:t>年と月を分解します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5" y="1557503"/>
            <a:ext cx="4011108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4222A1F-1837-967B-33E6-B0554EDE9B82}"/>
              </a:ext>
            </a:extLst>
          </p:cNvPr>
          <p:cNvSpPr/>
          <p:nvPr/>
        </p:nvSpPr>
        <p:spPr>
          <a:xfrm>
            <a:off x="176615" y="1554874"/>
            <a:ext cx="4011108" cy="24313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B6178A-2795-0B8B-E6DB-42985704F7A5}"/>
              </a:ext>
            </a:extLst>
          </p:cNvPr>
          <p:cNvSpPr/>
          <p:nvPr/>
        </p:nvSpPr>
        <p:spPr>
          <a:xfrm>
            <a:off x="176614" y="4031979"/>
            <a:ext cx="4011107" cy="12646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4837B46-6F07-A485-8EA2-A76409783C94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B587768-2FFD-526F-BE91-670F8FE9B77A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4ED01EB-FC3D-8872-CD09-CD1FB9EB37E1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E18635-8745-6C10-D611-3E4AC0DCBB36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07AF82-6FE5-D9E1-D3B1-04F0C4935670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7700A9-0330-736C-F69E-7CBE35DD9B5C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CF67D67-D197-9F41-EDAA-EACD65956D63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CADE228-EC2F-EDAE-12E6-45C9991130D8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476A314-BCE8-061E-6051-F8119128C53E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3955324-B9ED-7CCD-277B-3BF6C1E6D7F2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593FF8B-9DBA-01AE-75B6-640089E192C8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0512B24-BD7E-1B82-F26D-9342F466CB46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B20C1EA-5278-EB0B-D54D-9C28F0BDFADC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C9192DA-A252-1F85-5E3D-76ED14B84201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DBDE67E-BD3E-50CA-4D2E-80A6B6202D5A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D1236F0-9360-96B2-CAF3-27E40E5AF0B9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56854AF-A1B4-0FD4-412E-640037296BA7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2298012-C957-7867-595C-8A0FD5B11A9E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0DC6184-2241-D864-682E-E92E8169C6AC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DBE4D44-8A3C-5B82-B193-DFA114762825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AD23586-483F-1253-C2AE-E182BD59A252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E2A923-2D61-4EB7-2B04-4647E8FDE704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10D5347-1639-A498-E2D0-D75750995FB2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D73D7A6-345D-2B49-2BC9-4F2BF35F2986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EB742EE-2830-28C5-9842-0F496F781B06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467E020-845F-D41A-5AC7-4DE4DEF4E1B9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84B0C6E-B6FA-6D6D-D747-2AA4A0F0E6AC}"/>
              </a:ext>
            </a:extLst>
          </p:cNvPr>
          <p:cNvSpPr txBox="1"/>
          <p:nvPr/>
        </p:nvSpPr>
        <p:spPr>
          <a:xfrm>
            <a:off x="5237469" y="1608509"/>
            <a:ext cx="969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>
                <a:effectLst/>
                <a:latin typeface="Courier New" panose="02070309020205020404" pitchFamily="49" charset="0"/>
              </a:rPr>
              <a:t>コード</a:t>
            </a:r>
            <a:endParaRPr lang="en-US" altLang="ja-JP" sz="2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C4A0172-BCC5-078E-3B64-1BCC67CB5D62}"/>
              </a:ext>
            </a:extLst>
          </p:cNvPr>
          <p:cNvSpPr txBox="1"/>
          <p:nvPr/>
        </p:nvSpPr>
        <p:spPr>
          <a:xfrm>
            <a:off x="5232522" y="2043094"/>
            <a:ext cx="6970003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1943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2020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5A55964-69FD-8974-D4CE-F13B49401310}"/>
              </a:ext>
            </a:extLst>
          </p:cNvPr>
          <p:cNvSpPr/>
          <p:nvPr/>
        </p:nvSpPr>
        <p:spPr>
          <a:xfrm>
            <a:off x="176615" y="1578691"/>
            <a:ext cx="4631236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2580F9-BC6A-0D1F-2733-F1E6ABC79103}"/>
              </a:ext>
            </a:extLst>
          </p:cNvPr>
          <p:cNvSpPr txBox="1"/>
          <p:nvPr/>
        </p:nvSpPr>
        <p:spPr>
          <a:xfrm>
            <a:off x="5237263" y="1148964"/>
            <a:ext cx="34802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sz="2000" b="1" dirty="0">
                <a:solidFill>
                  <a:schemeClr val="tx1"/>
                </a:solidFill>
              </a:rPr>
              <a:t>年と月を分解します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1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5" y="1557503"/>
            <a:ext cx="4011108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4222A1F-1837-967B-33E6-B0554EDE9B82}"/>
              </a:ext>
            </a:extLst>
          </p:cNvPr>
          <p:cNvSpPr/>
          <p:nvPr/>
        </p:nvSpPr>
        <p:spPr>
          <a:xfrm>
            <a:off x="176615" y="1554874"/>
            <a:ext cx="4011108" cy="24313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B6178A-2795-0B8B-E6DB-42985704F7A5}"/>
              </a:ext>
            </a:extLst>
          </p:cNvPr>
          <p:cNvSpPr/>
          <p:nvPr/>
        </p:nvSpPr>
        <p:spPr>
          <a:xfrm>
            <a:off x="176614" y="4031979"/>
            <a:ext cx="4011107" cy="12646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D4FE6A5-1F37-1882-685C-C0731D4B86E4}"/>
              </a:ext>
            </a:extLst>
          </p:cNvPr>
          <p:cNvSpPr txBox="1"/>
          <p:nvPr/>
        </p:nvSpPr>
        <p:spPr>
          <a:xfrm>
            <a:off x="5251115" y="5406996"/>
            <a:ext cx="6783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en-US" i="0">
                <a:effectLst/>
                <a:latin typeface="Söhne"/>
              </a:rPr>
              <a:t>文字列リストの要素であるため、型は文字です。比較演算子で比較するため、型を文字から整数に変換する必要があります。</a:t>
            </a:r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4837B46-6F07-A485-8EA2-A76409783C94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B587768-2FFD-526F-BE91-670F8FE9B77A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4ED01EB-FC3D-8872-CD09-CD1FB9EB37E1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E18635-8745-6C10-D611-3E4AC0DCBB36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07AF82-6FE5-D9E1-D3B1-04F0C4935670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7700A9-0330-736C-F69E-7CBE35DD9B5C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CF67D67-D197-9F41-EDAA-EACD65956D63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CADE228-EC2F-EDAE-12E6-45C9991130D8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476A314-BCE8-061E-6051-F8119128C53E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3955324-B9ED-7CCD-277B-3BF6C1E6D7F2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593FF8B-9DBA-01AE-75B6-640089E192C8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0512B24-BD7E-1B82-F26D-9342F466CB46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B20C1EA-5278-EB0B-D54D-9C28F0BDFADC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C9192DA-A252-1F85-5E3D-76ED14B84201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DBDE67E-BD3E-50CA-4D2E-80A6B6202D5A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D1236F0-9360-96B2-CAF3-27E40E5AF0B9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56854AF-A1B4-0FD4-412E-640037296BA7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2298012-C957-7867-595C-8A0FD5B11A9E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0DC6184-2241-D864-682E-E92E8169C6AC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DBE4D44-8A3C-5B82-B193-DFA114762825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AD23586-483F-1253-C2AE-E182BD59A252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E2A923-2D61-4EB7-2B04-4647E8FDE704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10D5347-1639-A498-E2D0-D75750995FB2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D73D7A6-345D-2B49-2BC9-4F2BF35F2986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EB742EE-2830-28C5-9842-0F496F781B06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467E020-845F-D41A-5AC7-4DE4DEF4E1B9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84B0C6E-B6FA-6D6D-D747-2AA4A0F0E6AC}"/>
              </a:ext>
            </a:extLst>
          </p:cNvPr>
          <p:cNvSpPr txBox="1"/>
          <p:nvPr/>
        </p:nvSpPr>
        <p:spPr>
          <a:xfrm>
            <a:off x="5237469" y="1608509"/>
            <a:ext cx="969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>
                <a:effectLst/>
                <a:latin typeface="Courier New" panose="02070309020205020404" pitchFamily="49" charset="0"/>
              </a:rPr>
              <a:t>コード</a:t>
            </a:r>
            <a:endParaRPr lang="en-US" altLang="ja-JP" sz="2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C4A0172-BCC5-078E-3B64-1BCC67CB5D62}"/>
              </a:ext>
            </a:extLst>
          </p:cNvPr>
          <p:cNvSpPr txBox="1"/>
          <p:nvPr/>
        </p:nvSpPr>
        <p:spPr>
          <a:xfrm>
            <a:off x="5232522" y="2043094"/>
            <a:ext cx="6970003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1943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2020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5A55964-69FD-8974-D4CE-F13B49401310}"/>
              </a:ext>
            </a:extLst>
          </p:cNvPr>
          <p:cNvSpPr/>
          <p:nvPr/>
        </p:nvSpPr>
        <p:spPr>
          <a:xfrm>
            <a:off x="176615" y="1578691"/>
            <a:ext cx="4631236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2580F9-BC6A-0D1F-2733-F1E6ABC79103}"/>
              </a:ext>
            </a:extLst>
          </p:cNvPr>
          <p:cNvSpPr txBox="1"/>
          <p:nvPr/>
        </p:nvSpPr>
        <p:spPr>
          <a:xfrm>
            <a:off x="5237263" y="1148964"/>
            <a:ext cx="34802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sz="2000" b="1" dirty="0">
                <a:solidFill>
                  <a:schemeClr val="tx1"/>
                </a:solidFill>
              </a:rPr>
              <a:t>年と月を分解します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D98EC4-9F62-BC36-423E-CFDDBEA38B0B}"/>
              </a:ext>
            </a:extLst>
          </p:cNvPr>
          <p:cNvSpPr/>
          <p:nvPr/>
        </p:nvSpPr>
        <p:spPr>
          <a:xfrm>
            <a:off x="5269591" y="2068054"/>
            <a:ext cx="772864" cy="3356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32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5" y="1557503"/>
            <a:ext cx="4011108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DED96A-F066-47E4-9553-675BF6234992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D4FE6A5-1F37-1882-685C-C0731D4B86E4}"/>
              </a:ext>
            </a:extLst>
          </p:cNvPr>
          <p:cNvSpPr txBox="1"/>
          <p:nvPr/>
        </p:nvSpPr>
        <p:spPr>
          <a:xfrm>
            <a:off x="6233145" y="2480753"/>
            <a:ext cx="1044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>
                <a:effectLst/>
                <a:latin typeface="Söhne"/>
              </a:rPr>
              <a:t>文字列</a:t>
            </a:r>
            <a:endParaRPr lang="ja-JP" altLang="en-US" b="1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D2A7D69-EBFD-4E57-E11E-00AF46FB487E}"/>
              </a:ext>
            </a:extLst>
          </p:cNvPr>
          <p:cNvSpPr txBox="1"/>
          <p:nvPr/>
        </p:nvSpPr>
        <p:spPr>
          <a:xfrm>
            <a:off x="8026872" y="2480753"/>
            <a:ext cx="77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>
                <a:effectLst/>
                <a:latin typeface="Söhne"/>
              </a:rPr>
              <a:t>整数</a:t>
            </a:r>
            <a:endParaRPr lang="ja-JP" altLang="en-US" b="1" dirty="0"/>
          </a:p>
        </p:txBody>
      </p:sp>
      <p:sp>
        <p:nvSpPr>
          <p:cNvPr id="126" name="矢印: 右 125">
            <a:extLst>
              <a:ext uri="{FF2B5EF4-FFF2-40B4-BE49-F238E27FC236}">
                <a16:creationId xmlns:a16="http://schemas.microsoft.com/office/drawing/2014/main" id="{D6CC1341-B281-0807-1CE1-9B980B01AA85}"/>
              </a:ext>
            </a:extLst>
          </p:cNvPr>
          <p:cNvSpPr/>
          <p:nvPr/>
        </p:nvSpPr>
        <p:spPr>
          <a:xfrm rot="10800000" flipH="1">
            <a:off x="7277240" y="2480753"/>
            <a:ext cx="638930" cy="3693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4837B46-6F07-A485-8EA2-A76409783C94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B587768-2FFD-526F-BE91-670F8FE9B77A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4ED01EB-FC3D-8872-CD09-CD1FB9EB37E1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E18635-8745-6C10-D611-3E4AC0DCBB36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07AF82-6FE5-D9E1-D3B1-04F0C4935670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7700A9-0330-736C-F69E-7CBE35DD9B5C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CF67D67-D197-9F41-EDAA-EACD65956D63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CADE228-EC2F-EDAE-12E6-45C9991130D8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476A314-BCE8-061E-6051-F8119128C53E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3955324-B9ED-7CCD-277B-3BF6C1E6D7F2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593FF8B-9DBA-01AE-75B6-640089E192C8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0512B24-BD7E-1B82-F26D-9342F466CB46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B20C1EA-5278-EB0B-D54D-9C28F0BDFADC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C9192DA-A252-1F85-5E3D-76ED14B84201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DBDE67E-BD3E-50CA-4D2E-80A6B6202D5A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D1236F0-9360-96B2-CAF3-27E40E5AF0B9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56854AF-A1B4-0FD4-412E-640037296BA7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2298012-C957-7867-595C-8A0FD5B11A9E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0DC6184-2241-D864-682E-E92E8169C6AC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DBE4D44-8A3C-5B82-B193-DFA114762825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AD23586-483F-1253-C2AE-E182BD59A252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E2A923-2D61-4EB7-2B04-4647E8FDE704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10D5347-1639-A498-E2D0-D75750995FB2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D73D7A6-345D-2B49-2BC9-4F2BF35F2986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EB742EE-2830-28C5-9842-0F496F781B06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467E020-845F-D41A-5AC7-4DE4DEF4E1B9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id="{7FBC21E2-901E-260F-0868-B946D3AAA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263" y="1133498"/>
            <a:ext cx="6679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000" dirty="0">
                <a:latin typeface="+mn-ea"/>
              </a:rPr>
              <a:t>int() </a:t>
            </a:r>
            <a:r>
              <a:rPr lang="ja-JP" altLang="ja-JP" sz="2000" dirty="0">
                <a:latin typeface="Söhne"/>
              </a:rPr>
              <a:t>関数</a:t>
            </a:r>
            <a:r>
              <a:rPr lang="ja-JP" altLang="en-US" sz="2000">
                <a:latin typeface="Söhne"/>
              </a:rPr>
              <a:t>は</a:t>
            </a:r>
            <a:r>
              <a:rPr lang="ja-JP" altLang="ja-JP" sz="2000">
                <a:latin typeface="Söhne"/>
              </a:rPr>
              <a:t>文字列</a:t>
            </a:r>
            <a:r>
              <a:rPr lang="ja-JP" altLang="en-US" sz="2000">
                <a:latin typeface="Söhne"/>
              </a:rPr>
              <a:t>の値</a:t>
            </a:r>
            <a:r>
              <a:rPr lang="ja-JP" altLang="ja-JP" sz="2000">
                <a:latin typeface="Söhne"/>
              </a:rPr>
              <a:t>を</a:t>
            </a:r>
            <a:r>
              <a:rPr lang="ja-JP" altLang="en-US" sz="2000">
                <a:latin typeface="Söhne"/>
              </a:rPr>
              <a:t>、</a:t>
            </a:r>
            <a:r>
              <a:rPr lang="ja-JP" altLang="ja-JP" sz="2000">
                <a:latin typeface="Söhne"/>
              </a:rPr>
              <a:t>整数</a:t>
            </a:r>
            <a:r>
              <a:rPr lang="ja-JP" altLang="ja-JP" sz="2000" dirty="0">
                <a:latin typeface="Söhne"/>
              </a:rPr>
              <a:t>に変換します。 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7FAE05-91B9-9868-437E-6395DE764951}"/>
              </a:ext>
            </a:extLst>
          </p:cNvPr>
          <p:cNvSpPr txBox="1"/>
          <p:nvPr/>
        </p:nvSpPr>
        <p:spPr>
          <a:xfrm>
            <a:off x="5121309" y="1999882"/>
            <a:ext cx="5829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>
                <a:effectLst/>
                <a:latin typeface="Courier New" panose="02070309020205020404" pitchFamily="49" charset="0"/>
              </a:rPr>
              <a:t>コードの書き方：</a:t>
            </a:r>
            <a:r>
              <a:rPr lang="en-US" altLang="ja-JP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文字列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84B0C6E-B6FA-6D6D-D747-2AA4A0F0E6AC}"/>
              </a:ext>
            </a:extLst>
          </p:cNvPr>
          <p:cNvSpPr txBox="1"/>
          <p:nvPr/>
        </p:nvSpPr>
        <p:spPr>
          <a:xfrm>
            <a:off x="5126256" y="2461127"/>
            <a:ext cx="969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>
                <a:effectLst/>
                <a:latin typeface="Courier New" panose="02070309020205020404" pitchFamily="49" charset="0"/>
              </a:rPr>
              <a:t>コード</a:t>
            </a:r>
            <a:endParaRPr lang="en-US" altLang="ja-JP" sz="2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C4A0172-BCC5-078E-3B64-1BCC67CB5D62}"/>
              </a:ext>
            </a:extLst>
          </p:cNvPr>
          <p:cNvSpPr txBox="1"/>
          <p:nvPr/>
        </p:nvSpPr>
        <p:spPr>
          <a:xfrm>
            <a:off x="5121309" y="2982211"/>
            <a:ext cx="6970003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1943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2020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5A55964-69FD-8974-D4CE-F13B49401310}"/>
              </a:ext>
            </a:extLst>
          </p:cNvPr>
          <p:cNvSpPr/>
          <p:nvPr/>
        </p:nvSpPr>
        <p:spPr>
          <a:xfrm>
            <a:off x="176615" y="1578691"/>
            <a:ext cx="4631236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70A02E0-069F-EA5D-3DE8-AC0EF0262183}"/>
              </a:ext>
            </a:extLst>
          </p:cNvPr>
          <p:cNvSpPr txBox="1"/>
          <p:nvPr/>
        </p:nvSpPr>
        <p:spPr>
          <a:xfrm>
            <a:off x="5237263" y="642334"/>
            <a:ext cx="4462788" cy="40011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年と</a:t>
            </a:r>
            <a:r>
              <a:rPr lang="ja-JP" altLang="en-US" sz="2000" b="1">
                <a:solidFill>
                  <a:schemeClr val="tx1"/>
                </a:solidFill>
              </a:rPr>
              <a:t>月をの型を整数に変換します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88DFA7-2F81-4044-67B7-E85E1AE9FE50}"/>
              </a:ext>
            </a:extLst>
          </p:cNvPr>
          <p:cNvSpPr txBox="1"/>
          <p:nvPr/>
        </p:nvSpPr>
        <p:spPr>
          <a:xfrm>
            <a:off x="5056677" y="2384973"/>
            <a:ext cx="18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演習</a:t>
            </a:r>
            <a:r>
              <a:rPr kumimoji="1" lang="en-US" altLang="ja-JP" sz="4800" dirty="0"/>
              <a:t>7</a:t>
            </a:r>
            <a:endParaRPr kumimoji="1" lang="ja-JP" altLang="en-US" sz="4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632C76-8F26-7D16-6B40-8B0B016611F3}"/>
              </a:ext>
            </a:extLst>
          </p:cNvPr>
          <p:cNvSpPr txBox="1"/>
          <p:nvPr/>
        </p:nvSpPr>
        <p:spPr>
          <a:xfrm>
            <a:off x="8126276" y="5696120"/>
            <a:ext cx="3072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en-US" sz="20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統合教育機構　曹　日丹</a:t>
            </a:r>
            <a:endParaRPr lang="en-US" altLang="ja-JP" sz="20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8BFC91-DCB3-7C1D-5AC3-DA81BE3E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C940E5-742B-CF68-75D3-68516FA486C0}"/>
              </a:ext>
            </a:extLst>
          </p:cNvPr>
          <p:cNvSpPr txBox="1"/>
          <p:nvPr/>
        </p:nvSpPr>
        <p:spPr>
          <a:xfrm>
            <a:off x="4002523" y="3161364"/>
            <a:ext cx="41869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データクレンジングとデータの可視化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0BDCE323-93A8-5918-92C8-4F946EB92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7464"/>
            <a:ext cx="2648886" cy="2648886"/>
          </a:xfrm>
          <a:prstGeom prst="rect">
            <a:avLst/>
          </a:prstGeom>
        </p:spPr>
      </p:pic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A7345A66-34D2-3AC2-CA34-F64F0D2B1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1" y="3606535"/>
            <a:ext cx="4095107" cy="31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5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ED7AC-8EB0-CD68-EB26-68BA9C93D59C}"/>
              </a:ext>
            </a:extLst>
          </p:cNvPr>
          <p:cNvSpPr/>
          <p:nvPr/>
        </p:nvSpPr>
        <p:spPr>
          <a:xfrm>
            <a:off x="157365" y="1557503"/>
            <a:ext cx="4011108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DC08F1-0322-E1C2-23AA-ED7DBB38472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30E4E-AFFF-F619-2A33-89BB0A4D8C71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9E5F68-103A-34CE-0B7E-09F541623341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D04BFF0-C850-C318-BC26-091BCE039FA1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B5E91B-51A3-AA94-1FB6-81842DB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D4FE6A5-1F37-1882-685C-C0731D4B86E4}"/>
              </a:ext>
            </a:extLst>
          </p:cNvPr>
          <p:cNvSpPr txBox="1"/>
          <p:nvPr/>
        </p:nvSpPr>
        <p:spPr>
          <a:xfrm>
            <a:off x="6233145" y="2480753"/>
            <a:ext cx="1044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>
                <a:effectLst/>
                <a:latin typeface="Söhne"/>
              </a:rPr>
              <a:t>文字列</a:t>
            </a:r>
            <a:endParaRPr lang="ja-JP" altLang="en-US" b="1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D2A7D69-EBFD-4E57-E11E-00AF46FB487E}"/>
              </a:ext>
            </a:extLst>
          </p:cNvPr>
          <p:cNvSpPr txBox="1"/>
          <p:nvPr/>
        </p:nvSpPr>
        <p:spPr>
          <a:xfrm>
            <a:off x="8026872" y="2480753"/>
            <a:ext cx="77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>
                <a:effectLst/>
                <a:latin typeface="Söhne"/>
              </a:rPr>
              <a:t>整数</a:t>
            </a:r>
            <a:endParaRPr lang="ja-JP" altLang="en-US" b="1" dirty="0"/>
          </a:p>
        </p:txBody>
      </p:sp>
      <p:sp>
        <p:nvSpPr>
          <p:cNvPr id="126" name="矢印: 右 125">
            <a:extLst>
              <a:ext uri="{FF2B5EF4-FFF2-40B4-BE49-F238E27FC236}">
                <a16:creationId xmlns:a16="http://schemas.microsoft.com/office/drawing/2014/main" id="{D6CC1341-B281-0807-1CE1-9B980B01AA85}"/>
              </a:ext>
            </a:extLst>
          </p:cNvPr>
          <p:cNvSpPr/>
          <p:nvPr/>
        </p:nvSpPr>
        <p:spPr>
          <a:xfrm rot="10800000" flipH="1">
            <a:off x="7277240" y="2480753"/>
            <a:ext cx="638930" cy="3693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4837B46-6F07-A485-8EA2-A76409783C94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B587768-2FFD-526F-BE91-670F8FE9B77A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4ED01EB-FC3D-8872-CD09-CD1FB9EB37E1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E18635-8745-6C10-D611-3E4AC0DCBB36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07AF82-6FE5-D9E1-D3B1-04F0C4935670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7700A9-0330-736C-F69E-7CBE35DD9B5C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CF67D67-D197-9F41-EDAA-EACD65956D63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CADE228-EC2F-EDAE-12E6-45C9991130D8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476A314-BCE8-061E-6051-F8119128C53E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3955324-B9ED-7CCD-277B-3BF6C1E6D7F2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593FF8B-9DBA-01AE-75B6-640089E192C8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0512B24-BD7E-1B82-F26D-9342F466CB46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B20C1EA-5278-EB0B-D54D-9C28F0BDFADC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C9192DA-A252-1F85-5E3D-76ED14B84201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DBDE67E-BD3E-50CA-4D2E-80A6B6202D5A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D1236F0-9360-96B2-CAF3-27E40E5AF0B9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56854AF-A1B4-0FD4-412E-640037296BA7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2298012-C957-7867-595C-8A0FD5B11A9E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0DC6184-2241-D864-682E-E92E8169C6AC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DBE4D44-8A3C-5B82-B193-DFA114762825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AD23586-483F-1253-C2AE-E182BD59A252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E2A923-2D61-4EB7-2B04-4647E8FDE704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10D5347-1639-A498-E2D0-D75750995FB2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D73D7A6-345D-2B49-2BC9-4F2BF35F2986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EB742EE-2830-28C5-9842-0F496F781B06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467E020-845F-D41A-5AC7-4DE4DEF4E1B9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7FAE05-91B9-9868-437E-6395DE764951}"/>
              </a:ext>
            </a:extLst>
          </p:cNvPr>
          <p:cNvSpPr txBox="1"/>
          <p:nvPr/>
        </p:nvSpPr>
        <p:spPr>
          <a:xfrm>
            <a:off x="5121309" y="1999882"/>
            <a:ext cx="5829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>
                <a:effectLst/>
                <a:latin typeface="Courier New" panose="02070309020205020404" pitchFamily="49" charset="0"/>
              </a:rPr>
              <a:t>コードの書き方：</a:t>
            </a:r>
            <a:r>
              <a:rPr lang="en-US" altLang="ja-JP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文字列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84B0C6E-B6FA-6D6D-D747-2AA4A0F0E6AC}"/>
              </a:ext>
            </a:extLst>
          </p:cNvPr>
          <p:cNvSpPr txBox="1"/>
          <p:nvPr/>
        </p:nvSpPr>
        <p:spPr>
          <a:xfrm>
            <a:off x="5126256" y="2461127"/>
            <a:ext cx="969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>
                <a:effectLst/>
                <a:latin typeface="Courier New" panose="02070309020205020404" pitchFamily="49" charset="0"/>
              </a:rPr>
              <a:t>コード</a:t>
            </a:r>
            <a:endParaRPr lang="en-US" altLang="ja-JP" sz="2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C4A0172-BCC5-078E-3B64-1BCC67CB5D62}"/>
              </a:ext>
            </a:extLst>
          </p:cNvPr>
          <p:cNvSpPr txBox="1"/>
          <p:nvPr/>
        </p:nvSpPr>
        <p:spPr>
          <a:xfrm>
            <a:off x="4874605" y="2982211"/>
            <a:ext cx="7317395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53023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1982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53023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12</a:t>
            </a:r>
            <a:endParaRPr lang="en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53023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2022</a:t>
            </a:r>
          </a:p>
          <a:p>
            <a:pPr>
              <a:lnSpc>
                <a:spcPct val="150000"/>
              </a:lnSpc>
            </a:pP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53023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5A55964-69FD-8974-D4CE-F13B49401310}"/>
              </a:ext>
            </a:extLst>
          </p:cNvPr>
          <p:cNvSpPr/>
          <p:nvPr/>
        </p:nvSpPr>
        <p:spPr>
          <a:xfrm>
            <a:off x="176615" y="1578691"/>
            <a:ext cx="4631236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70A02E0-069F-EA5D-3DE8-AC0EF0262183}"/>
              </a:ext>
            </a:extLst>
          </p:cNvPr>
          <p:cNvSpPr txBox="1"/>
          <p:nvPr/>
        </p:nvSpPr>
        <p:spPr>
          <a:xfrm>
            <a:off x="5237263" y="642334"/>
            <a:ext cx="4462788" cy="40011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年と</a:t>
            </a:r>
            <a:r>
              <a:rPr lang="ja-JP" altLang="en-US" sz="2000" b="1">
                <a:solidFill>
                  <a:schemeClr val="tx1"/>
                </a:solidFill>
              </a:rPr>
              <a:t>月をの型を整数に変換します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B6178A-2795-0B8B-E6DB-42985704F7A5}"/>
              </a:ext>
            </a:extLst>
          </p:cNvPr>
          <p:cNvSpPr/>
          <p:nvPr/>
        </p:nvSpPr>
        <p:spPr>
          <a:xfrm>
            <a:off x="176615" y="6354887"/>
            <a:ext cx="4631236" cy="327838"/>
          </a:xfrm>
          <a:prstGeom prst="rect">
            <a:avLst/>
          </a:prstGeom>
          <a:solidFill>
            <a:srgbClr val="F4EEB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3041CE-D34E-8292-D309-58DE7629656C}"/>
              </a:ext>
            </a:extLst>
          </p:cNvPr>
          <p:cNvSpPr txBox="1"/>
          <p:nvPr/>
        </p:nvSpPr>
        <p:spPr>
          <a:xfrm>
            <a:off x="1665974" y="6342429"/>
            <a:ext cx="316112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53023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78C6A97F-FD26-2DA2-54AB-4A8D336B4F99}"/>
              </a:ext>
            </a:extLst>
          </p:cNvPr>
          <p:cNvSpPr/>
          <p:nvPr/>
        </p:nvSpPr>
        <p:spPr>
          <a:xfrm>
            <a:off x="10125510" y="1656501"/>
            <a:ext cx="1400191" cy="1331339"/>
          </a:xfrm>
          <a:prstGeom prst="rightArrow">
            <a:avLst/>
          </a:prstGeom>
          <a:solidFill>
            <a:srgbClr val="F4EE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tx1"/>
                </a:solidFill>
              </a:rPr>
              <a:t>Colab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7C3FE13-CC85-C0B2-1EBD-1DD472A3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263" y="1133498"/>
            <a:ext cx="6679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000" dirty="0">
                <a:latin typeface="+mn-ea"/>
              </a:rPr>
              <a:t>int() </a:t>
            </a:r>
            <a:r>
              <a:rPr lang="ja-JP" altLang="ja-JP" sz="2000" dirty="0">
                <a:latin typeface="Söhne"/>
              </a:rPr>
              <a:t>関数</a:t>
            </a:r>
            <a:r>
              <a:rPr lang="ja-JP" altLang="en-US" sz="2000">
                <a:latin typeface="Söhne"/>
              </a:rPr>
              <a:t>は</a:t>
            </a:r>
            <a:r>
              <a:rPr lang="ja-JP" altLang="ja-JP" sz="2000">
                <a:latin typeface="Söhne"/>
              </a:rPr>
              <a:t>文字列</a:t>
            </a:r>
            <a:r>
              <a:rPr lang="ja-JP" altLang="en-US" sz="2000">
                <a:latin typeface="Söhne"/>
              </a:rPr>
              <a:t>の値</a:t>
            </a:r>
            <a:r>
              <a:rPr lang="ja-JP" altLang="ja-JP" sz="2000">
                <a:latin typeface="Söhne"/>
              </a:rPr>
              <a:t>を</a:t>
            </a:r>
            <a:r>
              <a:rPr lang="ja-JP" altLang="en-US" sz="2000">
                <a:latin typeface="Söhne"/>
              </a:rPr>
              <a:t>、</a:t>
            </a:r>
            <a:r>
              <a:rPr lang="ja-JP" altLang="ja-JP" sz="2000">
                <a:latin typeface="Söhne"/>
              </a:rPr>
              <a:t>整数</a:t>
            </a:r>
            <a:r>
              <a:rPr lang="ja-JP" altLang="ja-JP" sz="2000" dirty="0">
                <a:latin typeface="Söhne"/>
              </a:rPr>
              <a:t>に変換します。 </a:t>
            </a:r>
          </a:p>
        </p:txBody>
      </p:sp>
    </p:spTree>
    <p:extLst>
      <p:ext uri="{BB962C8B-B14F-4D97-AF65-F5344CB8AC3E}">
        <p14:creationId xmlns:p14="http://schemas.microsoft.com/office/powerpoint/2010/main" val="374328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927903-FF7E-BDD4-AB29-FCF72CA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C43583-752B-0654-0248-7D7B115972B6}"/>
              </a:ext>
            </a:extLst>
          </p:cNvPr>
          <p:cNvSpPr/>
          <p:nvPr/>
        </p:nvSpPr>
        <p:spPr>
          <a:xfrm>
            <a:off x="5389241" y="2144806"/>
            <a:ext cx="1205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コード：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ED5186-4216-6D78-0A52-DEF9475001BE}"/>
              </a:ext>
            </a:extLst>
          </p:cNvPr>
          <p:cNvSpPr txBox="1"/>
          <p:nvPr/>
        </p:nvSpPr>
        <p:spPr>
          <a:xfrm>
            <a:off x="5388250" y="4358983"/>
            <a:ext cx="5164420" cy="2362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条件式で年齢を計算します</a:t>
            </a:r>
            <a:endParaRPr lang="en-US" altLang="ja-JP" sz="2000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visit</a:t>
            </a:r>
            <a:r>
              <a:rPr lang="en-US" altLang="ja-JP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month</a:t>
            </a:r>
            <a:r>
              <a:rPr lang="ja-JP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&gt;= </a:t>
            </a:r>
            <a:r>
              <a:rPr lang="en-US" altLang="ja-JP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birthmonth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visit</a:t>
            </a:r>
            <a:r>
              <a:rPr lang="en-US" altLang="ja-JP" sz="20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year</a:t>
            </a:r>
            <a:r>
              <a:rPr lang="en-US" altLang="ja-JP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- birthyear</a:t>
            </a:r>
          </a:p>
          <a:p>
            <a:pPr algn="just">
              <a:lnSpc>
                <a:spcPct val="150000"/>
              </a:lnSpc>
            </a:pP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altLang="ja-JP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visit</a:t>
            </a:r>
            <a:r>
              <a:rPr lang="en-US" altLang="ja-JP" sz="20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year</a:t>
            </a:r>
            <a:r>
              <a:rPr lang="en-US" altLang="ja-JP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- birthyear 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00AE5-EDE6-0EB1-978C-01F3289B22A8}"/>
              </a:ext>
            </a:extLst>
          </p:cNvPr>
          <p:cNvSpPr/>
          <p:nvPr/>
        </p:nvSpPr>
        <p:spPr>
          <a:xfrm>
            <a:off x="157365" y="1557503"/>
            <a:ext cx="4011108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2F2C0-B7DF-ACF4-604B-9AE3B5591897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76C5-F7BF-494C-BB1A-0B42B6558158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0CCDEC-4CEF-1D69-2451-8C42EF12CA9D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D24E44-E117-34BF-CD23-CEF963C4D2A2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585E1E-26A5-FD58-BCE3-DAF100BC8234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048855-8814-0024-3DC9-251B19834582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A4659-75C5-F209-35DE-F29A6B0DE3A8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E6FD50-44B9-D061-776D-2BF942C4155B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BCB960-4455-145A-3AA2-BABF67B643E5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D67E7E-4D3F-30A2-3607-6558A697C7C8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56FFA5-5EE3-9BCA-0329-C1EE7234C73C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2458E4-9A48-4377-A344-ADA4EB75EE1D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923C21-2D69-BFDD-F164-CB7D430DFB7F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D14AA2-423A-0851-7239-F02D1D61EEE2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DB8121-D17F-F0B0-7D92-972B3DE036BF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92F092-114B-D9B5-1A17-EBD1910D469C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B94F54-7F6F-5D55-E936-EE75639DB319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8A3649-EB7C-A804-A954-FB2E6662A356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4382C7-8A97-0EF5-A10E-A8AC3989FCCB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3CCB9B-480F-4552-2D65-D3573F8B9B90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76D5313-6B46-44E9-DEAE-EDE67FE37DA5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D3D0CA-14F0-F7D6-4533-2D614A8F9239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189228-98F2-BF3A-A2DA-A3BB7395A69F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E9E4B2-CBB4-A5CF-8685-190A03AFA866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2F530E-CB8B-A7D4-B062-8F36D8CB3620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CA150C-F5DA-57D9-3025-C529FA1E4673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C22421-212A-B3AE-BBE3-8995686C2D01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A8880-5F4B-BB9E-F6A7-9B629E9985F9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231B92-DAF6-6A97-9FC1-B1E8674E1F9F}"/>
              </a:ext>
            </a:extLst>
          </p:cNvPr>
          <p:cNvSpPr/>
          <p:nvPr/>
        </p:nvSpPr>
        <p:spPr>
          <a:xfrm>
            <a:off x="176615" y="1578691"/>
            <a:ext cx="4631236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69F008-36D9-7580-14C1-9C811575187A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B3D290-F7DE-CC50-1939-B55A6135E6CD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5F198A-1B1A-C7F6-1D29-E4E43ECD7E8E}"/>
              </a:ext>
            </a:extLst>
          </p:cNvPr>
          <p:cNvSpPr/>
          <p:nvPr/>
        </p:nvSpPr>
        <p:spPr>
          <a:xfrm>
            <a:off x="11345113" y="1554873"/>
            <a:ext cx="641133" cy="5163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287EC-B0DA-C711-0C1C-9F5AD7F76967}"/>
              </a:ext>
            </a:extLst>
          </p:cNvPr>
          <p:cNvSpPr txBox="1"/>
          <p:nvPr/>
        </p:nvSpPr>
        <p:spPr>
          <a:xfrm>
            <a:off x="9792421" y="1159639"/>
            <a:ext cx="2199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初診時の年齢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A9B5FD4-DC78-59DC-D0A8-882926F400D9}"/>
              </a:ext>
            </a:extLst>
          </p:cNvPr>
          <p:cNvSpPr/>
          <p:nvPr/>
        </p:nvSpPr>
        <p:spPr>
          <a:xfrm>
            <a:off x="11345113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CB3AD2-C3ED-6730-8E7B-305288FB1785}"/>
              </a:ext>
            </a:extLst>
          </p:cNvPr>
          <p:cNvSpPr/>
          <p:nvPr/>
        </p:nvSpPr>
        <p:spPr>
          <a:xfrm>
            <a:off x="11345114" y="1953651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937DDB-4782-7334-F4D9-BF193096E687}"/>
              </a:ext>
            </a:extLst>
          </p:cNvPr>
          <p:cNvSpPr/>
          <p:nvPr/>
        </p:nvSpPr>
        <p:spPr>
          <a:xfrm>
            <a:off x="11345114" y="235242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8569F2-665E-E458-70A0-0AD331138462}"/>
              </a:ext>
            </a:extLst>
          </p:cNvPr>
          <p:cNvSpPr/>
          <p:nvPr/>
        </p:nvSpPr>
        <p:spPr>
          <a:xfrm>
            <a:off x="11345114" y="275120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4E1C8-C0ED-B8DE-F860-B8DC7CDB7D85}"/>
              </a:ext>
            </a:extLst>
          </p:cNvPr>
          <p:cNvSpPr/>
          <p:nvPr/>
        </p:nvSpPr>
        <p:spPr>
          <a:xfrm>
            <a:off x="11345114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DD164A-30C5-6FC2-03E3-A6CF479AC8DC}"/>
              </a:ext>
            </a:extLst>
          </p:cNvPr>
          <p:cNvSpPr/>
          <p:nvPr/>
        </p:nvSpPr>
        <p:spPr>
          <a:xfrm>
            <a:off x="11345114" y="438244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472AAB8-6908-6D3C-5E2B-2DF365A07A7F}"/>
              </a:ext>
            </a:extLst>
          </p:cNvPr>
          <p:cNvSpPr txBox="1"/>
          <p:nvPr/>
        </p:nvSpPr>
        <p:spPr>
          <a:xfrm>
            <a:off x="4876528" y="1572835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7942DF-EAB4-5DE6-6398-6E2255409178}"/>
              </a:ext>
            </a:extLst>
          </p:cNvPr>
          <p:cNvSpPr txBox="1"/>
          <p:nvPr/>
        </p:nvSpPr>
        <p:spPr>
          <a:xfrm>
            <a:off x="9172741" y="1564587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矢印: 右 75">
            <a:extLst>
              <a:ext uri="{FF2B5EF4-FFF2-40B4-BE49-F238E27FC236}">
                <a16:creationId xmlns:a16="http://schemas.microsoft.com/office/drawing/2014/main" id="{F172CDCD-188B-5623-3545-A9C47641D70E}"/>
              </a:ext>
            </a:extLst>
          </p:cNvPr>
          <p:cNvSpPr/>
          <p:nvPr/>
        </p:nvSpPr>
        <p:spPr>
          <a:xfrm rot="10800000" flipH="1">
            <a:off x="7220204" y="1499798"/>
            <a:ext cx="1736210" cy="498909"/>
          </a:xfrm>
          <a:prstGeom prst="rightArrow">
            <a:avLst>
              <a:gd name="adj1" fmla="val 37925"/>
              <a:gd name="adj2" fmla="val 783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EF4E84F-6ADD-095B-DAA2-7262063748D0}"/>
              </a:ext>
            </a:extLst>
          </p:cNvPr>
          <p:cNvSpPr txBox="1"/>
          <p:nvPr/>
        </p:nvSpPr>
        <p:spPr>
          <a:xfrm>
            <a:off x="5388250" y="2636341"/>
            <a:ext cx="44041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条件式で年齢を計算します</a:t>
            </a:r>
            <a:endParaRPr lang="en-US" altLang="ja-JP" sz="2000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初診月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&gt;= </a:t>
            </a:r>
            <a:r>
              <a:rPr lang="ja-JP" alt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誕生月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/>
            <a:r>
              <a:rPr lang="en-US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初診の年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ja-JP" alt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生まれた年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/>
            <a:r>
              <a:rPr lang="en-US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初診の年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ja-JP" alt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生まれた年</a:t>
            </a:r>
            <a:r>
              <a:rPr lang="en-US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A93B5-D234-2079-AA04-BC9F1DED1651}"/>
              </a:ext>
            </a:extLst>
          </p:cNvPr>
          <p:cNvSpPr/>
          <p:nvPr/>
        </p:nvSpPr>
        <p:spPr>
          <a:xfrm>
            <a:off x="9106768" y="4478280"/>
            <a:ext cx="1043995" cy="3651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= </a:t>
            </a:r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B69372-7FB0-9AA4-255C-563E7D66B607}"/>
              </a:ext>
            </a:extLst>
          </p:cNvPr>
          <p:cNvSpPr txBox="1"/>
          <p:nvPr/>
        </p:nvSpPr>
        <p:spPr>
          <a:xfrm>
            <a:off x="6331768" y="827039"/>
            <a:ext cx="3277383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誕生日の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年月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と初診の年月を比較します。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334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927903-FF7E-BDD4-AB29-FCF72CA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C43583-752B-0654-0248-7D7B115972B6}"/>
              </a:ext>
            </a:extLst>
          </p:cNvPr>
          <p:cNvSpPr/>
          <p:nvPr/>
        </p:nvSpPr>
        <p:spPr>
          <a:xfrm>
            <a:off x="4971797" y="1998708"/>
            <a:ext cx="1205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コード：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00AE5-EDE6-0EB1-978C-01F3289B22A8}"/>
              </a:ext>
            </a:extLst>
          </p:cNvPr>
          <p:cNvSpPr/>
          <p:nvPr/>
        </p:nvSpPr>
        <p:spPr>
          <a:xfrm>
            <a:off x="157365" y="1557503"/>
            <a:ext cx="4011108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2F2C0-B7DF-ACF4-604B-9AE3B5591897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76C5-F7BF-494C-BB1A-0B42B6558158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0CCDEC-4CEF-1D69-2451-8C42EF12CA9D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D24E44-E117-34BF-CD23-CEF963C4D2A2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585E1E-26A5-FD58-BCE3-DAF100BC8234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048855-8814-0024-3DC9-251B19834582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A4659-75C5-F209-35DE-F29A6B0DE3A8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E6FD50-44B9-D061-776D-2BF942C4155B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BCB960-4455-145A-3AA2-BABF67B643E5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D67E7E-4D3F-30A2-3607-6558A697C7C8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56FFA5-5EE3-9BCA-0329-C1EE7234C73C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2458E4-9A48-4377-A344-ADA4EB75EE1D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923C21-2D69-BFDD-F164-CB7D430DFB7F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D14AA2-423A-0851-7239-F02D1D61EEE2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DB8121-D17F-F0B0-7D92-972B3DE036BF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92F092-114B-D9B5-1A17-EBD1910D469C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B94F54-7F6F-5D55-E936-EE75639DB319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8A3649-EB7C-A804-A954-FB2E6662A356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4382C7-8A97-0EF5-A10E-A8AC3989FCCB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3CCB9B-480F-4552-2D65-D3573F8B9B90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76D5313-6B46-44E9-DEAE-EDE67FE37DA5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D3D0CA-14F0-F7D6-4533-2D614A8F9239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189228-98F2-BF3A-A2DA-A3BB7395A69F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E9E4B2-CBB4-A5CF-8685-190A03AFA866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2F530E-CB8B-A7D4-B062-8F36D8CB3620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CA150C-F5DA-57D9-3025-C529FA1E4673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C22421-212A-B3AE-BBE3-8995686C2D01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A8880-5F4B-BB9E-F6A7-9B629E9985F9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231B92-DAF6-6A97-9FC1-B1E8674E1F9F}"/>
              </a:ext>
            </a:extLst>
          </p:cNvPr>
          <p:cNvSpPr/>
          <p:nvPr/>
        </p:nvSpPr>
        <p:spPr>
          <a:xfrm>
            <a:off x="176615" y="1578691"/>
            <a:ext cx="4631236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69F008-36D9-7580-14C1-9C811575187A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B3D290-F7DE-CC50-1939-B55A6135E6CD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5F198A-1B1A-C7F6-1D29-E4E43ECD7E8E}"/>
              </a:ext>
            </a:extLst>
          </p:cNvPr>
          <p:cNvSpPr/>
          <p:nvPr/>
        </p:nvSpPr>
        <p:spPr>
          <a:xfrm>
            <a:off x="11542825" y="1554873"/>
            <a:ext cx="641133" cy="5163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287EC-B0DA-C711-0C1C-9F5AD7F76967}"/>
              </a:ext>
            </a:extLst>
          </p:cNvPr>
          <p:cNvSpPr txBox="1"/>
          <p:nvPr/>
        </p:nvSpPr>
        <p:spPr>
          <a:xfrm>
            <a:off x="9990133" y="1159639"/>
            <a:ext cx="2199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初診時の年齢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A9B5FD4-DC78-59DC-D0A8-882926F400D9}"/>
              </a:ext>
            </a:extLst>
          </p:cNvPr>
          <p:cNvSpPr/>
          <p:nvPr/>
        </p:nvSpPr>
        <p:spPr>
          <a:xfrm>
            <a:off x="11542825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CB3AD2-C3ED-6730-8E7B-305288FB1785}"/>
              </a:ext>
            </a:extLst>
          </p:cNvPr>
          <p:cNvSpPr/>
          <p:nvPr/>
        </p:nvSpPr>
        <p:spPr>
          <a:xfrm>
            <a:off x="11542826" y="1953651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937DDB-4782-7334-F4D9-BF193096E687}"/>
              </a:ext>
            </a:extLst>
          </p:cNvPr>
          <p:cNvSpPr/>
          <p:nvPr/>
        </p:nvSpPr>
        <p:spPr>
          <a:xfrm>
            <a:off x="11542826" y="235242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8569F2-665E-E458-70A0-0AD331138462}"/>
              </a:ext>
            </a:extLst>
          </p:cNvPr>
          <p:cNvSpPr/>
          <p:nvPr/>
        </p:nvSpPr>
        <p:spPr>
          <a:xfrm>
            <a:off x="11542826" y="275120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4E1C8-C0ED-B8DE-F860-B8DC7CDB7D85}"/>
              </a:ext>
            </a:extLst>
          </p:cNvPr>
          <p:cNvSpPr/>
          <p:nvPr/>
        </p:nvSpPr>
        <p:spPr>
          <a:xfrm>
            <a:off x="11542826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DD164A-30C5-6FC2-03E3-A6CF479AC8DC}"/>
              </a:ext>
            </a:extLst>
          </p:cNvPr>
          <p:cNvSpPr/>
          <p:nvPr/>
        </p:nvSpPr>
        <p:spPr>
          <a:xfrm>
            <a:off x="11542826" y="438244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472AAB8-6908-6D3C-5E2B-2DF365A07A7F}"/>
              </a:ext>
            </a:extLst>
          </p:cNvPr>
          <p:cNvSpPr txBox="1"/>
          <p:nvPr/>
        </p:nvSpPr>
        <p:spPr>
          <a:xfrm>
            <a:off x="4876528" y="1572835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7942DF-EAB4-5DE6-6398-6E2255409178}"/>
              </a:ext>
            </a:extLst>
          </p:cNvPr>
          <p:cNvSpPr txBox="1"/>
          <p:nvPr/>
        </p:nvSpPr>
        <p:spPr>
          <a:xfrm>
            <a:off x="9370453" y="1564587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矢印: 右 75">
            <a:extLst>
              <a:ext uri="{FF2B5EF4-FFF2-40B4-BE49-F238E27FC236}">
                <a16:creationId xmlns:a16="http://schemas.microsoft.com/office/drawing/2014/main" id="{F172CDCD-188B-5623-3545-A9C47641D70E}"/>
              </a:ext>
            </a:extLst>
          </p:cNvPr>
          <p:cNvSpPr/>
          <p:nvPr/>
        </p:nvSpPr>
        <p:spPr>
          <a:xfrm rot="10800000" flipH="1">
            <a:off x="7220204" y="1499798"/>
            <a:ext cx="1736210" cy="498909"/>
          </a:xfrm>
          <a:prstGeom prst="rightArrow">
            <a:avLst>
              <a:gd name="adj1" fmla="val 37925"/>
              <a:gd name="adj2" fmla="val 783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A93B5-D234-2079-AA04-BC9F1DED1651}"/>
              </a:ext>
            </a:extLst>
          </p:cNvPr>
          <p:cNvSpPr/>
          <p:nvPr/>
        </p:nvSpPr>
        <p:spPr>
          <a:xfrm>
            <a:off x="6621172" y="5167163"/>
            <a:ext cx="104399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= </a:t>
            </a:r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2283EC-9A01-2AB7-0538-A3DC49B68172}"/>
              </a:ext>
            </a:extLst>
          </p:cNvPr>
          <p:cNvSpPr txBox="1"/>
          <p:nvPr/>
        </p:nvSpPr>
        <p:spPr>
          <a:xfrm>
            <a:off x="4830960" y="2455359"/>
            <a:ext cx="68461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birthyear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visityear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visitmonth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visitmonth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　　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= 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visityear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birthyear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　　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= 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visityear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birthyear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4D78F8D-97E6-C998-C0D3-6DF354EB8148}"/>
              </a:ext>
            </a:extLst>
          </p:cNvPr>
          <p:cNvSpPr txBox="1"/>
          <p:nvPr/>
        </p:nvSpPr>
        <p:spPr>
          <a:xfrm>
            <a:off x="4836312" y="5163308"/>
            <a:ext cx="1932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altLang="ja-JP" sz="2000" dirty="0"/>
              <a:t>print(age)</a:t>
            </a:r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12942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927903-FF7E-BDD4-AB29-FCF72CA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C43583-752B-0654-0248-7D7B115972B6}"/>
              </a:ext>
            </a:extLst>
          </p:cNvPr>
          <p:cNvSpPr/>
          <p:nvPr/>
        </p:nvSpPr>
        <p:spPr>
          <a:xfrm>
            <a:off x="5389241" y="2144806"/>
            <a:ext cx="1205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コード：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ED5186-4216-6D78-0A52-DEF9475001BE}"/>
              </a:ext>
            </a:extLst>
          </p:cNvPr>
          <p:cNvSpPr txBox="1"/>
          <p:nvPr/>
        </p:nvSpPr>
        <p:spPr>
          <a:xfrm>
            <a:off x="5388250" y="2635009"/>
            <a:ext cx="44041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条件式で年齢を計算します</a:t>
            </a:r>
            <a:endParaRPr lang="en-US" altLang="ja-JP" sz="2000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&gt;= </a:t>
            </a:r>
            <a:r>
              <a:rPr lang="en-US" altLang="ja-JP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01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/>
            <a:r>
              <a:rPr lang="en-US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altLang="ja-JP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2020</a:t>
            </a:r>
            <a:r>
              <a:rPr lang="en-US" altLang="ja-JP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-1943</a:t>
            </a:r>
          </a:p>
          <a:p>
            <a:pPr algn="just"/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/>
            <a:r>
              <a:rPr lang="en-US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初診の年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ja-JP" alt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生まれた年</a:t>
            </a:r>
            <a:r>
              <a:rPr lang="en-US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00AE5-EDE6-0EB1-978C-01F3289B22A8}"/>
              </a:ext>
            </a:extLst>
          </p:cNvPr>
          <p:cNvSpPr/>
          <p:nvPr/>
        </p:nvSpPr>
        <p:spPr>
          <a:xfrm>
            <a:off x="157365" y="1557503"/>
            <a:ext cx="4011108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2F2C0-B7DF-ACF4-604B-9AE3B5591897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76C5-F7BF-494C-BB1A-0B42B6558158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027DC9-481A-CCC5-3608-C86A85AEC6E1}"/>
              </a:ext>
            </a:extLst>
          </p:cNvPr>
          <p:cNvSpPr/>
          <p:nvPr/>
        </p:nvSpPr>
        <p:spPr>
          <a:xfrm>
            <a:off x="176615" y="1554874"/>
            <a:ext cx="4011108" cy="24313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145917-C453-D4BD-00DD-B0BE6B68DCA2}"/>
              </a:ext>
            </a:extLst>
          </p:cNvPr>
          <p:cNvSpPr/>
          <p:nvPr/>
        </p:nvSpPr>
        <p:spPr>
          <a:xfrm>
            <a:off x="176614" y="4031979"/>
            <a:ext cx="4011107" cy="12646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0CCDEC-4CEF-1D69-2451-8C42EF12CA9D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D24E44-E117-34BF-CD23-CEF963C4D2A2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585E1E-26A5-FD58-BCE3-DAF100BC8234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048855-8814-0024-3DC9-251B19834582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A4659-75C5-F209-35DE-F29A6B0DE3A8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E6FD50-44B9-D061-776D-2BF942C4155B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BCB960-4455-145A-3AA2-BABF67B643E5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D67E7E-4D3F-30A2-3607-6558A697C7C8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56FFA5-5EE3-9BCA-0329-C1EE7234C73C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2458E4-9A48-4377-A344-ADA4EB75EE1D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923C21-2D69-BFDD-F164-CB7D430DFB7F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D14AA2-423A-0851-7239-F02D1D61EEE2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DB8121-D17F-F0B0-7D92-972B3DE036BF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92F092-114B-D9B5-1A17-EBD1910D469C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B94F54-7F6F-5D55-E936-EE75639DB319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8A3649-EB7C-A804-A954-FB2E6662A356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4382C7-8A97-0EF5-A10E-A8AC3989FCCB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3CCB9B-480F-4552-2D65-D3573F8B9B90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76D5313-6B46-44E9-DEAE-EDE67FE37DA5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D3D0CA-14F0-F7D6-4533-2D614A8F9239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189228-98F2-BF3A-A2DA-A3BB7395A69F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E9E4B2-CBB4-A5CF-8685-190A03AFA866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2F530E-CB8B-A7D4-B062-8F36D8CB3620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CA150C-F5DA-57D9-3025-C529FA1E4673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C22421-212A-B3AE-BBE3-8995686C2D01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A8880-5F4B-BB9E-F6A7-9B629E9985F9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231B92-DAF6-6A97-9FC1-B1E8674E1F9F}"/>
              </a:ext>
            </a:extLst>
          </p:cNvPr>
          <p:cNvSpPr/>
          <p:nvPr/>
        </p:nvSpPr>
        <p:spPr>
          <a:xfrm>
            <a:off x="176615" y="1578691"/>
            <a:ext cx="4631236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69F008-36D9-7580-14C1-9C811575187A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B3D290-F7DE-CC50-1939-B55A6135E6CD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5F198A-1B1A-C7F6-1D29-E4E43ECD7E8E}"/>
              </a:ext>
            </a:extLst>
          </p:cNvPr>
          <p:cNvSpPr/>
          <p:nvPr/>
        </p:nvSpPr>
        <p:spPr>
          <a:xfrm>
            <a:off x="11345113" y="1554873"/>
            <a:ext cx="641133" cy="5163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287EC-B0DA-C711-0C1C-9F5AD7F76967}"/>
              </a:ext>
            </a:extLst>
          </p:cNvPr>
          <p:cNvSpPr txBox="1"/>
          <p:nvPr/>
        </p:nvSpPr>
        <p:spPr>
          <a:xfrm>
            <a:off x="9792421" y="1159639"/>
            <a:ext cx="2199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初診時の年齢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A9B5FD4-DC78-59DC-D0A8-882926F400D9}"/>
              </a:ext>
            </a:extLst>
          </p:cNvPr>
          <p:cNvSpPr/>
          <p:nvPr/>
        </p:nvSpPr>
        <p:spPr>
          <a:xfrm>
            <a:off x="11345113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CB3AD2-C3ED-6730-8E7B-305288FB1785}"/>
              </a:ext>
            </a:extLst>
          </p:cNvPr>
          <p:cNvSpPr/>
          <p:nvPr/>
        </p:nvSpPr>
        <p:spPr>
          <a:xfrm>
            <a:off x="11345114" y="1953651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937DDB-4782-7334-F4D9-BF193096E687}"/>
              </a:ext>
            </a:extLst>
          </p:cNvPr>
          <p:cNvSpPr/>
          <p:nvPr/>
        </p:nvSpPr>
        <p:spPr>
          <a:xfrm>
            <a:off x="11345114" y="235242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8569F2-665E-E458-70A0-0AD331138462}"/>
              </a:ext>
            </a:extLst>
          </p:cNvPr>
          <p:cNvSpPr/>
          <p:nvPr/>
        </p:nvSpPr>
        <p:spPr>
          <a:xfrm>
            <a:off x="11345114" y="275120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4E1C8-C0ED-B8DE-F860-B8DC7CDB7D85}"/>
              </a:ext>
            </a:extLst>
          </p:cNvPr>
          <p:cNvSpPr/>
          <p:nvPr/>
        </p:nvSpPr>
        <p:spPr>
          <a:xfrm>
            <a:off x="11345114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DD164A-30C5-6FC2-03E3-A6CF479AC8DC}"/>
              </a:ext>
            </a:extLst>
          </p:cNvPr>
          <p:cNvSpPr/>
          <p:nvPr/>
        </p:nvSpPr>
        <p:spPr>
          <a:xfrm>
            <a:off x="11345114" y="438244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472AAB8-6908-6D3C-5E2B-2DF365A07A7F}"/>
              </a:ext>
            </a:extLst>
          </p:cNvPr>
          <p:cNvSpPr txBox="1"/>
          <p:nvPr/>
        </p:nvSpPr>
        <p:spPr>
          <a:xfrm>
            <a:off x="4827100" y="1572835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矢印: 右 75">
            <a:extLst>
              <a:ext uri="{FF2B5EF4-FFF2-40B4-BE49-F238E27FC236}">
                <a16:creationId xmlns:a16="http://schemas.microsoft.com/office/drawing/2014/main" id="{F172CDCD-188B-5623-3545-A9C47641D70E}"/>
              </a:ext>
            </a:extLst>
          </p:cNvPr>
          <p:cNvSpPr/>
          <p:nvPr/>
        </p:nvSpPr>
        <p:spPr>
          <a:xfrm rot="10800000" flipH="1">
            <a:off x="7220204" y="1499798"/>
            <a:ext cx="1736210" cy="498909"/>
          </a:xfrm>
          <a:prstGeom prst="rightArrow">
            <a:avLst>
              <a:gd name="adj1" fmla="val 37925"/>
              <a:gd name="adj2" fmla="val 783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9DA93B5-D234-2079-AA04-BC9F1DED1651}"/>
              </a:ext>
            </a:extLst>
          </p:cNvPr>
          <p:cNvSpPr/>
          <p:nvPr/>
        </p:nvSpPr>
        <p:spPr>
          <a:xfrm>
            <a:off x="8956414" y="3200183"/>
            <a:ext cx="104399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= </a:t>
            </a:r>
            <a:r>
              <a:rPr lang="en-US" altLang="ja-JP" b="1" dirty="0">
                <a:solidFill>
                  <a:schemeClr val="tx1"/>
                </a:solidFill>
              </a:rPr>
              <a:t>77</a:t>
            </a:r>
            <a:r>
              <a:rPr kumimoji="1" lang="ja-JP" altLang="en-US" b="1">
                <a:solidFill>
                  <a:schemeClr val="tx1"/>
                </a:solidFill>
              </a:rPr>
              <a:t>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F9C25E-64F1-B210-59CC-B429039BFD34}"/>
              </a:ext>
            </a:extLst>
          </p:cNvPr>
          <p:cNvSpPr/>
          <p:nvPr/>
        </p:nvSpPr>
        <p:spPr>
          <a:xfrm>
            <a:off x="11240933" y="1554873"/>
            <a:ext cx="745316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77</a:t>
            </a:r>
            <a:r>
              <a:rPr kumimoji="1" lang="ja-JP" altLang="en-US" b="1" dirty="0">
                <a:solidFill>
                  <a:schemeClr val="tx1"/>
                </a:solidFill>
              </a:rPr>
              <a:t>歳</a:t>
            </a:r>
          </a:p>
        </p:txBody>
      </p:sp>
      <p:sp>
        <p:nvSpPr>
          <p:cNvPr id="54" name="矢印: 右 16">
            <a:extLst>
              <a:ext uri="{FF2B5EF4-FFF2-40B4-BE49-F238E27FC236}">
                <a16:creationId xmlns:a16="http://schemas.microsoft.com/office/drawing/2014/main" id="{6B6D64B0-F612-B881-AE77-2D0AF91E85F0}"/>
              </a:ext>
            </a:extLst>
          </p:cNvPr>
          <p:cNvSpPr/>
          <p:nvPr/>
        </p:nvSpPr>
        <p:spPr>
          <a:xfrm rot="10800000" flipH="1">
            <a:off x="10598260" y="1544317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57D7E65D-A784-EDD1-6E53-20FCB641F943}"/>
              </a:ext>
            </a:extLst>
          </p:cNvPr>
          <p:cNvSpPr/>
          <p:nvPr/>
        </p:nvSpPr>
        <p:spPr>
          <a:xfrm>
            <a:off x="9847356" y="5270622"/>
            <a:ext cx="1400191" cy="1331339"/>
          </a:xfrm>
          <a:prstGeom prst="rightArrow">
            <a:avLst/>
          </a:prstGeom>
          <a:solidFill>
            <a:srgbClr val="F4EE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tx1"/>
                </a:solidFill>
              </a:rPr>
              <a:t>Colab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85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927903-FF7E-BDD4-AB29-FCF72CA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C43583-752B-0654-0248-7D7B115972B6}"/>
              </a:ext>
            </a:extLst>
          </p:cNvPr>
          <p:cNvSpPr/>
          <p:nvPr/>
        </p:nvSpPr>
        <p:spPr>
          <a:xfrm>
            <a:off x="5389241" y="1971808"/>
            <a:ext cx="1205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コード：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00AE5-EDE6-0EB1-978C-01F3289B22A8}"/>
              </a:ext>
            </a:extLst>
          </p:cNvPr>
          <p:cNvSpPr/>
          <p:nvPr/>
        </p:nvSpPr>
        <p:spPr>
          <a:xfrm>
            <a:off x="157365" y="1557503"/>
            <a:ext cx="4011108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2F2C0-B7DF-ACF4-604B-9AE3B5591897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76C5-F7BF-494C-BB1A-0B42B6558158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0CCDEC-4CEF-1D69-2451-8C42EF12CA9D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D24E44-E117-34BF-CD23-CEF963C4D2A2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585E1E-26A5-FD58-BCE3-DAF100BC8234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048855-8814-0024-3DC9-251B19834582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A4659-75C5-F209-35DE-F29A6B0DE3A8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E6FD50-44B9-D061-776D-2BF942C4155B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BCB960-4455-145A-3AA2-BABF67B643E5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D67E7E-4D3F-30A2-3607-6558A697C7C8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56FFA5-5EE3-9BCA-0329-C1EE7234C73C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2458E4-9A48-4377-A344-ADA4EB75EE1D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923C21-2D69-BFDD-F164-CB7D430DFB7F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D14AA2-423A-0851-7239-F02D1D61EEE2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DB8121-D17F-F0B0-7D92-972B3DE036BF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92F092-114B-D9B5-1A17-EBD1910D469C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B94F54-7F6F-5D55-E936-EE75639DB319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8A3649-EB7C-A804-A954-FB2E6662A356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4382C7-8A97-0EF5-A10E-A8AC3989FCCB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3CCB9B-480F-4552-2D65-D3573F8B9B90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76D5313-6B46-44E9-DEAE-EDE67FE37DA5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D3D0CA-14F0-F7D6-4533-2D614A8F9239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189228-98F2-BF3A-A2DA-A3BB7395A69F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E9E4B2-CBB4-A5CF-8685-190A03AFA866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2F530E-CB8B-A7D4-B062-8F36D8CB3620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CA150C-F5DA-57D9-3025-C529FA1E4673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C22421-212A-B3AE-BBE3-8995686C2D01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A8880-5F4B-BB9E-F6A7-9B629E9985F9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231B92-DAF6-6A97-9FC1-B1E8674E1F9F}"/>
              </a:ext>
            </a:extLst>
          </p:cNvPr>
          <p:cNvSpPr/>
          <p:nvPr/>
        </p:nvSpPr>
        <p:spPr>
          <a:xfrm>
            <a:off x="176615" y="1578691"/>
            <a:ext cx="4631236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69F008-36D9-7580-14C1-9C811575187A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B3D290-F7DE-CC50-1939-B55A6135E6CD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5F198A-1B1A-C7F6-1D29-E4E43ECD7E8E}"/>
              </a:ext>
            </a:extLst>
          </p:cNvPr>
          <p:cNvSpPr/>
          <p:nvPr/>
        </p:nvSpPr>
        <p:spPr>
          <a:xfrm>
            <a:off x="11345113" y="1554873"/>
            <a:ext cx="641133" cy="5163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287EC-B0DA-C711-0C1C-9F5AD7F76967}"/>
              </a:ext>
            </a:extLst>
          </p:cNvPr>
          <p:cNvSpPr txBox="1"/>
          <p:nvPr/>
        </p:nvSpPr>
        <p:spPr>
          <a:xfrm>
            <a:off x="9792421" y="1159639"/>
            <a:ext cx="2199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初診時</a:t>
            </a:r>
            <a:r>
              <a:rPr lang="ja-JP" altLang="en-US" b="1"/>
              <a:t>の年齢：</a:t>
            </a:r>
            <a:r>
              <a:rPr lang="en-US" altLang="ja-JP" b="1" dirty="0"/>
              <a:t>age</a:t>
            </a:r>
            <a:endParaRPr lang="ja-JP" altLang="en-US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A9B5FD4-DC78-59DC-D0A8-882926F400D9}"/>
              </a:ext>
            </a:extLst>
          </p:cNvPr>
          <p:cNvSpPr/>
          <p:nvPr/>
        </p:nvSpPr>
        <p:spPr>
          <a:xfrm>
            <a:off x="11345113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CB3AD2-C3ED-6730-8E7B-305288FB1785}"/>
              </a:ext>
            </a:extLst>
          </p:cNvPr>
          <p:cNvSpPr/>
          <p:nvPr/>
        </p:nvSpPr>
        <p:spPr>
          <a:xfrm>
            <a:off x="11345114" y="1953651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937DDB-4782-7334-F4D9-BF193096E687}"/>
              </a:ext>
            </a:extLst>
          </p:cNvPr>
          <p:cNvSpPr/>
          <p:nvPr/>
        </p:nvSpPr>
        <p:spPr>
          <a:xfrm>
            <a:off x="11345114" y="235242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8569F2-665E-E458-70A0-0AD331138462}"/>
              </a:ext>
            </a:extLst>
          </p:cNvPr>
          <p:cNvSpPr/>
          <p:nvPr/>
        </p:nvSpPr>
        <p:spPr>
          <a:xfrm>
            <a:off x="11345114" y="275120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4E1C8-C0ED-B8DE-F860-B8DC7CDB7D85}"/>
              </a:ext>
            </a:extLst>
          </p:cNvPr>
          <p:cNvSpPr/>
          <p:nvPr/>
        </p:nvSpPr>
        <p:spPr>
          <a:xfrm>
            <a:off x="11345114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DD164A-30C5-6FC2-03E3-A6CF479AC8DC}"/>
              </a:ext>
            </a:extLst>
          </p:cNvPr>
          <p:cNvSpPr/>
          <p:nvPr/>
        </p:nvSpPr>
        <p:spPr>
          <a:xfrm>
            <a:off x="11345114" y="438244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472AAB8-6908-6D3C-5E2B-2DF365A07A7F}"/>
              </a:ext>
            </a:extLst>
          </p:cNvPr>
          <p:cNvSpPr txBox="1"/>
          <p:nvPr/>
        </p:nvSpPr>
        <p:spPr>
          <a:xfrm>
            <a:off x="4827100" y="1572835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矢印: 右 75">
            <a:extLst>
              <a:ext uri="{FF2B5EF4-FFF2-40B4-BE49-F238E27FC236}">
                <a16:creationId xmlns:a16="http://schemas.microsoft.com/office/drawing/2014/main" id="{F172CDCD-188B-5623-3545-A9C47641D70E}"/>
              </a:ext>
            </a:extLst>
          </p:cNvPr>
          <p:cNvSpPr/>
          <p:nvPr/>
        </p:nvSpPr>
        <p:spPr>
          <a:xfrm rot="10800000" flipH="1">
            <a:off x="7220204" y="1499798"/>
            <a:ext cx="1736210" cy="498909"/>
          </a:xfrm>
          <a:prstGeom prst="rightArrow">
            <a:avLst>
              <a:gd name="adj1" fmla="val 37925"/>
              <a:gd name="adj2" fmla="val 783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EF4E84F-6ADD-095B-DAA2-7262063748D0}"/>
              </a:ext>
            </a:extLst>
          </p:cNvPr>
          <p:cNvSpPr txBox="1"/>
          <p:nvPr/>
        </p:nvSpPr>
        <p:spPr>
          <a:xfrm>
            <a:off x="5388250" y="2428530"/>
            <a:ext cx="44041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条件式で年齢を計算します</a:t>
            </a:r>
            <a:endParaRPr lang="en-US" altLang="ja-JP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初診月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&gt;= </a:t>
            </a:r>
            <a:r>
              <a:rPr lang="ja-JP" alt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誕生月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/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初診の年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ja-JP" alt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生まれた年</a:t>
            </a:r>
            <a:endParaRPr lang="en-US" altLang="ja-JP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just"/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初診の年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ja-JP" alt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生まれた年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altLang="ja-JP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F9C25E-64F1-B210-59CC-B429039BFD34}"/>
              </a:ext>
            </a:extLst>
          </p:cNvPr>
          <p:cNvSpPr/>
          <p:nvPr/>
        </p:nvSpPr>
        <p:spPr>
          <a:xfrm>
            <a:off x="11240933" y="1554873"/>
            <a:ext cx="745316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77</a:t>
            </a:r>
            <a:r>
              <a:rPr kumimoji="1" lang="ja-JP" altLang="en-US" b="1" dirty="0">
                <a:solidFill>
                  <a:schemeClr val="tx1"/>
                </a:solidFill>
              </a:rPr>
              <a:t>歳</a:t>
            </a:r>
          </a:p>
        </p:txBody>
      </p:sp>
      <p:sp>
        <p:nvSpPr>
          <p:cNvPr id="54" name="矢印: 右 16">
            <a:extLst>
              <a:ext uri="{FF2B5EF4-FFF2-40B4-BE49-F238E27FC236}">
                <a16:creationId xmlns:a16="http://schemas.microsoft.com/office/drawing/2014/main" id="{6B6D64B0-F612-B881-AE77-2D0AF91E85F0}"/>
              </a:ext>
            </a:extLst>
          </p:cNvPr>
          <p:cNvSpPr/>
          <p:nvPr/>
        </p:nvSpPr>
        <p:spPr>
          <a:xfrm rot="10800000" flipH="1">
            <a:off x="10598260" y="1544317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71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927903-FF7E-BDD4-AB29-FCF72CA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C43583-752B-0654-0248-7D7B115972B6}"/>
              </a:ext>
            </a:extLst>
          </p:cNvPr>
          <p:cNvSpPr/>
          <p:nvPr/>
        </p:nvSpPr>
        <p:spPr>
          <a:xfrm>
            <a:off x="5594033" y="451249"/>
            <a:ext cx="27851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>
                <a:solidFill>
                  <a:schemeClr val="tx1"/>
                </a:solidFill>
              </a:rPr>
              <a:t>コード書き方：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00AE5-EDE6-0EB1-978C-01F3289B22A8}"/>
              </a:ext>
            </a:extLst>
          </p:cNvPr>
          <p:cNvSpPr/>
          <p:nvPr/>
        </p:nvSpPr>
        <p:spPr>
          <a:xfrm>
            <a:off x="157365" y="1557503"/>
            <a:ext cx="4011108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2F2C0-B7DF-ACF4-604B-9AE3B5591897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76C5-F7BF-494C-BB1A-0B42B6558158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0CCDEC-4CEF-1D69-2451-8C42EF12CA9D}"/>
              </a:ext>
            </a:extLst>
          </p:cNvPr>
          <p:cNvSpPr/>
          <p:nvPr/>
        </p:nvSpPr>
        <p:spPr>
          <a:xfrm>
            <a:off x="647095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D24E44-E117-34BF-CD23-CEF963C4D2A2}"/>
              </a:ext>
            </a:extLst>
          </p:cNvPr>
          <p:cNvSpPr/>
          <p:nvPr/>
        </p:nvSpPr>
        <p:spPr>
          <a:xfrm>
            <a:off x="2094217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585E1E-26A5-FD58-BCE3-DAF100BC8234}"/>
              </a:ext>
            </a:extLst>
          </p:cNvPr>
          <p:cNvSpPr/>
          <p:nvPr/>
        </p:nvSpPr>
        <p:spPr>
          <a:xfrm>
            <a:off x="3741730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048855-8814-0024-3DC9-251B19834582}"/>
              </a:ext>
            </a:extLst>
          </p:cNvPr>
          <p:cNvSpPr txBox="1"/>
          <p:nvPr/>
        </p:nvSpPr>
        <p:spPr>
          <a:xfrm>
            <a:off x="781325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A4659-75C5-F209-35DE-F29A6B0DE3A8}"/>
              </a:ext>
            </a:extLst>
          </p:cNvPr>
          <p:cNvSpPr txBox="1"/>
          <p:nvPr/>
        </p:nvSpPr>
        <p:spPr>
          <a:xfrm>
            <a:off x="1853555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r>
              <a:rPr lang="ja-JP" altLang="en-US" dirty="0"/>
              <a:t>列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E6FD50-44B9-D061-776D-2BF942C4155B}"/>
              </a:ext>
            </a:extLst>
          </p:cNvPr>
          <p:cNvSpPr/>
          <p:nvPr/>
        </p:nvSpPr>
        <p:spPr>
          <a:xfrm>
            <a:off x="2094217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BCB960-4455-145A-3AA2-BABF67B643E5}"/>
              </a:ext>
            </a:extLst>
          </p:cNvPr>
          <p:cNvSpPr/>
          <p:nvPr/>
        </p:nvSpPr>
        <p:spPr>
          <a:xfrm>
            <a:off x="646319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D67E7E-4D3F-30A2-3607-6558A697C7C8}"/>
              </a:ext>
            </a:extLst>
          </p:cNvPr>
          <p:cNvSpPr/>
          <p:nvPr/>
        </p:nvSpPr>
        <p:spPr>
          <a:xfrm>
            <a:off x="646319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56FFA5-5EE3-9BCA-0329-C1EE7234C73C}"/>
              </a:ext>
            </a:extLst>
          </p:cNvPr>
          <p:cNvSpPr/>
          <p:nvPr/>
        </p:nvSpPr>
        <p:spPr>
          <a:xfrm>
            <a:off x="2093224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2458E4-9A48-4377-A344-ADA4EB75EE1D}"/>
              </a:ext>
            </a:extLst>
          </p:cNvPr>
          <p:cNvSpPr/>
          <p:nvPr/>
        </p:nvSpPr>
        <p:spPr>
          <a:xfrm>
            <a:off x="646598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923C21-2D69-BFDD-F164-CB7D430DFB7F}"/>
              </a:ext>
            </a:extLst>
          </p:cNvPr>
          <p:cNvSpPr/>
          <p:nvPr/>
        </p:nvSpPr>
        <p:spPr>
          <a:xfrm>
            <a:off x="646598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D14AA2-423A-0851-7239-F02D1D61EEE2}"/>
              </a:ext>
            </a:extLst>
          </p:cNvPr>
          <p:cNvSpPr/>
          <p:nvPr/>
        </p:nvSpPr>
        <p:spPr>
          <a:xfrm>
            <a:off x="646319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DB8121-D17F-F0B0-7D92-972B3DE036BF}"/>
              </a:ext>
            </a:extLst>
          </p:cNvPr>
          <p:cNvSpPr/>
          <p:nvPr/>
        </p:nvSpPr>
        <p:spPr>
          <a:xfrm>
            <a:off x="646319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92F092-114B-D9B5-1A17-EBD1910D469C}"/>
              </a:ext>
            </a:extLst>
          </p:cNvPr>
          <p:cNvSpPr/>
          <p:nvPr/>
        </p:nvSpPr>
        <p:spPr>
          <a:xfrm>
            <a:off x="2094217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B94F54-7F6F-5D55-E936-EE75639DB319}"/>
              </a:ext>
            </a:extLst>
          </p:cNvPr>
          <p:cNvSpPr/>
          <p:nvPr/>
        </p:nvSpPr>
        <p:spPr>
          <a:xfrm>
            <a:off x="2094217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8A3649-EB7C-A804-A954-FB2E6662A356}"/>
              </a:ext>
            </a:extLst>
          </p:cNvPr>
          <p:cNvSpPr/>
          <p:nvPr/>
        </p:nvSpPr>
        <p:spPr>
          <a:xfrm>
            <a:off x="2094217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4382C7-8A97-0EF5-A10E-A8AC3989FCCB}"/>
              </a:ext>
            </a:extLst>
          </p:cNvPr>
          <p:cNvSpPr/>
          <p:nvPr/>
        </p:nvSpPr>
        <p:spPr>
          <a:xfrm>
            <a:off x="2093224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3CCB9B-480F-4552-2D65-D3573F8B9B90}"/>
              </a:ext>
            </a:extLst>
          </p:cNvPr>
          <p:cNvSpPr/>
          <p:nvPr/>
        </p:nvSpPr>
        <p:spPr>
          <a:xfrm>
            <a:off x="3741730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76D5313-6B46-44E9-DEAE-EDE67FE37DA5}"/>
              </a:ext>
            </a:extLst>
          </p:cNvPr>
          <p:cNvSpPr/>
          <p:nvPr/>
        </p:nvSpPr>
        <p:spPr>
          <a:xfrm>
            <a:off x="3740737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D3D0CA-14F0-F7D6-4533-2D614A8F9239}"/>
              </a:ext>
            </a:extLst>
          </p:cNvPr>
          <p:cNvSpPr/>
          <p:nvPr/>
        </p:nvSpPr>
        <p:spPr>
          <a:xfrm>
            <a:off x="3741730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189228-98F2-BF3A-A2DA-A3BB7395A69F}"/>
              </a:ext>
            </a:extLst>
          </p:cNvPr>
          <p:cNvSpPr/>
          <p:nvPr/>
        </p:nvSpPr>
        <p:spPr>
          <a:xfrm>
            <a:off x="3741730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E9E4B2-CBB4-A5CF-8685-190A03AFA866}"/>
              </a:ext>
            </a:extLst>
          </p:cNvPr>
          <p:cNvSpPr/>
          <p:nvPr/>
        </p:nvSpPr>
        <p:spPr>
          <a:xfrm>
            <a:off x="3741730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2F530E-CB8B-A7D4-B062-8F36D8CB3620}"/>
              </a:ext>
            </a:extLst>
          </p:cNvPr>
          <p:cNvSpPr/>
          <p:nvPr/>
        </p:nvSpPr>
        <p:spPr>
          <a:xfrm>
            <a:off x="3740737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CA150C-F5DA-57D9-3025-C529FA1E4673}"/>
              </a:ext>
            </a:extLst>
          </p:cNvPr>
          <p:cNvSpPr txBox="1"/>
          <p:nvPr/>
        </p:nvSpPr>
        <p:spPr>
          <a:xfrm>
            <a:off x="3521263" y="1159639"/>
            <a:ext cx="16000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r>
              <a:rPr lang="ja-JP" altLang="en-US" dirty="0"/>
              <a:t>列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C22421-212A-B3AE-BBE3-8995686C2D01}"/>
              </a:ext>
            </a:extLst>
          </p:cNvPr>
          <p:cNvSpPr txBox="1"/>
          <p:nvPr/>
        </p:nvSpPr>
        <p:spPr>
          <a:xfrm>
            <a:off x="2160971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A8880-5F4B-BB9E-F6A7-9B629E9985F9}"/>
              </a:ext>
            </a:extLst>
          </p:cNvPr>
          <p:cNvSpPr txBox="1"/>
          <p:nvPr/>
        </p:nvSpPr>
        <p:spPr>
          <a:xfrm>
            <a:off x="3841762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231B92-DAF6-6A97-9FC1-B1E8674E1F9F}"/>
              </a:ext>
            </a:extLst>
          </p:cNvPr>
          <p:cNvSpPr/>
          <p:nvPr/>
        </p:nvSpPr>
        <p:spPr>
          <a:xfrm>
            <a:off x="176615" y="1578691"/>
            <a:ext cx="4650484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69F008-36D9-7580-14C1-9C811575187A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B3D290-F7DE-CC50-1939-B55A6135E6CD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5F198A-1B1A-C7F6-1D29-E4E43ECD7E8E}"/>
              </a:ext>
            </a:extLst>
          </p:cNvPr>
          <p:cNvSpPr/>
          <p:nvPr/>
        </p:nvSpPr>
        <p:spPr>
          <a:xfrm>
            <a:off x="11345113" y="1554873"/>
            <a:ext cx="641133" cy="5163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287EC-B0DA-C711-0C1C-9F5AD7F76967}"/>
              </a:ext>
            </a:extLst>
          </p:cNvPr>
          <p:cNvSpPr txBox="1"/>
          <p:nvPr/>
        </p:nvSpPr>
        <p:spPr>
          <a:xfrm>
            <a:off x="9792421" y="1159639"/>
            <a:ext cx="2199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初診時</a:t>
            </a:r>
            <a:r>
              <a:rPr lang="ja-JP" altLang="en-US" b="1"/>
              <a:t>の年齢：</a:t>
            </a:r>
            <a:r>
              <a:rPr lang="en-US" altLang="ja-JP" b="1" dirty="0"/>
              <a:t>age</a:t>
            </a:r>
            <a:endParaRPr lang="ja-JP" altLang="en-US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A9B5FD4-DC78-59DC-D0A8-882926F400D9}"/>
              </a:ext>
            </a:extLst>
          </p:cNvPr>
          <p:cNvSpPr/>
          <p:nvPr/>
        </p:nvSpPr>
        <p:spPr>
          <a:xfrm>
            <a:off x="11345113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CB3AD2-C3ED-6730-8E7B-305288FB1785}"/>
              </a:ext>
            </a:extLst>
          </p:cNvPr>
          <p:cNvSpPr/>
          <p:nvPr/>
        </p:nvSpPr>
        <p:spPr>
          <a:xfrm>
            <a:off x="11345114" y="1953651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937DDB-4782-7334-F4D9-BF193096E687}"/>
              </a:ext>
            </a:extLst>
          </p:cNvPr>
          <p:cNvSpPr/>
          <p:nvPr/>
        </p:nvSpPr>
        <p:spPr>
          <a:xfrm>
            <a:off x="11345114" y="235242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8569F2-665E-E458-70A0-0AD331138462}"/>
              </a:ext>
            </a:extLst>
          </p:cNvPr>
          <p:cNvSpPr/>
          <p:nvPr/>
        </p:nvSpPr>
        <p:spPr>
          <a:xfrm>
            <a:off x="11345114" y="275120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4E1C8-C0ED-B8DE-F860-B8DC7CDB7D85}"/>
              </a:ext>
            </a:extLst>
          </p:cNvPr>
          <p:cNvSpPr/>
          <p:nvPr/>
        </p:nvSpPr>
        <p:spPr>
          <a:xfrm>
            <a:off x="11345114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DD164A-30C5-6FC2-03E3-A6CF479AC8DC}"/>
              </a:ext>
            </a:extLst>
          </p:cNvPr>
          <p:cNvSpPr/>
          <p:nvPr/>
        </p:nvSpPr>
        <p:spPr>
          <a:xfrm>
            <a:off x="11345114" y="4382448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472AAB8-6908-6D3C-5E2B-2DF365A07A7F}"/>
              </a:ext>
            </a:extLst>
          </p:cNvPr>
          <p:cNvSpPr txBox="1"/>
          <p:nvPr/>
        </p:nvSpPr>
        <p:spPr>
          <a:xfrm>
            <a:off x="4778590" y="1564023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F9C25E-64F1-B210-59CC-B429039BFD34}"/>
              </a:ext>
            </a:extLst>
          </p:cNvPr>
          <p:cNvSpPr/>
          <p:nvPr/>
        </p:nvSpPr>
        <p:spPr>
          <a:xfrm>
            <a:off x="11240933" y="1554873"/>
            <a:ext cx="745316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77</a:t>
            </a:r>
            <a:r>
              <a:rPr kumimoji="1" lang="ja-JP" altLang="en-US" b="1" dirty="0">
                <a:solidFill>
                  <a:schemeClr val="tx1"/>
                </a:solidFill>
              </a:rPr>
              <a:t>歳</a:t>
            </a:r>
          </a:p>
        </p:txBody>
      </p:sp>
      <p:sp>
        <p:nvSpPr>
          <p:cNvPr id="54" name="矢印: 右 16">
            <a:extLst>
              <a:ext uri="{FF2B5EF4-FFF2-40B4-BE49-F238E27FC236}">
                <a16:creationId xmlns:a16="http://schemas.microsoft.com/office/drawing/2014/main" id="{6B6D64B0-F612-B881-AE77-2D0AF91E85F0}"/>
              </a:ext>
            </a:extLst>
          </p:cNvPr>
          <p:cNvSpPr/>
          <p:nvPr/>
        </p:nvSpPr>
        <p:spPr>
          <a:xfrm rot="10800000" flipH="1">
            <a:off x="10598260" y="1544317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D868D-3037-7B2F-FF0A-46015D1745B3}"/>
              </a:ext>
            </a:extLst>
          </p:cNvPr>
          <p:cNvSpPr txBox="1"/>
          <p:nvPr/>
        </p:nvSpPr>
        <p:spPr>
          <a:xfrm>
            <a:off x="4778590" y="1969807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145917-C453-D4BD-00DD-B0BE6B68DCA2}"/>
              </a:ext>
            </a:extLst>
          </p:cNvPr>
          <p:cNvSpPr/>
          <p:nvPr/>
        </p:nvSpPr>
        <p:spPr>
          <a:xfrm>
            <a:off x="176614" y="4031980"/>
            <a:ext cx="4630225" cy="3278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027DC9-481A-CCC5-3608-C86A85AEC6E1}"/>
              </a:ext>
            </a:extLst>
          </p:cNvPr>
          <p:cNvSpPr/>
          <p:nvPr/>
        </p:nvSpPr>
        <p:spPr>
          <a:xfrm>
            <a:off x="176614" y="1962850"/>
            <a:ext cx="4650485" cy="4090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03812C1-8E10-656F-6296-5B2C3DFCBA6D}"/>
              </a:ext>
            </a:extLst>
          </p:cNvPr>
          <p:cNvSpPr txBox="1"/>
          <p:nvPr/>
        </p:nvSpPr>
        <p:spPr>
          <a:xfrm>
            <a:off x="4778590" y="2372967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52D0D5-738A-4B3B-B604-4526B5545092}"/>
              </a:ext>
            </a:extLst>
          </p:cNvPr>
          <p:cNvSpPr txBox="1"/>
          <p:nvPr/>
        </p:nvSpPr>
        <p:spPr>
          <a:xfrm>
            <a:off x="4778590" y="2766394"/>
            <a:ext cx="214871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>
                <a:solidFill>
                  <a:srgbClr val="FF0000"/>
                </a:solidFill>
              </a:rPr>
              <a:t>インデックス番号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8" name="矢印: 右 16">
            <a:extLst>
              <a:ext uri="{FF2B5EF4-FFF2-40B4-BE49-F238E27FC236}">
                <a16:creationId xmlns:a16="http://schemas.microsoft.com/office/drawing/2014/main" id="{C6131BAA-3DB6-51B9-411F-1EF0D9C382C6}"/>
              </a:ext>
            </a:extLst>
          </p:cNvPr>
          <p:cNvSpPr/>
          <p:nvPr/>
        </p:nvSpPr>
        <p:spPr>
          <a:xfrm rot="10800000" flipH="1">
            <a:off x="10597248" y="1973898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16">
            <a:extLst>
              <a:ext uri="{FF2B5EF4-FFF2-40B4-BE49-F238E27FC236}">
                <a16:creationId xmlns:a16="http://schemas.microsoft.com/office/drawing/2014/main" id="{B1829CF9-AEC0-23EE-9958-9CA69FAC7EFF}"/>
              </a:ext>
            </a:extLst>
          </p:cNvPr>
          <p:cNvSpPr/>
          <p:nvPr/>
        </p:nvSpPr>
        <p:spPr>
          <a:xfrm rot="10800000" flipH="1">
            <a:off x="10597248" y="2403479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16">
            <a:extLst>
              <a:ext uri="{FF2B5EF4-FFF2-40B4-BE49-F238E27FC236}">
                <a16:creationId xmlns:a16="http://schemas.microsoft.com/office/drawing/2014/main" id="{40DE6CD0-FF20-BE9A-B719-0807928DFF1E}"/>
              </a:ext>
            </a:extLst>
          </p:cNvPr>
          <p:cNvSpPr/>
          <p:nvPr/>
        </p:nvSpPr>
        <p:spPr>
          <a:xfrm rot="10800000" flipH="1">
            <a:off x="10623511" y="2833061"/>
            <a:ext cx="641661" cy="349702"/>
          </a:xfrm>
          <a:prstGeom prst="rightArrow">
            <a:avLst>
              <a:gd name="adj1" fmla="val 6764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4DBA010-BF93-6B80-B979-39CFD4BB82A3}"/>
              </a:ext>
            </a:extLst>
          </p:cNvPr>
          <p:cNvSpPr/>
          <p:nvPr/>
        </p:nvSpPr>
        <p:spPr>
          <a:xfrm>
            <a:off x="5607079" y="887811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>
                <a:solidFill>
                  <a:schemeClr val="tx1"/>
                </a:solidFill>
              </a:rPr>
              <a:t>新しい</a:t>
            </a:r>
            <a:r>
              <a:rPr lang="en-US" altLang="ja-JP" sz="2000" dirty="0">
                <a:solidFill>
                  <a:schemeClr val="tx1"/>
                </a:solidFill>
              </a:rPr>
              <a:t>age</a:t>
            </a:r>
            <a:r>
              <a:rPr lang="ja-JP" altLang="en-US" sz="2000"/>
              <a:t>という列を追加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8ED33DB-975F-0367-EAC8-0DD27AA3FF1D}"/>
              </a:ext>
            </a:extLst>
          </p:cNvPr>
          <p:cNvSpPr/>
          <p:nvPr/>
        </p:nvSpPr>
        <p:spPr>
          <a:xfrm>
            <a:off x="7007246" y="1557197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for</a:t>
            </a:r>
            <a:r>
              <a:rPr lang="ja-JP" altLang="en-US" sz="2000">
                <a:solidFill>
                  <a:schemeClr val="tx1"/>
                </a:solidFill>
              </a:rPr>
              <a:t>文：繰り返す作業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BEA87C9-ED5C-6259-3934-F3A9D2936443}"/>
              </a:ext>
            </a:extLst>
          </p:cNvPr>
          <p:cNvSpPr/>
          <p:nvPr/>
        </p:nvSpPr>
        <p:spPr>
          <a:xfrm>
            <a:off x="7007245" y="2203426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if</a:t>
            </a:r>
            <a:r>
              <a:rPr lang="ja-JP" altLang="en-US" sz="2000">
                <a:solidFill>
                  <a:schemeClr val="tx1"/>
                </a:solidFill>
              </a:rPr>
              <a:t>文：年齢計算作業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5B079E3-36CD-E67C-F32A-B38DC0547E36}"/>
              </a:ext>
            </a:extLst>
          </p:cNvPr>
          <p:cNvSpPr/>
          <p:nvPr/>
        </p:nvSpPr>
        <p:spPr>
          <a:xfrm>
            <a:off x="7007245" y="2632531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age</a:t>
            </a:r>
            <a:r>
              <a:rPr lang="ja-JP" altLang="en-US" sz="2000"/>
              <a:t>という列</a:t>
            </a:r>
            <a:r>
              <a:rPr lang="ja-JP" altLang="en-US" sz="2000">
                <a:solidFill>
                  <a:schemeClr val="tx1"/>
                </a:solidFill>
              </a:rPr>
              <a:t>に値を代入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EE2E4B3-A316-762C-30AA-FFBF9D17A5B6}"/>
              </a:ext>
            </a:extLst>
          </p:cNvPr>
          <p:cNvCxnSpPr>
            <a:cxnSpLocks/>
          </p:cNvCxnSpPr>
          <p:nvPr/>
        </p:nvCxnSpPr>
        <p:spPr>
          <a:xfrm>
            <a:off x="4949530" y="3241393"/>
            <a:ext cx="0" cy="345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8997C2B5-8EFD-E7C4-B6D8-4E84954D00B8}"/>
              </a:ext>
            </a:extLst>
          </p:cNvPr>
          <p:cNvSpPr/>
          <p:nvPr/>
        </p:nvSpPr>
        <p:spPr>
          <a:xfrm>
            <a:off x="6927304" y="2060017"/>
            <a:ext cx="3527252" cy="10641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2A4123EF-07B1-07EB-E518-54E781552C72}"/>
              </a:ext>
            </a:extLst>
          </p:cNvPr>
          <p:cNvCxnSpPr>
            <a:cxnSpLocks/>
          </p:cNvCxnSpPr>
          <p:nvPr/>
        </p:nvCxnSpPr>
        <p:spPr>
          <a:xfrm>
            <a:off x="10773682" y="3241393"/>
            <a:ext cx="0" cy="345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2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927903-FF7E-BDD4-AB29-FCF72CA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C43583-752B-0654-0248-7D7B115972B6}"/>
              </a:ext>
            </a:extLst>
          </p:cNvPr>
          <p:cNvSpPr/>
          <p:nvPr/>
        </p:nvSpPr>
        <p:spPr>
          <a:xfrm>
            <a:off x="5190799" y="531727"/>
            <a:ext cx="1205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コード：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00AE5-EDE6-0EB1-978C-01F3289B22A8}"/>
              </a:ext>
            </a:extLst>
          </p:cNvPr>
          <p:cNvSpPr/>
          <p:nvPr/>
        </p:nvSpPr>
        <p:spPr>
          <a:xfrm>
            <a:off x="157364" y="1557503"/>
            <a:ext cx="4717277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2F2C0-B7DF-ACF4-604B-9AE3B5591897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76C5-F7BF-494C-BB1A-0B42B6558158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0CCDEC-4CEF-1D69-2451-8C42EF12CA9D}"/>
              </a:ext>
            </a:extLst>
          </p:cNvPr>
          <p:cNvSpPr/>
          <p:nvPr/>
        </p:nvSpPr>
        <p:spPr>
          <a:xfrm>
            <a:off x="301101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D24E44-E117-34BF-CD23-CEF963C4D2A2}"/>
              </a:ext>
            </a:extLst>
          </p:cNvPr>
          <p:cNvSpPr/>
          <p:nvPr/>
        </p:nvSpPr>
        <p:spPr>
          <a:xfrm>
            <a:off x="1451660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585E1E-26A5-FD58-BCE3-DAF100BC8234}"/>
              </a:ext>
            </a:extLst>
          </p:cNvPr>
          <p:cNvSpPr/>
          <p:nvPr/>
        </p:nvSpPr>
        <p:spPr>
          <a:xfrm>
            <a:off x="2790253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048855-8814-0024-3DC9-251B19834582}"/>
              </a:ext>
            </a:extLst>
          </p:cNvPr>
          <p:cNvSpPr txBox="1"/>
          <p:nvPr/>
        </p:nvSpPr>
        <p:spPr>
          <a:xfrm>
            <a:off x="435331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A4659-75C5-F209-35DE-F29A6B0DE3A8}"/>
              </a:ext>
            </a:extLst>
          </p:cNvPr>
          <p:cNvSpPr txBox="1"/>
          <p:nvPr/>
        </p:nvSpPr>
        <p:spPr>
          <a:xfrm>
            <a:off x="1272783" y="1159639"/>
            <a:ext cx="1420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E6FD50-44B9-D061-776D-2BF942C4155B}"/>
              </a:ext>
            </a:extLst>
          </p:cNvPr>
          <p:cNvSpPr/>
          <p:nvPr/>
        </p:nvSpPr>
        <p:spPr>
          <a:xfrm>
            <a:off x="1451660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BCB960-4455-145A-3AA2-BABF67B643E5}"/>
              </a:ext>
            </a:extLst>
          </p:cNvPr>
          <p:cNvSpPr/>
          <p:nvPr/>
        </p:nvSpPr>
        <p:spPr>
          <a:xfrm>
            <a:off x="300325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D67E7E-4D3F-30A2-3607-6558A697C7C8}"/>
              </a:ext>
            </a:extLst>
          </p:cNvPr>
          <p:cNvSpPr/>
          <p:nvPr/>
        </p:nvSpPr>
        <p:spPr>
          <a:xfrm>
            <a:off x="300325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56FFA5-5EE3-9BCA-0329-C1EE7234C73C}"/>
              </a:ext>
            </a:extLst>
          </p:cNvPr>
          <p:cNvSpPr/>
          <p:nvPr/>
        </p:nvSpPr>
        <p:spPr>
          <a:xfrm>
            <a:off x="1450667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2458E4-9A48-4377-A344-ADA4EB75EE1D}"/>
              </a:ext>
            </a:extLst>
          </p:cNvPr>
          <p:cNvSpPr/>
          <p:nvPr/>
        </p:nvSpPr>
        <p:spPr>
          <a:xfrm>
            <a:off x="300604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923C21-2D69-BFDD-F164-CB7D430DFB7F}"/>
              </a:ext>
            </a:extLst>
          </p:cNvPr>
          <p:cNvSpPr/>
          <p:nvPr/>
        </p:nvSpPr>
        <p:spPr>
          <a:xfrm>
            <a:off x="300604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D14AA2-423A-0851-7239-F02D1D61EEE2}"/>
              </a:ext>
            </a:extLst>
          </p:cNvPr>
          <p:cNvSpPr/>
          <p:nvPr/>
        </p:nvSpPr>
        <p:spPr>
          <a:xfrm>
            <a:off x="300325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DB8121-D17F-F0B0-7D92-972B3DE036BF}"/>
              </a:ext>
            </a:extLst>
          </p:cNvPr>
          <p:cNvSpPr/>
          <p:nvPr/>
        </p:nvSpPr>
        <p:spPr>
          <a:xfrm>
            <a:off x="300325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92F092-114B-D9B5-1A17-EBD1910D469C}"/>
              </a:ext>
            </a:extLst>
          </p:cNvPr>
          <p:cNvSpPr/>
          <p:nvPr/>
        </p:nvSpPr>
        <p:spPr>
          <a:xfrm>
            <a:off x="1451660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B94F54-7F6F-5D55-E936-EE75639DB319}"/>
              </a:ext>
            </a:extLst>
          </p:cNvPr>
          <p:cNvSpPr/>
          <p:nvPr/>
        </p:nvSpPr>
        <p:spPr>
          <a:xfrm>
            <a:off x="1451660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8A3649-EB7C-A804-A954-FB2E6662A356}"/>
              </a:ext>
            </a:extLst>
          </p:cNvPr>
          <p:cNvSpPr/>
          <p:nvPr/>
        </p:nvSpPr>
        <p:spPr>
          <a:xfrm>
            <a:off x="1451660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4382C7-8A97-0EF5-A10E-A8AC3989FCCB}"/>
              </a:ext>
            </a:extLst>
          </p:cNvPr>
          <p:cNvSpPr/>
          <p:nvPr/>
        </p:nvSpPr>
        <p:spPr>
          <a:xfrm>
            <a:off x="1450667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3CCB9B-480F-4552-2D65-D3573F8B9B90}"/>
              </a:ext>
            </a:extLst>
          </p:cNvPr>
          <p:cNvSpPr/>
          <p:nvPr/>
        </p:nvSpPr>
        <p:spPr>
          <a:xfrm>
            <a:off x="2790253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76D5313-6B46-44E9-DEAE-EDE67FE37DA5}"/>
              </a:ext>
            </a:extLst>
          </p:cNvPr>
          <p:cNvSpPr/>
          <p:nvPr/>
        </p:nvSpPr>
        <p:spPr>
          <a:xfrm>
            <a:off x="2789260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D3D0CA-14F0-F7D6-4533-2D614A8F9239}"/>
              </a:ext>
            </a:extLst>
          </p:cNvPr>
          <p:cNvSpPr/>
          <p:nvPr/>
        </p:nvSpPr>
        <p:spPr>
          <a:xfrm>
            <a:off x="2790253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189228-98F2-BF3A-A2DA-A3BB7395A69F}"/>
              </a:ext>
            </a:extLst>
          </p:cNvPr>
          <p:cNvSpPr/>
          <p:nvPr/>
        </p:nvSpPr>
        <p:spPr>
          <a:xfrm>
            <a:off x="2790253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E9E4B2-CBB4-A5CF-8685-190A03AFA866}"/>
              </a:ext>
            </a:extLst>
          </p:cNvPr>
          <p:cNvSpPr/>
          <p:nvPr/>
        </p:nvSpPr>
        <p:spPr>
          <a:xfrm>
            <a:off x="2790253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2F530E-CB8B-A7D4-B062-8F36D8CB3620}"/>
              </a:ext>
            </a:extLst>
          </p:cNvPr>
          <p:cNvSpPr/>
          <p:nvPr/>
        </p:nvSpPr>
        <p:spPr>
          <a:xfrm>
            <a:off x="2789260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CA150C-F5DA-57D9-3025-C529FA1E4673}"/>
              </a:ext>
            </a:extLst>
          </p:cNvPr>
          <p:cNvSpPr txBox="1"/>
          <p:nvPr/>
        </p:nvSpPr>
        <p:spPr>
          <a:xfrm>
            <a:off x="2718068" y="1159639"/>
            <a:ext cx="13058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C22421-212A-B3AE-BBE3-8995686C2D01}"/>
              </a:ext>
            </a:extLst>
          </p:cNvPr>
          <p:cNvSpPr txBox="1"/>
          <p:nvPr/>
        </p:nvSpPr>
        <p:spPr>
          <a:xfrm>
            <a:off x="1518414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A8880-5F4B-BB9E-F6A7-9B629E9985F9}"/>
              </a:ext>
            </a:extLst>
          </p:cNvPr>
          <p:cNvSpPr txBox="1"/>
          <p:nvPr/>
        </p:nvSpPr>
        <p:spPr>
          <a:xfrm>
            <a:off x="2890285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69F008-36D9-7580-14C1-9C811575187A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B3D290-F7DE-CC50-1939-B55A6135E6CD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5F198A-1B1A-C7F6-1D29-E4E43ECD7E8E}"/>
              </a:ext>
            </a:extLst>
          </p:cNvPr>
          <p:cNvSpPr/>
          <p:nvPr/>
        </p:nvSpPr>
        <p:spPr>
          <a:xfrm>
            <a:off x="3957681" y="1554873"/>
            <a:ext cx="641133" cy="5163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287EC-B0DA-C711-0C1C-9F5AD7F76967}"/>
              </a:ext>
            </a:extLst>
          </p:cNvPr>
          <p:cNvSpPr txBox="1"/>
          <p:nvPr/>
        </p:nvSpPr>
        <p:spPr>
          <a:xfrm>
            <a:off x="4120729" y="1159639"/>
            <a:ext cx="611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age</a:t>
            </a:r>
            <a:endParaRPr lang="ja-JP" altLang="en-US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A9B5FD4-DC78-59DC-D0A8-882926F400D9}"/>
              </a:ext>
            </a:extLst>
          </p:cNvPr>
          <p:cNvSpPr/>
          <p:nvPr/>
        </p:nvSpPr>
        <p:spPr>
          <a:xfrm>
            <a:off x="3957681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CB3AD2-C3ED-6730-8E7B-305288FB1785}"/>
              </a:ext>
            </a:extLst>
          </p:cNvPr>
          <p:cNvSpPr/>
          <p:nvPr/>
        </p:nvSpPr>
        <p:spPr>
          <a:xfrm>
            <a:off x="3957681" y="1953651"/>
            <a:ext cx="85721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937DDB-4782-7334-F4D9-BF193096E687}"/>
              </a:ext>
            </a:extLst>
          </p:cNvPr>
          <p:cNvSpPr/>
          <p:nvPr/>
        </p:nvSpPr>
        <p:spPr>
          <a:xfrm>
            <a:off x="3957681" y="2352429"/>
            <a:ext cx="861620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8569F2-665E-E458-70A0-0AD331138462}"/>
              </a:ext>
            </a:extLst>
          </p:cNvPr>
          <p:cNvSpPr/>
          <p:nvPr/>
        </p:nvSpPr>
        <p:spPr>
          <a:xfrm>
            <a:off x="3957681" y="2751208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4E1C8-C0ED-B8DE-F860-B8DC7CDB7D85}"/>
              </a:ext>
            </a:extLst>
          </p:cNvPr>
          <p:cNvSpPr/>
          <p:nvPr/>
        </p:nvSpPr>
        <p:spPr>
          <a:xfrm>
            <a:off x="3957681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DD164A-30C5-6FC2-03E3-A6CF479AC8DC}"/>
              </a:ext>
            </a:extLst>
          </p:cNvPr>
          <p:cNvSpPr/>
          <p:nvPr/>
        </p:nvSpPr>
        <p:spPr>
          <a:xfrm>
            <a:off x="3957681" y="4370091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F9C25E-64F1-B210-59CC-B429039BFD34}"/>
              </a:ext>
            </a:extLst>
          </p:cNvPr>
          <p:cNvSpPr/>
          <p:nvPr/>
        </p:nvSpPr>
        <p:spPr>
          <a:xfrm>
            <a:off x="3957681" y="1554873"/>
            <a:ext cx="852809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18998F-9D95-6E3D-2BC5-B086A257757F}"/>
              </a:ext>
            </a:extLst>
          </p:cNvPr>
          <p:cNvSpPr/>
          <p:nvPr/>
        </p:nvSpPr>
        <p:spPr>
          <a:xfrm>
            <a:off x="3957681" y="3984603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145917-C453-D4BD-00DD-B0BE6B68DCA2}"/>
              </a:ext>
            </a:extLst>
          </p:cNvPr>
          <p:cNvSpPr/>
          <p:nvPr/>
        </p:nvSpPr>
        <p:spPr>
          <a:xfrm>
            <a:off x="176614" y="4031980"/>
            <a:ext cx="4630225" cy="3278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027DC9-481A-CCC5-3608-C86A85AEC6E1}"/>
              </a:ext>
            </a:extLst>
          </p:cNvPr>
          <p:cNvSpPr/>
          <p:nvPr/>
        </p:nvSpPr>
        <p:spPr>
          <a:xfrm>
            <a:off x="176614" y="1962850"/>
            <a:ext cx="4650485" cy="4090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4DBA010-BF93-6B80-B979-39CFD4BB82A3}"/>
              </a:ext>
            </a:extLst>
          </p:cNvPr>
          <p:cNvSpPr/>
          <p:nvPr/>
        </p:nvSpPr>
        <p:spPr>
          <a:xfrm>
            <a:off x="5196666" y="1012671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>
                <a:solidFill>
                  <a:schemeClr val="tx1"/>
                </a:solidFill>
              </a:rPr>
              <a:t>新しい</a:t>
            </a:r>
            <a:r>
              <a:rPr lang="en-US" altLang="ja-JP" sz="2000" dirty="0">
                <a:solidFill>
                  <a:schemeClr val="tx1"/>
                </a:solidFill>
              </a:rPr>
              <a:t>age</a:t>
            </a:r>
            <a:r>
              <a:rPr lang="ja-JP" altLang="en-US" sz="2000"/>
              <a:t>という列を追加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EE2E4B3-A316-762C-30AA-FFBF9D17A5B6}"/>
              </a:ext>
            </a:extLst>
          </p:cNvPr>
          <p:cNvCxnSpPr>
            <a:cxnSpLocks/>
          </p:cNvCxnSpPr>
          <p:nvPr/>
        </p:nvCxnSpPr>
        <p:spPr>
          <a:xfrm>
            <a:off x="4949530" y="3241393"/>
            <a:ext cx="0" cy="345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7DA02B0-A245-2A85-CA68-55E60944CC80}"/>
              </a:ext>
            </a:extLst>
          </p:cNvPr>
          <p:cNvSpPr txBox="1"/>
          <p:nvPr/>
        </p:nvSpPr>
        <p:spPr>
          <a:xfrm>
            <a:off x="5195722" y="1481533"/>
            <a:ext cx="3372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231B92-DAF6-6A97-9FC1-B1E8674E1F9F}"/>
              </a:ext>
            </a:extLst>
          </p:cNvPr>
          <p:cNvSpPr/>
          <p:nvPr/>
        </p:nvSpPr>
        <p:spPr>
          <a:xfrm>
            <a:off x="176615" y="1578691"/>
            <a:ext cx="4650484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54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927903-FF7E-BDD4-AB29-FCF72CA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C43583-752B-0654-0248-7D7B115972B6}"/>
              </a:ext>
            </a:extLst>
          </p:cNvPr>
          <p:cNvSpPr/>
          <p:nvPr/>
        </p:nvSpPr>
        <p:spPr>
          <a:xfrm>
            <a:off x="5190799" y="531727"/>
            <a:ext cx="1205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コード：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00AE5-EDE6-0EB1-978C-01F3289B22A8}"/>
              </a:ext>
            </a:extLst>
          </p:cNvPr>
          <p:cNvSpPr/>
          <p:nvPr/>
        </p:nvSpPr>
        <p:spPr>
          <a:xfrm>
            <a:off x="157364" y="1557503"/>
            <a:ext cx="4717277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2F2C0-B7DF-ACF4-604B-9AE3B5591897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76C5-F7BF-494C-BB1A-0B42B6558158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0CCDEC-4CEF-1D69-2451-8C42EF12CA9D}"/>
              </a:ext>
            </a:extLst>
          </p:cNvPr>
          <p:cNvSpPr/>
          <p:nvPr/>
        </p:nvSpPr>
        <p:spPr>
          <a:xfrm>
            <a:off x="301101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D24E44-E117-34BF-CD23-CEF963C4D2A2}"/>
              </a:ext>
            </a:extLst>
          </p:cNvPr>
          <p:cNvSpPr/>
          <p:nvPr/>
        </p:nvSpPr>
        <p:spPr>
          <a:xfrm>
            <a:off x="1451660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585E1E-26A5-FD58-BCE3-DAF100BC8234}"/>
              </a:ext>
            </a:extLst>
          </p:cNvPr>
          <p:cNvSpPr/>
          <p:nvPr/>
        </p:nvSpPr>
        <p:spPr>
          <a:xfrm>
            <a:off x="2790253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048855-8814-0024-3DC9-251B19834582}"/>
              </a:ext>
            </a:extLst>
          </p:cNvPr>
          <p:cNvSpPr txBox="1"/>
          <p:nvPr/>
        </p:nvSpPr>
        <p:spPr>
          <a:xfrm>
            <a:off x="435331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A4659-75C5-F209-35DE-F29A6B0DE3A8}"/>
              </a:ext>
            </a:extLst>
          </p:cNvPr>
          <p:cNvSpPr txBox="1"/>
          <p:nvPr/>
        </p:nvSpPr>
        <p:spPr>
          <a:xfrm>
            <a:off x="1272783" y="1159639"/>
            <a:ext cx="1420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E6FD50-44B9-D061-776D-2BF942C4155B}"/>
              </a:ext>
            </a:extLst>
          </p:cNvPr>
          <p:cNvSpPr/>
          <p:nvPr/>
        </p:nvSpPr>
        <p:spPr>
          <a:xfrm>
            <a:off x="1451660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BCB960-4455-145A-3AA2-BABF67B643E5}"/>
              </a:ext>
            </a:extLst>
          </p:cNvPr>
          <p:cNvSpPr/>
          <p:nvPr/>
        </p:nvSpPr>
        <p:spPr>
          <a:xfrm>
            <a:off x="300325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D67E7E-4D3F-30A2-3607-6558A697C7C8}"/>
              </a:ext>
            </a:extLst>
          </p:cNvPr>
          <p:cNvSpPr/>
          <p:nvPr/>
        </p:nvSpPr>
        <p:spPr>
          <a:xfrm>
            <a:off x="300325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56FFA5-5EE3-9BCA-0329-C1EE7234C73C}"/>
              </a:ext>
            </a:extLst>
          </p:cNvPr>
          <p:cNvSpPr/>
          <p:nvPr/>
        </p:nvSpPr>
        <p:spPr>
          <a:xfrm>
            <a:off x="1450667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2458E4-9A48-4377-A344-ADA4EB75EE1D}"/>
              </a:ext>
            </a:extLst>
          </p:cNvPr>
          <p:cNvSpPr/>
          <p:nvPr/>
        </p:nvSpPr>
        <p:spPr>
          <a:xfrm>
            <a:off x="300604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923C21-2D69-BFDD-F164-CB7D430DFB7F}"/>
              </a:ext>
            </a:extLst>
          </p:cNvPr>
          <p:cNvSpPr/>
          <p:nvPr/>
        </p:nvSpPr>
        <p:spPr>
          <a:xfrm>
            <a:off x="300604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D14AA2-423A-0851-7239-F02D1D61EEE2}"/>
              </a:ext>
            </a:extLst>
          </p:cNvPr>
          <p:cNvSpPr/>
          <p:nvPr/>
        </p:nvSpPr>
        <p:spPr>
          <a:xfrm>
            <a:off x="300325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DB8121-D17F-F0B0-7D92-972B3DE036BF}"/>
              </a:ext>
            </a:extLst>
          </p:cNvPr>
          <p:cNvSpPr/>
          <p:nvPr/>
        </p:nvSpPr>
        <p:spPr>
          <a:xfrm>
            <a:off x="300325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92F092-114B-D9B5-1A17-EBD1910D469C}"/>
              </a:ext>
            </a:extLst>
          </p:cNvPr>
          <p:cNvSpPr/>
          <p:nvPr/>
        </p:nvSpPr>
        <p:spPr>
          <a:xfrm>
            <a:off x="1451660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B94F54-7F6F-5D55-E936-EE75639DB319}"/>
              </a:ext>
            </a:extLst>
          </p:cNvPr>
          <p:cNvSpPr/>
          <p:nvPr/>
        </p:nvSpPr>
        <p:spPr>
          <a:xfrm>
            <a:off x="1451660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8A3649-EB7C-A804-A954-FB2E6662A356}"/>
              </a:ext>
            </a:extLst>
          </p:cNvPr>
          <p:cNvSpPr/>
          <p:nvPr/>
        </p:nvSpPr>
        <p:spPr>
          <a:xfrm>
            <a:off x="1451660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4382C7-8A97-0EF5-A10E-A8AC3989FCCB}"/>
              </a:ext>
            </a:extLst>
          </p:cNvPr>
          <p:cNvSpPr/>
          <p:nvPr/>
        </p:nvSpPr>
        <p:spPr>
          <a:xfrm>
            <a:off x="1450667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3CCB9B-480F-4552-2D65-D3573F8B9B90}"/>
              </a:ext>
            </a:extLst>
          </p:cNvPr>
          <p:cNvSpPr/>
          <p:nvPr/>
        </p:nvSpPr>
        <p:spPr>
          <a:xfrm>
            <a:off x="2790253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76D5313-6B46-44E9-DEAE-EDE67FE37DA5}"/>
              </a:ext>
            </a:extLst>
          </p:cNvPr>
          <p:cNvSpPr/>
          <p:nvPr/>
        </p:nvSpPr>
        <p:spPr>
          <a:xfrm>
            <a:off x="2789260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D3D0CA-14F0-F7D6-4533-2D614A8F9239}"/>
              </a:ext>
            </a:extLst>
          </p:cNvPr>
          <p:cNvSpPr/>
          <p:nvPr/>
        </p:nvSpPr>
        <p:spPr>
          <a:xfrm>
            <a:off x="2790253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189228-98F2-BF3A-A2DA-A3BB7395A69F}"/>
              </a:ext>
            </a:extLst>
          </p:cNvPr>
          <p:cNvSpPr/>
          <p:nvPr/>
        </p:nvSpPr>
        <p:spPr>
          <a:xfrm>
            <a:off x="2790253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E9E4B2-CBB4-A5CF-8685-190A03AFA866}"/>
              </a:ext>
            </a:extLst>
          </p:cNvPr>
          <p:cNvSpPr/>
          <p:nvPr/>
        </p:nvSpPr>
        <p:spPr>
          <a:xfrm>
            <a:off x="2790253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2F530E-CB8B-A7D4-B062-8F36D8CB3620}"/>
              </a:ext>
            </a:extLst>
          </p:cNvPr>
          <p:cNvSpPr/>
          <p:nvPr/>
        </p:nvSpPr>
        <p:spPr>
          <a:xfrm>
            <a:off x="2789260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CA150C-F5DA-57D9-3025-C529FA1E4673}"/>
              </a:ext>
            </a:extLst>
          </p:cNvPr>
          <p:cNvSpPr txBox="1"/>
          <p:nvPr/>
        </p:nvSpPr>
        <p:spPr>
          <a:xfrm>
            <a:off x="2718068" y="1159639"/>
            <a:ext cx="13058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C22421-212A-B3AE-BBE3-8995686C2D01}"/>
              </a:ext>
            </a:extLst>
          </p:cNvPr>
          <p:cNvSpPr txBox="1"/>
          <p:nvPr/>
        </p:nvSpPr>
        <p:spPr>
          <a:xfrm>
            <a:off x="1518414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A8880-5F4B-BB9E-F6A7-9B629E9985F9}"/>
              </a:ext>
            </a:extLst>
          </p:cNvPr>
          <p:cNvSpPr txBox="1"/>
          <p:nvPr/>
        </p:nvSpPr>
        <p:spPr>
          <a:xfrm>
            <a:off x="2890285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69F008-36D9-7580-14C1-9C811575187A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B3D290-F7DE-CC50-1939-B55A6135E6CD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5F198A-1B1A-C7F6-1D29-E4E43ECD7E8E}"/>
              </a:ext>
            </a:extLst>
          </p:cNvPr>
          <p:cNvSpPr/>
          <p:nvPr/>
        </p:nvSpPr>
        <p:spPr>
          <a:xfrm>
            <a:off x="3957681" y="1554873"/>
            <a:ext cx="641133" cy="5163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287EC-B0DA-C711-0C1C-9F5AD7F76967}"/>
              </a:ext>
            </a:extLst>
          </p:cNvPr>
          <p:cNvSpPr txBox="1"/>
          <p:nvPr/>
        </p:nvSpPr>
        <p:spPr>
          <a:xfrm>
            <a:off x="4120729" y="1159639"/>
            <a:ext cx="611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age</a:t>
            </a:r>
            <a:endParaRPr lang="ja-JP" altLang="en-US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A9B5FD4-DC78-59DC-D0A8-882926F400D9}"/>
              </a:ext>
            </a:extLst>
          </p:cNvPr>
          <p:cNvSpPr/>
          <p:nvPr/>
        </p:nvSpPr>
        <p:spPr>
          <a:xfrm>
            <a:off x="3957681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CB3AD2-C3ED-6730-8E7B-305288FB1785}"/>
              </a:ext>
            </a:extLst>
          </p:cNvPr>
          <p:cNvSpPr/>
          <p:nvPr/>
        </p:nvSpPr>
        <p:spPr>
          <a:xfrm>
            <a:off x="3957681" y="1953651"/>
            <a:ext cx="85721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937DDB-4782-7334-F4D9-BF193096E687}"/>
              </a:ext>
            </a:extLst>
          </p:cNvPr>
          <p:cNvSpPr/>
          <p:nvPr/>
        </p:nvSpPr>
        <p:spPr>
          <a:xfrm>
            <a:off x="3957681" y="2352429"/>
            <a:ext cx="861620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8569F2-665E-E458-70A0-0AD331138462}"/>
              </a:ext>
            </a:extLst>
          </p:cNvPr>
          <p:cNvSpPr/>
          <p:nvPr/>
        </p:nvSpPr>
        <p:spPr>
          <a:xfrm>
            <a:off x="3957681" y="2751208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4E1C8-C0ED-B8DE-F860-B8DC7CDB7D85}"/>
              </a:ext>
            </a:extLst>
          </p:cNvPr>
          <p:cNvSpPr/>
          <p:nvPr/>
        </p:nvSpPr>
        <p:spPr>
          <a:xfrm>
            <a:off x="3957681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DD164A-30C5-6FC2-03E3-A6CF479AC8DC}"/>
              </a:ext>
            </a:extLst>
          </p:cNvPr>
          <p:cNvSpPr/>
          <p:nvPr/>
        </p:nvSpPr>
        <p:spPr>
          <a:xfrm>
            <a:off x="3957681" y="4370091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F9C25E-64F1-B210-59CC-B429039BFD34}"/>
              </a:ext>
            </a:extLst>
          </p:cNvPr>
          <p:cNvSpPr/>
          <p:nvPr/>
        </p:nvSpPr>
        <p:spPr>
          <a:xfrm>
            <a:off x="3957681" y="1554873"/>
            <a:ext cx="852809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18998F-9D95-6E3D-2BC5-B086A257757F}"/>
              </a:ext>
            </a:extLst>
          </p:cNvPr>
          <p:cNvSpPr/>
          <p:nvPr/>
        </p:nvSpPr>
        <p:spPr>
          <a:xfrm>
            <a:off x="3957681" y="3984603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145917-C453-D4BD-00DD-B0BE6B68DCA2}"/>
              </a:ext>
            </a:extLst>
          </p:cNvPr>
          <p:cNvSpPr/>
          <p:nvPr/>
        </p:nvSpPr>
        <p:spPr>
          <a:xfrm>
            <a:off x="176614" y="4031980"/>
            <a:ext cx="4630225" cy="3278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027DC9-481A-CCC5-3608-C86A85AEC6E1}"/>
              </a:ext>
            </a:extLst>
          </p:cNvPr>
          <p:cNvSpPr/>
          <p:nvPr/>
        </p:nvSpPr>
        <p:spPr>
          <a:xfrm>
            <a:off x="176614" y="1962850"/>
            <a:ext cx="4650485" cy="4090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4DBA010-BF93-6B80-B979-39CFD4BB82A3}"/>
              </a:ext>
            </a:extLst>
          </p:cNvPr>
          <p:cNvSpPr/>
          <p:nvPr/>
        </p:nvSpPr>
        <p:spPr>
          <a:xfrm>
            <a:off x="5196666" y="1012671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>
                <a:solidFill>
                  <a:schemeClr val="tx1"/>
                </a:solidFill>
              </a:rPr>
              <a:t>新しい</a:t>
            </a:r>
            <a:r>
              <a:rPr lang="en-US" altLang="ja-JP" sz="2000" dirty="0">
                <a:solidFill>
                  <a:schemeClr val="tx1"/>
                </a:solidFill>
              </a:rPr>
              <a:t>age</a:t>
            </a:r>
            <a:r>
              <a:rPr lang="ja-JP" altLang="en-US" sz="2000"/>
              <a:t>という列を追加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EE2E4B3-A316-762C-30AA-FFBF9D17A5B6}"/>
              </a:ext>
            </a:extLst>
          </p:cNvPr>
          <p:cNvCxnSpPr>
            <a:cxnSpLocks/>
          </p:cNvCxnSpPr>
          <p:nvPr/>
        </p:nvCxnSpPr>
        <p:spPr>
          <a:xfrm>
            <a:off x="4949530" y="3241393"/>
            <a:ext cx="0" cy="345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7DA02B0-A245-2A85-CA68-55E60944CC80}"/>
              </a:ext>
            </a:extLst>
          </p:cNvPr>
          <p:cNvSpPr txBox="1"/>
          <p:nvPr/>
        </p:nvSpPr>
        <p:spPr>
          <a:xfrm>
            <a:off x="5195722" y="1481533"/>
            <a:ext cx="3372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231B92-DAF6-6A97-9FC1-B1E8674E1F9F}"/>
              </a:ext>
            </a:extLst>
          </p:cNvPr>
          <p:cNvSpPr/>
          <p:nvPr/>
        </p:nvSpPr>
        <p:spPr>
          <a:xfrm>
            <a:off x="176615" y="1578691"/>
            <a:ext cx="4650484" cy="3634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2E2BA71-BD0F-2404-7784-B42B1D13B9CF}"/>
              </a:ext>
            </a:extLst>
          </p:cNvPr>
          <p:cNvSpPr/>
          <p:nvPr/>
        </p:nvSpPr>
        <p:spPr>
          <a:xfrm>
            <a:off x="5190799" y="2232812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for</a:t>
            </a:r>
            <a:r>
              <a:rPr lang="ja-JP" altLang="en-US" sz="2000">
                <a:solidFill>
                  <a:schemeClr val="tx1"/>
                </a:solidFill>
              </a:rPr>
              <a:t>文：繰り返す作業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E1FE001-8AC2-8F95-D08E-20538F2025AC}"/>
              </a:ext>
            </a:extLst>
          </p:cNvPr>
          <p:cNvSpPr txBox="1"/>
          <p:nvPr/>
        </p:nvSpPr>
        <p:spPr>
          <a:xfrm>
            <a:off x="5190799" y="2683928"/>
            <a:ext cx="4728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</p:txBody>
      </p:sp>
    </p:spTree>
    <p:extLst>
      <p:ext uri="{BB962C8B-B14F-4D97-AF65-F5344CB8AC3E}">
        <p14:creationId xmlns:p14="http://schemas.microsoft.com/office/powerpoint/2010/main" val="2211570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927903-FF7E-BDD4-AB29-FCF72CA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C43583-752B-0654-0248-7D7B115972B6}"/>
              </a:ext>
            </a:extLst>
          </p:cNvPr>
          <p:cNvSpPr/>
          <p:nvPr/>
        </p:nvSpPr>
        <p:spPr>
          <a:xfrm>
            <a:off x="4857162" y="531727"/>
            <a:ext cx="1205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コード：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00AE5-EDE6-0EB1-978C-01F3289B22A8}"/>
              </a:ext>
            </a:extLst>
          </p:cNvPr>
          <p:cNvSpPr/>
          <p:nvPr/>
        </p:nvSpPr>
        <p:spPr>
          <a:xfrm>
            <a:off x="157364" y="1557503"/>
            <a:ext cx="4717277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2F2C0-B7DF-ACF4-604B-9AE3B5591897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76C5-F7BF-494C-BB1A-0B42B6558158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0CCDEC-4CEF-1D69-2451-8C42EF12CA9D}"/>
              </a:ext>
            </a:extLst>
          </p:cNvPr>
          <p:cNvSpPr/>
          <p:nvPr/>
        </p:nvSpPr>
        <p:spPr>
          <a:xfrm>
            <a:off x="301101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D24E44-E117-34BF-CD23-CEF963C4D2A2}"/>
              </a:ext>
            </a:extLst>
          </p:cNvPr>
          <p:cNvSpPr/>
          <p:nvPr/>
        </p:nvSpPr>
        <p:spPr>
          <a:xfrm>
            <a:off x="1451660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585E1E-26A5-FD58-BCE3-DAF100BC8234}"/>
              </a:ext>
            </a:extLst>
          </p:cNvPr>
          <p:cNvSpPr/>
          <p:nvPr/>
        </p:nvSpPr>
        <p:spPr>
          <a:xfrm>
            <a:off x="2790253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048855-8814-0024-3DC9-251B19834582}"/>
              </a:ext>
            </a:extLst>
          </p:cNvPr>
          <p:cNvSpPr txBox="1"/>
          <p:nvPr/>
        </p:nvSpPr>
        <p:spPr>
          <a:xfrm>
            <a:off x="435331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A4659-75C5-F209-35DE-F29A6B0DE3A8}"/>
              </a:ext>
            </a:extLst>
          </p:cNvPr>
          <p:cNvSpPr txBox="1"/>
          <p:nvPr/>
        </p:nvSpPr>
        <p:spPr>
          <a:xfrm>
            <a:off x="1272783" y="1159639"/>
            <a:ext cx="1420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E6FD50-44B9-D061-776D-2BF942C4155B}"/>
              </a:ext>
            </a:extLst>
          </p:cNvPr>
          <p:cNvSpPr/>
          <p:nvPr/>
        </p:nvSpPr>
        <p:spPr>
          <a:xfrm>
            <a:off x="1451660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BCB960-4455-145A-3AA2-BABF67B643E5}"/>
              </a:ext>
            </a:extLst>
          </p:cNvPr>
          <p:cNvSpPr/>
          <p:nvPr/>
        </p:nvSpPr>
        <p:spPr>
          <a:xfrm>
            <a:off x="300325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D67E7E-4D3F-30A2-3607-6558A697C7C8}"/>
              </a:ext>
            </a:extLst>
          </p:cNvPr>
          <p:cNvSpPr/>
          <p:nvPr/>
        </p:nvSpPr>
        <p:spPr>
          <a:xfrm>
            <a:off x="300325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56FFA5-5EE3-9BCA-0329-C1EE7234C73C}"/>
              </a:ext>
            </a:extLst>
          </p:cNvPr>
          <p:cNvSpPr/>
          <p:nvPr/>
        </p:nvSpPr>
        <p:spPr>
          <a:xfrm>
            <a:off x="1450667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2458E4-9A48-4377-A344-ADA4EB75EE1D}"/>
              </a:ext>
            </a:extLst>
          </p:cNvPr>
          <p:cNvSpPr/>
          <p:nvPr/>
        </p:nvSpPr>
        <p:spPr>
          <a:xfrm>
            <a:off x="300604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923C21-2D69-BFDD-F164-CB7D430DFB7F}"/>
              </a:ext>
            </a:extLst>
          </p:cNvPr>
          <p:cNvSpPr/>
          <p:nvPr/>
        </p:nvSpPr>
        <p:spPr>
          <a:xfrm>
            <a:off x="300604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D14AA2-423A-0851-7239-F02D1D61EEE2}"/>
              </a:ext>
            </a:extLst>
          </p:cNvPr>
          <p:cNvSpPr/>
          <p:nvPr/>
        </p:nvSpPr>
        <p:spPr>
          <a:xfrm>
            <a:off x="300325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DB8121-D17F-F0B0-7D92-972B3DE036BF}"/>
              </a:ext>
            </a:extLst>
          </p:cNvPr>
          <p:cNvSpPr/>
          <p:nvPr/>
        </p:nvSpPr>
        <p:spPr>
          <a:xfrm>
            <a:off x="300325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92F092-114B-D9B5-1A17-EBD1910D469C}"/>
              </a:ext>
            </a:extLst>
          </p:cNvPr>
          <p:cNvSpPr/>
          <p:nvPr/>
        </p:nvSpPr>
        <p:spPr>
          <a:xfrm>
            <a:off x="1451660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B94F54-7F6F-5D55-E936-EE75639DB319}"/>
              </a:ext>
            </a:extLst>
          </p:cNvPr>
          <p:cNvSpPr/>
          <p:nvPr/>
        </p:nvSpPr>
        <p:spPr>
          <a:xfrm>
            <a:off x="1451660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8A3649-EB7C-A804-A954-FB2E6662A356}"/>
              </a:ext>
            </a:extLst>
          </p:cNvPr>
          <p:cNvSpPr/>
          <p:nvPr/>
        </p:nvSpPr>
        <p:spPr>
          <a:xfrm>
            <a:off x="1451660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4382C7-8A97-0EF5-A10E-A8AC3989FCCB}"/>
              </a:ext>
            </a:extLst>
          </p:cNvPr>
          <p:cNvSpPr/>
          <p:nvPr/>
        </p:nvSpPr>
        <p:spPr>
          <a:xfrm>
            <a:off x="1450667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3CCB9B-480F-4552-2D65-D3573F8B9B90}"/>
              </a:ext>
            </a:extLst>
          </p:cNvPr>
          <p:cNvSpPr/>
          <p:nvPr/>
        </p:nvSpPr>
        <p:spPr>
          <a:xfrm>
            <a:off x="2790253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76D5313-6B46-44E9-DEAE-EDE67FE37DA5}"/>
              </a:ext>
            </a:extLst>
          </p:cNvPr>
          <p:cNvSpPr/>
          <p:nvPr/>
        </p:nvSpPr>
        <p:spPr>
          <a:xfrm>
            <a:off x="2789260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D3D0CA-14F0-F7D6-4533-2D614A8F9239}"/>
              </a:ext>
            </a:extLst>
          </p:cNvPr>
          <p:cNvSpPr/>
          <p:nvPr/>
        </p:nvSpPr>
        <p:spPr>
          <a:xfrm>
            <a:off x="2790253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189228-98F2-BF3A-A2DA-A3BB7395A69F}"/>
              </a:ext>
            </a:extLst>
          </p:cNvPr>
          <p:cNvSpPr/>
          <p:nvPr/>
        </p:nvSpPr>
        <p:spPr>
          <a:xfrm>
            <a:off x="2790253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E9E4B2-CBB4-A5CF-8685-190A03AFA866}"/>
              </a:ext>
            </a:extLst>
          </p:cNvPr>
          <p:cNvSpPr/>
          <p:nvPr/>
        </p:nvSpPr>
        <p:spPr>
          <a:xfrm>
            <a:off x="2790253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2F530E-CB8B-A7D4-B062-8F36D8CB3620}"/>
              </a:ext>
            </a:extLst>
          </p:cNvPr>
          <p:cNvSpPr/>
          <p:nvPr/>
        </p:nvSpPr>
        <p:spPr>
          <a:xfrm>
            <a:off x="2789260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CA150C-F5DA-57D9-3025-C529FA1E4673}"/>
              </a:ext>
            </a:extLst>
          </p:cNvPr>
          <p:cNvSpPr txBox="1"/>
          <p:nvPr/>
        </p:nvSpPr>
        <p:spPr>
          <a:xfrm>
            <a:off x="2718068" y="1159639"/>
            <a:ext cx="13058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C22421-212A-B3AE-BBE3-8995686C2D01}"/>
              </a:ext>
            </a:extLst>
          </p:cNvPr>
          <p:cNvSpPr txBox="1"/>
          <p:nvPr/>
        </p:nvSpPr>
        <p:spPr>
          <a:xfrm>
            <a:off x="1518414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A8880-5F4B-BB9E-F6A7-9B629E9985F9}"/>
              </a:ext>
            </a:extLst>
          </p:cNvPr>
          <p:cNvSpPr txBox="1"/>
          <p:nvPr/>
        </p:nvSpPr>
        <p:spPr>
          <a:xfrm>
            <a:off x="2890285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69F008-36D9-7580-14C1-9C811575187A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B3D290-F7DE-CC50-1939-B55A6135E6CD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5F198A-1B1A-C7F6-1D29-E4E43ECD7E8E}"/>
              </a:ext>
            </a:extLst>
          </p:cNvPr>
          <p:cNvSpPr/>
          <p:nvPr/>
        </p:nvSpPr>
        <p:spPr>
          <a:xfrm>
            <a:off x="3957681" y="1554873"/>
            <a:ext cx="641133" cy="5163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287EC-B0DA-C711-0C1C-9F5AD7F76967}"/>
              </a:ext>
            </a:extLst>
          </p:cNvPr>
          <p:cNvSpPr txBox="1"/>
          <p:nvPr/>
        </p:nvSpPr>
        <p:spPr>
          <a:xfrm>
            <a:off x="4120729" y="1159639"/>
            <a:ext cx="611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age</a:t>
            </a:r>
            <a:endParaRPr lang="ja-JP" altLang="en-US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A9B5FD4-DC78-59DC-D0A8-882926F400D9}"/>
              </a:ext>
            </a:extLst>
          </p:cNvPr>
          <p:cNvSpPr/>
          <p:nvPr/>
        </p:nvSpPr>
        <p:spPr>
          <a:xfrm>
            <a:off x="3957681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CB3AD2-C3ED-6730-8E7B-305288FB1785}"/>
              </a:ext>
            </a:extLst>
          </p:cNvPr>
          <p:cNvSpPr/>
          <p:nvPr/>
        </p:nvSpPr>
        <p:spPr>
          <a:xfrm>
            <a:off x="3957681" y="1953651"/>
            <a:ext cx="85721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937DDB-4782-7334-F4D9-BF193096E687}"/>
              </a:ext>
            </a:extLst>
          </p:cNvPr>
          <p:cNvSpPr/>
          <p:nvPr/>
        </p:nvSpPr>
        <p:spPr>
          <a:xfrm>
            <a:off x="3957681" y="2352429"/>
            <a:ext cx="861620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8569F2-665E-E458-70A0-0AD331138462}"/>
              </a:ext>
            </a:extLst>
          </p:cNvPr>
          <p:cNvSpPr/>
          <p:nvPr/>
        </p:nvSpPr>
        <p:spPr>
          <a:xfrm>
            <a:off x="3957681" y="2751208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4E1C8-C0ED-B8DE-F860-B8DC7CDB7D85}"/>
              </a:ext>
            </a:extLst>
          </p:cNvPr>
          <p:cNvSpPr/>
          <p:nvPr/>
        </p:nvSpPr>
        <p:spPr>
          <a:xfrm>
            <a:off x="3957681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DD164A-30C5-6FC2-03E3-A6CF479AC8DC}"/>
              </a:ext>
            </a:extLst>
          </p:cNvPr>
          <p:cNvSpPr/>
          <p:nvPr/>
        </p:nvSpPr>
        <p:spPr>
          <a:xfrm>
            <a:off x="3957681" y="4370091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F9C25E-64F1-B210-59CC-B429039BFD34}"/>
              </a:ext>
            </a:extLst>
          </p:cNvPr>
          <p:cNvSpPr/>
          <p:nvPr/>
        </p:nvSpPr>
        <p:spPr>
          <a:xfrm>
            <a:off x="3957681" y="1554873"/>
            <a:ext cx="852809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18998F-9D95-6E3D-2BC5-B086A257757F}"/>
              </a:ext>
            </a:extLst>
          </p:cNvPr>
          <p:cNvSpPr/>
          <p:nvPr/>
        </p:nvSpPr>
        <p:spPr>
          <a:xfrm>
            <a:off x="3957681" y="3984603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None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145917-C453-D4BD-00DD-B0BE6B68DCA2}"/>
              </a:ext>
            </a:extLst>
          </p:cNvPr>
          <p:cNvSpPr/>
          <p:nvPr/>
        </p:nvSpPr>
        <p:spPr>
          <a:xfrm>
            <a:off x="176614" y="4031980"/>
            <a:ext cx="4630225" cy="3278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4DBA010-BF93-6B80-B979-39CFD4BB82A3}"/>
              </a:ext>
            </a:extLst>
          </p:cNvPr>
          <p:cNvSpPr/>
          <p:nvPr/>
        </p:nvSpPr>
        <p:spPr>
          <a:xfrm>
            <a:off x="4857162" y="1012671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>
                <a:solidFill>
                  <a:schemeClr val="tx1"/>
                </a:solidFill>
              </a:rPr>
              <a:t>新しい</a:t>
            </a:r>
            <a:r>
              <a:rPr lang="en-US" altLang="ja-JP" sz="2000" dirty="0">
                <a:solidFill>
                  <a:schemeClr val="tx1"/>
                </a:solidFill>
              </a:rPr>
              <a:t>age</a:t>
            </a:r>
            <a:r>
              <a:rPr lang="ja-JP" altLang="en-US" sz="2000"/>
              <a:t>という列を追加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EE2E4B3-A316-762C-30AA-FFBF9D17A5B6}"/>
              </a:ext>
            </a:extLst>
          </p:cNvPr>
          <p:cNvCxnSpPr>
            <a:cxnSpLocks/>
          </p:cNvCxnSpPr>
          <p:nvPr/>
        </p:nvCxnSpPr>
        <p:spPr>
          <a:xfrm>
            <a:off x="4949530" y="3241393"/>
            <a:ext cx="0" cy="345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7DA02B0-A245-2A85-CA68-55E60944CC80}"/>
              </a:ext>
            </a:extLst>
          </p:cNvPr>
          <p:cNvSpPr txBox="1"/>
          <p:nvPr/>
        </p:nvSpPr>
        <p:spPr>
          <a:xfrm>
            <a:off x="4857162" y="1481533"/>
            <a:ext cx="3372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6BB3FF-5B54-AF2A-2C68-EDDC96846F92}"/>
              </a:ext>
            </a:extLst>
          </p:cNvPr>
          <p:cNvSpPr txBox="1"/>
          <p:nvPr/>
        </p:nvSpPr>
        <p:spPr>
          <a:xfrm>
            <a:off x="5190799" y="3009450"/>
            <a:ext cx="686056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birthyear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visitmonth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visityear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44B88E-41CC-2B0E-49B1-BC8DB68430AA}"/>
              </a:ext>
            </a:extLst>
          </p:cNvPr>
          <p:cNvSpPr/>
          <p:nvPr/>
        </p:nvSpPr>
        <p:spPr>
          <a:xfrm>
            <a:off x="4857162" y="2232812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for</a:t>
            </a:r>
            <a:r>
              <a:rPr lang="ja-JP" altLang="en-US" sz="2000">
                <a:solidFill>
                  <a:schemeClr val="tx1"/>
                </a:solidFill>
              </a:rPr>
              <a:t>文：繰り返す作業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3B20E6-F108-7C3A-E441-28CB3C78D1DF}"/>
              </a:ext>
            </a:extLst>
          </p:cNvPr>
          <p:cNvSpPr txBox="1"/>
          <p:nvPr/>
        </p:nvSpPr>
        <p:spPr>
          <a:xfrm>
            <a:off x="4857162" y="2683928"/>
            <a:ext cx="4728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0134B59-E47F-0B17-F0E1-C307D2102572}"/>
              </a:ext>
            </a:extLst>
          </p:cNvPr>
          <p:cNvSpPr txBox="1"/>
          <p:nvPr/>
        </p:nvSpPr>
        <p:spPr>
          <a:xfrm>
            <a:off x="5205498" y="4593301"/>
            <a:ext cx="47283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visitmonth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" altLang="ja-JP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age = </a:t>
            </a:r>
            <a:r>
              <a:rPr lang="en" altLang="ja-JP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visityear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birthyear</a:t>
            </a:r>
          </a:p>
          <a:p>
            <a:r>
              <a:rPr lang="en" altLang="ja-JP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age = </a:t>
            </a:r>
            <a:r>
              <a:rPr lang="en" altLang="ja-JP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visityear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birthyear</a:t>
            </a:r>
            <a:r>
              <a:rPr lang="en" altLang="ja-JP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endParaRPr lang="en" altLang="ja-JP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4" name="角丸四角形 53">
            <a:extLst>
              <a:ext uri="{FF2B5EF4-FFF2-40B4-BE49-F238E27FC236}">
                <a16:creationId xmlns:a16="http://schemas.microsoft.com/office/drawing/2014/main" id="{6F5606EA-BB25-B410-606D-49EA3151AB1E}"/>
              </a:ext>
            </a:extLst>
          </p:cNvPr>
          <p:cNvSpPr/>
          <p:nvPr/>
        </p:nvSpPr>
        <p:spPr>
          <a:xfrm>
            <a:off x="5217398" y="3084038"/>
            <a:ext cx="1419087" cy="689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1C195088-E93A-CD66-CB78-605E6ABB0E28}"/>
              </a:ext>
            </a:extLst>
          </p:cNvPr>
          <p:cNvSpPr/>
          <p:nvPr/>
        </p:nvSpPr>
        <p:spPr>
          <a:xfrm>
            <a:off x="5217398" y="3842966"/>
            <a:ext cx="1419087" cy="689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2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927903-FF7E-BDD4-AB29-FCF72CA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C43583-752B-0654-0248-7D7B115972B6}"/>
              </a:ext>
            </a:extLst>
          </p:cNvPr>
          <p:cNvSpPr/>
          <p:nvPr/>
        </p:nvSpPr>
        <p:spPr>
          <a:xfrm>
            <a:off x="4857162" y="531727"/>
            <a:ext cx="1205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>
                <a:solidFill>
                  <a:schemeClr val="tx1"/>
                </a:solidFill>
              </a:rPr>
              <a:t>コード：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00AE5-EDE6-0EB1-978C-01F3289B22A8}"/>
              </a:ext>
            </a:extLst>
          </p:cNvPr>
          <p:cNvSpPr/>
          <p:nvPr/>
        </p:nvSpPr>
        <p:spPr>
          <a:xfrm>
            <a:off x="157364" y="1557503"/>
            <a:ext cx="4717277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2F2C0-B7DF-ACF4-604B-9AE3B5591897}"/>
              </a:ext>
            </a:extLst>
          </p:cNvPr>
          <p:cNvSpPr txBox="1"/>
          <p:nvPr/>
        </p:nvSpPr>
        <p:spPr>
          <a:xfrm>
            <a:off x="0" y="777436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8F76C5-F7BF-494C-BB1A-0B42B6558158}"/>
              </a:ext>
            </a:extLst>
          </p:cNvPr>
          <p:cNvCxnSpPr>
            <a:cxnSpLocks/>
          </p:cNvCxnSpPr>
          <p:nvPr/>
        </p:nvCxnSpPr>
        <p:spPr>
          <a:xfrm>
            <a:off x="361054" y="1084177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0CCDEC-4CEF-1D69-2451-8C42EF12CA9D}"/>
              </a:ext>
            </a:extLst>
          </p:cNvPr>
          <p:cNvSpPr/>
          <p:nvPr/>
        </p:nvSpPr>
        <p:spPr>
          <a:xfrm>
            <a:off x="301101" y="1557503"/>
            <a:ext cx="1019655" cy="5163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FD24E44-E117-34BF-CD23-CEF963C4D2A2}"/>
              </a:ext>
            </a:extLst>
          </p:cNvPr>
          <p:cNvSpPr/>
          <p:nvPr/>
        </p:nvSpPr>
        <p:spPr>
          <a:xfrm>
            <a:off x="1451660" y="1557503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585E1E-26A5-FD58-BCE3-DAF100BC8234}"/>
              </a:ext>
            </a:extLst>
          </p:cNvPr>
          <p:cNvSpPr/>
          <p:nvPr/>
        </p:nvSpPr>
        <p:spPr>
          <a:xfrm>
            <a:off x="2790253" y="1561045"/>
            <a:ext cx="1089775" cy="516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048855-8814-0024-3DC9-251B19834582}"/>
              </a:ext>
            </a:extLst>
          </p:cNvPr>
          <p:cNvSpPr txBox="1"/>
          <p:nvPr/>
        </p:nvSpPr>
        <p:spPr>
          <a:xfrm>
            <a:off x="435331" y="1164841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A4659-75C5-F209-35DE-F29A6B0DE3A8}"/>
              </a:ext>
            </a:extLst>
          </p:cNvPr>
          <p:cNvSpPr txBox="1"/>
          <p:nvPr/>
        </p:nvSpPr>
        <p:spPr>
          <a:xfrm>
            <a:off x="1272783" y="1159639"/>
            <a:ext cx="1420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birthmonth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E6FD50-44B9-D061-776D-2BF942C4155B}"/>
              </a:ext>
            </a:extLst>
          </p:cNvPr>
          <p:cNvSpPr/>
          <p:nvPr/>
        </p:nvSpPr>
        <p:spPr>
          <a:xfrm>
            <a:off x="1451660" y="156104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BCB960-4455-145A-3AA2-BABF67B643E5}"/>
              </a:ext>
            </a:extLst>
          </p:cNvPr>
          <p:cNvSpPr/>
          <p:nvPr/>
        </p:nvSpPr>
        <p:spPr>
          <a:xfrm>
            <a:off x="300325" y="156004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FD67E7E-4D3F-30A2-3607-6558A697C7C8}"/>
              </a:ext>
            </a:extLst>
          </p:cNvPr>
          <p:cNvSpPr/>
          <p:nvPr/>
        </p:nvSpPr>
        <p:spPr>
          <a:xfrm>
            <a:off x="300325" y="194667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56FFA5-5EE3-9BCA-0329-C1EE7234C73C}"/>
              </a:ext>
            </a:extLst>
          </p:cNvPr>
          <p:cNvSpPr/>
          <p:nvPr/>
        </p:nvSpPr>
        <p:spPr>
          <a:xfrm>
            <a:off x="1450667" y="3987195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2458E4-9A48-4377-A344-ADA4EB75EE1D}"/>
              </a:ext>
            </a:extLst>
          </p:cNvPr>
          <p:cNvSpPr/>
          <p:nvPr/>
        </p:nvSpPr>
        <p:spPr>
          <a:xfrm>
            <a:off x="300604" y="398619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923C21-2D69-BFDD-F164-CB7D430DFB7F}"/>
              </a:ext>
            </a:extLst>
          </p:cNvPr>
          <p:cNvSpPr/>
          <p:nvPr/>
        </p:nvSpPr>
        <p:spPr>
          <a:xfrm>
            <a:off x="300604" y="4372829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D14AA2-423A-0851-7239-F02D1D61EEE2}"/>
              </a:ext>
            </a:extLst>
          </p:cNvPr>
          <p:cNvSpPr/>
          <p:nvPr/>
        </p:nvSpPr>
        <p:spPr>
          <a:xfrm>
            <a:off x="300325" y="2342934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DB8121-D17F-F0B0-7D92-972B3DE036BF}"/>
              </a:ext>
            </a:extLst>
          </p:cNvPr>
          <p:cNvSpPr/>
          <p:nvPr/>
        </p:nvSpPr>
        <p:spPr>
          <a:xfrm>
            <a:off x="300325" y="2724747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92F092-114B-D9B5-1A17-EBD1910D469C}"/>
              </a:ext>
            </a:extLst>
          </p:cNvPr>
          <p:cNvSpPr/>
          <p:nvPr/>
        </p:nvSpPr>
        <p:spPr>
          <a:xfrm>
            <a:off x="1451660" y="195658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B94F54-7F6F-5D55-E936-EE75639DB319}"/>
              </a:ext>
            </a:extLst>
          </p:cNvPr>
          <p:cNvSpPr/>
          <p:nvPr/>
        </p:nvSpPr>
        <p:spPr>
          <a:xfrm>
            <a:off x="1451660" y="2352125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8A3649-EB7C-A804-A954-FB2E6662A356}"/>
              </a:ext>
            </a:extLst>
          </p:cNvPr>
          <p:cNvSpPr/>
          <p:nvPr/>
        </p:nvSpPr>
        <p:spPr>
          <a:xfrm>
            <a:off x="1451660" y="2747666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1943-01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4382C7-8A97-0EF5-A10E-A8AC3989FCCB}"/>
              </a:ext>
            </a:extLst>
          </p:cNvPr>
          <p:cNvSpPr/>
          <p:nvPr/>
        </p:nvSpPr>
        <p:spPr>
          <a:xfrm>
            <a:off x="1450667" y="4390002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1982-12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3CCB9B-480F-4552-2D65-D3573F8B9B90}"/>
              </a:ext>
            </a:extLst>
          </p:cNvPr>
          <p:cNvSpPr/>
          <p:nvPr/>
        </p:nvSpPr>
        <p:spPr>
          <a:xfrm>
            <a:off x="2790253" y="156458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76D5313-6B46-44E9-DEAE-EDE67FE37DA5}"/>
              </a:ext>
            </a:extLst>
          </p:cNvPr>
          <p:cNvSpPr/>
          <p:nvPr/>
        </p:nvSpPr>
        <p:spPr>
          <a:xfrm>
            <a:off x="2789260" y="3990737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D3D0CA-14F0-F7D6-4533-2D614A8F9239}"/>
              </a:ext>
            </a:extLst>
          </p:cNvPr>
          <p:cNvSpPr/>
          <p:nvPr/>
        </p:nvSpPr>
        <p:spPr>
          <a:xfrm>
            <a:off x="2790253" y="196012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6189228-98F2-BF3A-A2DA-A3BB7395A69F}"/>
              </a:ext>
            </a:extLst>
          </p:cNvPr>
          <p:cNvSpPr/>
          <p:nvPr/>
        </p:nvSpPr>
        <p:spPr>
          <a:xfrm>
            <a:off x="2790253" y="2355667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E9E4B2-CBB4-A5CF-8685-190A03AFA866}"/>
              </a:ext>
            </a:extLst>
          </p:cNvPr>
          <p:cNvSpPr/>
          <p:nvPr/>
        </p:nvSpPr>
        <p:spPr>
          <a:xfrm>
            <a:off x="2790253" y="2751208"/>
            <a:ext cx="1089775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2020-10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2F530E-CB8B-A7D4-B062-8F36D8CB3620}"/>
              </a:ext>
            </a:extLst>
          </p:cNvPr>
          <p:cNvSpPr/>
          <p:nvPr/>
        </p:nvSpPr>
        <p:spPr>
          <a:xfrm>
            <a:off x="2789260" y="4393544"/>
            <a:ext cx="1090770" cy="396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kumimoji="1" lang="en-US" altLang="ja-JP" b="1" dirty="0">
                <a:solidFill>
                  <a:schemeClr val="tx1"/>
                </a:solidFill>
              </a:rPr>
              <a:t>22-12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CA150C-F5DA-57D9-3025-C529FA1E4673}"/>
              </a:ext>
            </a:extLst>
          </p:cNvPr>
          <p:cNvSpPr txBox="1"/>
          <p:nvPr/>
        </p:nvSpPr>
        <p:spPr>
          <a:xfrm>
            <a:off x="2718068" y="1159639"/>
            <a:ext cx="13058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yearmonth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C22421-212A-B3AE-BBE3-8995686C2D01}"/>
              </a:ext>
            </a:extLst>
          </p:cNvPr>
          <p:cNvSpPr txBox="1"/>
          <p:nvPr/>
        </p:nvSpPr>
        <p:spPr>
          <a:xfrm>
            <a:off x="1518414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生年月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A8880-5F4B-BB9E-F6A7-9B629E9985F9}"/>
              </a:ext>
            </a:extLst>
          </p:cNvPr>
          <p:cNvSpPr txBox="1"/>
          <p:nvPr/>
        </p:nvSpPr>
        <p:spPr>
          <a:xfrm>
            <a:off x="2890285" y="3476810"/>
            <a:ext cx="910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初診月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69F008-36D9-7580-14C1-9C811575187A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B3D290-F7DE-CC50-1939-B55A6135E6CD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5F198A-1B1A-C7F6-1D29-E4E43ECD7E8E}"/>
              </a:ext>
            </a:extLst>
          </p:cNvPr>
          <p:cNvSpPr/>
          <p:nvPr/>
        </p:nvSpPr>
        <p:spPr>
          <a:xfrm>
            <a:off x="3957681" y="1554873"/>
            <a:ext cx="641133" cy="5163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287EC-B0DA-C711-0C1C-9F5AD7F76967}"/>
              </a:ext>
            </a:extLst>
          </p:cNvPr>
          <p:cNvSpPr txBox="1"/>
          <p:nvPr/>
        </p:nvSpPr>
        <p:spPr>
          <a:xfrm>
            <a:off x="4120729" y="1159639"/>
            <a:ext cx="611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age</a:t>
            </a:r>
            <a:endParaRPr lang="ja-JP" altLang="en-US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A9B5FD4-DC78-59DC-D0A8-882926F400D9}"/>
              </a:ext>
            </a:extLst>
          </p:cNvPr>
          <p:cNvSpPr/>
          <p:nvPr/>
        </p:nvSpPr>
        <p:spPr>
          <a:xfrm>
            <a:off x="3957681" y="1554873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0CB3AD2-C3ED-6730-8E7B-305288FB1785}"/>
              </a:ext>
            </a:extLst>
          </p:cNvPr>
          <p:cNvSpPr/>
          <p:nvPr/>
        </p:nvSpPr>
        <p:spPr>
          <a:xfrm>
            <a:off x="3957681" y="1953651"/>
            <a:ext cx="85721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937DDB-4782-7334-F4D9-BF193096E687}"/>
              </a:ext>
            </a:extLst>
          </p:cNvPr>
          <p:cNvSpPr/>
          <p:nvPr/>
        </p:nvSpPr>
        <p:spPr>
          <a:xfrm>
            <a:off x="3957681" y="2352429"/>
            <a:ext cx="861620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8569F2-665E-E458-70A0-0AD331138462}"/>
              </a:ext>
            </a:extLst>
          </p:cNvPr>
          <p:cNvSpPr/>
          <p:nvPr/>
        </p:nvSpPr>
        <p:spPr>
          <a:xfrm>
            <a:off x="3957681" y="2751208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4E1C8-C0ED-B8DE-F860-B8DC7CDB7D85}"/>
              </a:ext>
            </a:extLst>
          </p:cNvPr>
          <p:cNvSpPr/>
          <p:nvPr/>
        </p:nvSpPr>
        <p:spPr>
          <a:xfrm>
            <a:off x="3957681" y="3983669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DD164A-30C5-6FC2-03E3-A6CF479AC8DC}"/>
              </a:ext>
            </a:extLst>
          </p:cNvPr>
          <p:cNvSpPr/>
          <p:nvPr/>
        </p:nvSpPr>
        <p:spPr>
          <a:xfrm>
            <a:off x="3957681" y="4370091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F9C25E-64F1-B210-59CC-B429039BFD34}"/>
              </a:ext>
            </a:extLst>
          </p:cNvPr>
          <p:cNvSpPr/>
          <p:nvPr/>
        </p:nvSpPr>
        <p:spPr>
          <a:xfrm>
            <a:off x="3957681" y="1554873"/>
            <a:ext cx="852809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18998F-9D95-6E3D-2BC5-B086A257757F}"/>
              </a:ext>
            </a:extLst>
          </p:cNvPr>
          <p:cNvSpPr/>
          <p:nvPr/>
        </p:nvSpPr>
        <p:spPr>
          <a:xfrm>
            <a:off x="3957681" y="3984603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145917-C453-D4BD-00DD-B0BE6B68DCA2}"/>
              </a:ext>
            </a:extLst>
          </p:cNvPr>
          <p:cNvSpPr/>
          <p:nvPr/>
        </p:nvSpPr>
        <p:spPr>
          <a:xfrm>
            <a:off x="176614" y="4031980"/>
            <a:ext cx="4630225" cy="3278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027DC9-481A-CCC5-3608-C86A85AEC6E1}"/>
              </a:ext>
            </a:extLst>
          </p:cNvPr>
          <p:cNvSpPr/>
          <p:nvPr/>
        </p:nvSpPr>
        <p:spPr>
          <a:xfrm>
            <a:off x="3910091" y="1542716"/>
            <a:ext cx="917008" cy="4090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4DBA010-BF93-6B80-B979-39CFD4BB82A3}"/>
              </a:ext>
            </a:extLst>
          </p:cNvPr>
          <p:cNvSpPr/>
          <p:nvPr/>
        </p:nvSpPr>
        <p:spPr>
          <a:xfrm>
            <a:off x="4857162" y="1012671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>
                <a:solidFill>
                  <a:schemeClr val="tx1"/>
                </a:solidFill>
              </a:rPr>
              <a:t>新しい</a:t>
            </a:r>
            <a:r>
              <a:rPr lang="en-US" altLang="ja-JP" sz="2000" dirty="0">
                <a:solidFill>
                  <a:schemeClr val="tx1"/>
                </a:solidFill>
              </a:rPr>
              <a:t>age</a:t>
            </a:r>
            <a:r>
              <a:rPr lang="ja-JP" altLang="en-US" sz="2000"/>
              <a:t>という列を追加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EE2E4B3-A316-762C-30AA-FFBF9D17A5B6}"/>
              </a:ext>
            </a:extLst>
          </p:cNvPr>
          <p:cNvCxnSpPr>
            <a:cxnSpLocks/>
          </p:cNvCxnSpPr>
          <p:nvPr/>
        </p:nvCxnSpPr>
        <p:spPr>
          <a:xfrm>
            <a:off x="4801246" y="3241393"/>
            <a:ext cx="0" cy="345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7DA02B0-A245-2A85-CA68-55E60944CC80}"/>
              </a:ext>
            </a:extLst>
          </p:cNvPr>
          <p:cNvSpPr txBox="1"/>
          <p:nvPr/>
        </p:nvSpPr>
        <p:spPr>
          <a:xfrm>
            <a:off x="4857162" y="1481533"/>
            <a:ext cx="3372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6BB3FF-5B54-AF2A-2C68-EDDC96846F92}"/>
              </a:ext>
            </a:extLst>
          </p:cNvPr>
          <p:cNvSpPr txBox="1"/>
          <p:nvPr/>
        </p:nvSpPr>
        <p:spPr>
          <a:xfrm>
            <a:off x="5190799" y="3009450"/>
            <a:ext cx="686056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birthyear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visitmonth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visityear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yearmonth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ja-JP" altLang="en-US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44B88E-41CC-2B0E-49B1-BC8DB68430AA}"/>
              </a:ext>
            </a:extLst>
          </p:cNvPr>
          <p:cNvSpPr/>
          <p:nvPr/>
        </p:nvSpPr>
        <p:spPr>
          <a:xfrm>
            <a:off x="4857162" y="2232812"/>
            <a:ext cx="337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for</a:t>
            </a:r>
            <a:r>
              <a:rPr lang="ja-JP" altLang="en-US" sz="2000">
                <a:solidFill>
                  <a:schemeClr val="tx1"/>
                </a:solidFill>
              </a:rPr>
              <a:t>文：繰り返す作業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3B20E6-F108-7C3A-E441-28CB3C78D1DF}"/>
              </a:ext>
            </a:extLst>
          </p:cNvPr>
          <p:cNvSpPr txBox="1"/>
          <p:nvPr/>
        </p:nvSpPr>
        <p:spPr>
          <a:xfrm>
            <a:off x="4857162" y="2683928"/>
            <a:ext cx="4728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0134B59-E47F-0B17-F0E1-C307D2102572}"/>
              </a:ext>
            </a:extLst>
          </p:cNvPr>
          <p:cNvSpPr txBox="1"/>
          <p:nvPr/>
        </p:nvSpPr>
        <p:spPr>
          <a:xfrm>
            <a:off x="5205498" y="4593301"/>
            <a:ext cx="47283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visitmonth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" altLang="ja-JP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birthmonth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age = </a:t>
            </a:r>
            <a:r>
              <a:rPr lang="en" altLang="ja-JP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visityear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birthyear</a:t>
            </a:r>
          </a:p>
          <a:p>
            <a:r>
              <a:rPr lang="en" altLang="ja-JP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age = </a:t>
            </a:r>
            <a:r>
              <a:rPr lang="en" altLang="ja-JP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visityear</a:t>
            </a:r>
            <a:r>
              <a:rPr lang="en" altLang="ja-JP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birthyear</a:t>
            </a:r>
            <a:r>
              <a:rPr lang="en" altLang="ja-JP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endParaRPr lang="en" altLang="ja-JP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4" name="角丸四角形 53">
            <a:extLst>
              <a:ext uri="{FF2B5EF4-FFF2-40B4-BE49-F238E27FC236}">
                <a16:creationId xmlns:a16="http://schemas.microsoft.com/office/drawing/2014/main" id="{6F5606EA-BB25-B410-606D-49EA3151AB1E}"/>
              </a:ext>
            </a:extLst>
          </p:cNvPr>
          <p:cNvSpPr/>
          <p:nvPr/>
        </p:nvSpPr>
        <p:spPr>
          <a:xfrm>
            <a:off x="5217398" y="3084038"/>
            <a:ext cx="1419087" cy="689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1C195088-E93A-CD66-CB78-605E6ABB0E28}"/>
              </a:ext>
            </a:extLst>
          </p:cNvPr>
          <p:cNvSpPr/>
          <p:nvPr/>
        </p:nvSpPr>
        <p:spPr>
          <a:xfrm>
            <a:off x="5217398" y="3842966"/>
            <a:ext cx="1419087" cy="689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49CAB99-6D99-D862-E93D-62067F15DC59}"/>
              </a:ext>
            </a:extLst>
          </p:cNvPr>
          <p:cNvSpPr/>
          <p:nvPr/>
        </p:nvSpPr>
        <p:spPr>
          <a:xfrm>
            <a:off x="4857162" y="5885775"/>
            <a:ext cx="34509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solidFill>
                  <a:schemeClr val="tx1"/>
                </a:solidFill>
              </a:rPr>
              <a:t>age</a:t>
            </a:r>
            <a:r>
              <a:rPr lang="ja-JP" altLang="en-US" sz="2000"/>
              <a:t>という列</a:t>
            </a:r>
            <a:r>
              <a:rPr lang="ja-JP" altLang="en-US" sz="2000">
                <a:solidFill>
                  <a:schemeClr val="tx1"/>
                </a:solidFill>
              </a:rPr>
              <a:t>に値を代入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6CFF81C-4B0B-3D89-E740-0E08E7295B7A}"/>
              </a:ext>
            </a:extLst>
          </p:cNvPr>
          <p:cNvSpPr txBox="1"/>
          <p:nvPr/>
        </p:nvSpPr>
        <p:spPr>
          <a:xfrm>
            <a:off x="5205498" y="6319014"/>
            <a:ext cx="3102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" altLang="ja-JP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]=age</a:t>
            </a:r>
          </a:p>
        </p:txBody>
      </p:sp>
    </p:spTree>
    <p:extLst>
      <p:ext uri="{BB962C8B-B14F-4D97-AF65-F5344CB8AC3E}">
        <p14:creationId xmlns:p14="http://schemas.microsoft.com/office/powerpoint/2010/main" val="32096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5D45A6-5CF3-F523-CED7-455433EAD58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医療と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・ビッグデータ入門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DCB150-4522-8A39-62E0-E207DFC4AD99}"/>
              </a:ext>
            </a:extLst>
          </p:cNvPr>
          <p:cNvSpPr txBox="1"/>
          <p:nvPr/>
        </p:nvSpPr>
        <p:spPr>
          <a:xfrm>
            <a:off x="444380" y="2097453"/>
            <a:ext cx="157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演習</a:t>
            </a:r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FE5791-E7F0-BA80-A637-E704BBC9B8C5}"/>
              </a:ext>
            </a:extLst>
          </p:cNvPr>
          <p:cNvSpPr txBox="1"/>
          <p:nvPr/>
        </p:nvSpPr>
        <p:spPr>
          <a:xfrm>
            <a:off x="667641" y="1453063"/>
            <a:ext cx="316514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基礎を学びましょう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10BE26-1173-C124-6131-5718BA379232}"/>
              </a:ext>
            </a:extLst>
          </p:cNvPr>
          <p:cNvSpPr txBox="1"/>
          <p:nvPr/>
        </p:nvSpPr>
        <p:spPr>
          <a:xfrm>
            <a:off x="667641" y="2568334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en-US" altLang="ja-JP" b="1" dirty="0"/>
              <a:t>Python</a:t>
            </a:r>
            <a:r>
              <a:rPr lang="ja-JP" altLang="en-US" b="1" dirty="0"/>
              <a:t>の変数とデータの型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BBF074-E637-D08E-7928-8C051E8FB965}"/>
              </a:ext>
            </a:extLst>
          </p:cNvPr>
          <p:cNvSpPr txBox="1"/>
          <p:nvPr/>
        </p:nvSpPr>
        <p:spPr>
          <a:xfrm>
            <a:off x="444382" y="3479648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58187-3167-5C12-3E90-07D101EFFF7B}"/>
              </a:ext>
            </a:extLst>
          </p:cNvPr>
          <p:cNvSpPr txBox="1"/>
          <p:nvPr/>
        </p:nvSpPr>
        <p:spPr>
          <a:xfrm>
            <a:off x="667641" y="392952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76E96-454C-D42B-2EB7-77D6442DD658}"/>
              </a:ext>
            </a:extLst>
          </p:cNvPr>
          <p:cNvSpPr txBox="1"/>
          <p:nvPr/>
        </p:nvSpPr>
        <p:spPr>
          <a:xfrm>
            <a:off x="667641" y="5336167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E48FC4-6032-C870-ECCA-56C1A6DA05E5}"/>
              </a:ext>
            </a:extLst>
          </p:cNvPr>
          <p:cNvSpPr txBox="1"/>
          <p:nvPr/>
        </p:nvSpPr>
        <p:spPr>
          <a:xfrm>
            <a:off x="444382" y="4861843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E30B6E-3291-292F-DD70-9641187E2826}"/>
              </a:ext>
            </a:extLst>
          </p:cNvPr>
          <p:cNvSpPr txBox="1"/>
          <p:nvPr/>
        </p:nvSpPr>
        <p:spPr>
          <a:xfrm>
            <a:off x="5071926" y="2098515"/>
            <a:ext cx="157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演習</a:t>
            </a:r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AB16AA-44E7-4766-AA25-471A1D40737E}"/>
              </a:ext>
            </a:extLst>
          </p:cNvPr>
          <p:cNvSpPr txBox="1"/>
          <p:nvPr/>
        </p:nvSpPr>
        <p:spPr>
          <a:xfrm>
            <a:off x="5071928" y="3480710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6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28A076-4B28-F3A1-854D-D590B0D0E692}"/>
              </a:ext>
            </a:extLst>
          </p:cNvPr>
          <p:cNvSpPr txBox="1"/>
          <p:nvPr/>
        </p:nvSpPr>
        <p:spPr>
          <a:xfrm>
            <a:off x="5071928" y="4862905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7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8D9369-81EE-FD01-DFB5-60950E99281A}"/>
              </a:ext>
            </a:extLst>
          </p:cNvPr>
          <p:cNvSpPr txBox="1"/>
          <p:nvPr/>
        </p:nvSpPr>
        <p:spPr>
          <a:xfrm>
            <a:off x="5364574" y="2569396"/>
            <a:ext cx="63474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患者の歯に関する病院のリアルデータの説明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390CBD-85B7-CC62-6A54-8F86A14FF665}"/>
              </a:ext>
            </a:extLst>
          </p:cNvPr>
          <p:cNvSpPr txBox="1"/>
          <p:nvPr/>
        </p:nvSpPr>
        <p:spPr>
          <a:xfrm>
            <a:off x="5364573" y="3930591"/>
            <a:ext cx="63474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データクレンジングに必要なライブラリ（</a:t>
            </a:r>
            <a:r>
              <a:rPr lang="en-US" altLang="ja-JP" dirty="0"/>
              <a:t>Pandas</a:t>
            </a:r>
            <a:r>
              <a:rPr lang="ja-JP" altLang="en-US" dirty="0"/>
              <a:t>）の応用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E9ADD3-F64F-AF89-CFC3-07A6DFA0031C}"/>
              </a:ext>
            </a:extLst>
          </p:cNvPr>
          <p:cNvSpPr txBox="1"/>
          <p:nvPr/>
        </p:nvSpPr>
        <p:spPr>
          <a:xfrm>
            <a:off x="5364573" y="5337229"/>
            <a:ext cx="63474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1C0D5E-C2D7-7ED2-D898-315EFE0346CD}"/>
              </a:ext>
            </a:extLst>
          </p:cNvPr>
          <p:cNvSpPr txBox="1"/>
          <p:nvPr/>
        </p:nvSpPr>
        <p:spPr>
          <a:xfrm>
            <a:off x="5364573" y="1453063"/>
            <a:ext cx="326240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を使ってみましょう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55856A-08B9-5D3F-803B-274FB563F5A6}"/>
              </a:ext>
            </a:extLst>
          </p:cNvPr>
          <p:cNvSpPr txBox="1"/>
          <p:nvPr/>
        </p:nvSpPr>
        <p:spPr>
          <a:xfrm>
            <a:off x="3696056" y="711491"/>
            <a:ext cx="267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ja-JP" altLang="en-US" dirty="0"/>
              <a:t>演習</a:t>
            </a:r>
            <a:r>
              <a:rPr lang="en-US" altLang="ja-JP" dirty="0"/>
              <a:t>2-7</a:t>
            </a:r>
            <a:r>
              <a:rPr lang="ja-JP" altLang="en-US" dirty="0"/>
              <a:t>の構成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8197FB-649D-D001-FC08-124A56076D57}"/>
              </a:ext>
            </a:extLst>
          </p:cNvPr>
          <p:cNvSpPr txBox="1"/>
          <p:nvPr/>
        </p:nvSpPr>
        <p:spPr>
          <a:xfrm>
            <a:off x="6311537" y="4985304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>
                <a:solidFill>
                  <a:srgbClr val="FF0000"/>
                </a:solidFill>
              </a:rPr>
              <a:t>12/21 11:35-12:20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C6C273-D68C-5B90-F65C-A2D819AEA877}"/>
              </a:ext>
            </a:extLst>
          </p:cNvPr>
          <p:cNvSpPr txBox="1"/>
          <p:nvPr/>
        </p:nvSpPr>
        <p:spPr>
          <a:xfrm>
            <a:off x="7926968" y="2941373"/>
            <a:ext cx="14000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架空データ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C32B9E3-8A23-04E0-97C9-222FA4B81864}"/>
              </a:ext>
            </a:extLst>
          </p:cNvPr>
          <p:cNvCxnSpPr/>
          <p:nvPr/>
        </p:nvCxnSpPr>
        <p:spPr>
          <a:xfrm>
            <a:off x="7382656" y="2718560"/>
            <a:ext cx="1944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25AD64C-7199-904D-0A87-AB504072F281}"/>
              </a:ext>
            </a:extLst>
          </p:cNvPr>
          <p:cNvCxnSpPr/>
          <p:nvPr/>
        </p:nvCxnSpPr>
        <p:spPr>
          <a:xfrm>
            <a:off x="7382655" y="2810999"/>
            <a:ext cx="1944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D5D28C00-86FF-267F-A232-5C7227BD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16C37F-AD6E-F7E6-AEBE-7A4EC5B7E08E}"/>
              </a:ext>
            </a:extLst>
          </p:cNvPr>
          <p:cNvSpPr txBox="1"/>
          <p:nvPr/>
        </p:nvSpPr>
        <p:spPr>
          <a:xfrm>
            <a:off x="6311536" y="3588517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>
                <a:solidFill>
                  <a:srgbClr val="FF0000"/>
                </a:solidFill>
              </a:rPr>
              <a:t>12/21 10:40-11:35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24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D46EC2-6DAA-6F55-323C-07DF0F35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5EE971-0477-AF21-E4E3-6A221D0981DB}"/>
              </a:ext>
            </a:extLst>
          </p:cNvPr>
          <p:cNvSpPr txBox="1"/>
          <p:nvPr/>
        </p:nvSpPr>
        <p:spPr>
          <a:xfrm>
            <a:off x="163941" y="820250"/>
            <a:ext cx="413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550F3F-87DC-4094-8051-661FCF50DD48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A1F358-66E5-44B7-6AAD-0140BE6EFF35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患者年齢を求めましょう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AC2C39A8-75AC-F070-CD4B-F2FE26E7A893}"/>
              </a:ext>
            </a:extLst>
          </p:cNvPr>
          <p:cNvSpPr/>
          <p:nvPr/>
        </p:nvSpPr>
        <p:spPr>
          <a:xfrm>
            <a:off x="9890080" y="5364663"/>
            <a:ext cx="1400191" cy="1331339"/>
          </a:xfrm>
          <a:prstGeom prst="rightArrow">
            <a:avLst/>
          </a:prstGeom>
          <a:solidFill>
            <a:srgbClr val="F4EE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tx1"/>
                </a:solidFill>
              </a:rPr>
              <a:t>Colab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AF22C10-B436-4FD8-D088-BB6C845E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86" y="820250"/>
            <a:ext cx="6388428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4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582E6D-D445-1B8C-0604-2E89926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1021-028C-32FC-47E0-7469B8F9C1C1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7FFE5-756D-9CBC-9F31-D7D30ADC9BC9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F7BE4E6-E6FA-FA29-E5D4-F80B33364D51}"/>
              </a:ext>
            </a:extLst>
          </p:cNvPr>
          <p:cNvCxnSpPr>
            <a:cxnSpLocks/>
          </p:cNvCxnSpPr>
          <p:nvPr/>
        </p:nvCxnSpPr>
        <p:spPr>
          <a:xfrm>
            <a:off x="1754656" y="5527593"/>
            <a:ext cx="4732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B5A25D2-DBEC-ADCD-FB6C-08270E1A98AF}"/>
              </a:ext>
            </a:extLst>
          </p:cNvPr>
          <p:cNvCxnSpPr>
            <a:cxnSpLocks/>
          </p:cNvCxnSpPr>
          <p:nvPr/>
        </p:nvCxnSpPr>
        <p:spPr>
          <a:xfrm flipV="1">
            <a:off x="1754656" y="1841161"/>
            <a:ext cx="0" cy="36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8ED479-DAB3-5F3E-76D3-B68A5E8D514B}"/>
              </a:ext>
            </a:extLst>
          </p:cNvPr>
          <p:cNvSpPr txBox="1"/>
          <p:nvPr/>
        </p:nvSpPr>
        <p:spPr>
          <a:xfrm>
            <a:off x="3610223" y="5696870"/>
            <a:ext cx="2877065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r>
              <a:rPr lang="ja-JP" altLang="en-US" sz="2000"/>
              <a:t>：患者年齢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D39578-3F8E-17CA-07FE-C05A603C9377}"/>
              </a:ext>
            </a:extLst>
          </p:cNvPr>
          <p:cNvSpPr txBox="1"/>
          <p:nvPr/>
        </p:nvSpPr>
        <p:spPr>
          <a:xfrm>
            <a:off x="222419" y="1871946"/>
            <a:ext cx="1402373" cy="7078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縦軸</a:t>
            </a:r>
            <a:r>
              <a:rPr lang="en-US" altLang="ja-JP" sz="2000" dirty="0"/>
              <a:t>y</a:t>
            </a:r>
            <a:r>
              <a:rPr lang="ja-JP" altLang="en-US" sz="2000"/>
              <a:t>：</a:t>
            </a:r>
            <a:endParaRPr lang="en-US" altLang="ja-JP" sz="2000" dirty="0"/>
          </a:p>
          <a:p>
            <a:r>
              <a:rPr lang="ja-JP" altLang="en-US" sz="2000"/>
              <a:t>歯の本数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143F38-D713-CB34-4637-1D52FC2D55BD}"/>
              </a:ext>
            </a:extLst>
          </p:cNvPr>
          <p:cNvSpPr txBox="1"/>
          <p:nvPr/>
        </p:nvSpPr>
        <p:spPr>
          <a:xfrm>
            <a:off x="2137367" y="918369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D14D49-C2A1-3420-D0A2-780E3B481745}"/>
              </a:ext>
            </a:extLst>
          </p:cNvPr>
          <p:cNvSpPr txBox="1"/>
          <p:nvPr/>
        </p:nvSpPr>
        <p:spPr>
          <a:xfrm>
            <a:off x="3354853" y="3581297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pt_n</a:t>
            </a:r>
            <a:endParaRPr lang="en-US" altLang="ja-JP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82216B-E944-64AD-9B6A-2A9F31A9FCF6}"/>
              </a:ext>
            </a:extLst>
          </p:cNvPr>
          <p:cNvSpPr txBox="1"/>
          <p:nvPr/>
        </p:nvSpPr>
        <p:spPr>
          <a:xfrm>
            <a:off x="4495798" y="2379777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pt_m</a:t>
            </a:r>
            <a:endParaRPr lang="en-US" altLang="ja-JP" sz="2000" dirty="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A13E28D-CD81-DB70-A30B-C8F8D5725BEC}"/>
              </a:ext>
            </a:extLst>
          </p:cNvPr>
          <p:cNvSpPr/>
          <p:nvPr/>
        </p:nvSpPr>
        <p:spPr>
          <a:xfrm>
            <a:off x="3163327" y="3684377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A1B114E-A150-93BD-D744-01F390BA4FC7}"/>
              </a:ext>
            </a:extLst>
          </p:cNvPr>
          <p:cNvSpPr/>
          <p:nvPr/>
        </p:nvSpPr>
        <p:spPr>
          <a:xfrm>
            <a:off x="4353699" y="2564030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822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582E6D-D445-1B8C-0604-2E89926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1021-028C-32FC-47E0-7469B8F9C1C1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7FFE5-756D-9CBC-9F31-D7D30ADC9BC9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F7BE4E6-E6FA-FA29-E5D4-F80B33364D51}"/>
              </a:ext>
            </a:extLst>
          </p:cNvPr>
          <p:cNvCxnSpPr>
            <a:cxnSpLocks/>
          </p:cNvCxnSpPr>
          <p:nvPr/>
        </p:nvCxnSpPr>
        <p:spPr>
          <a:xfrm>
            <a:off x="1754656" y="5527593"/>
            <a:ext cx="4732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B5A25D2-DBEC-ADCD-FB6C-08270E1A98AF}"/>
              </a:ext>
            </a:extLst>
          </p:cNvPr>
          <p:cNvCxnSpPr>
            <a:cxnSpLocks/>
          </p:cNvCxnSpPr>
          <p:nvPr/>
        </p:nvCxnSpPr>
        <p:spPr>
          <a:xfrm flipV="1">
            <a:off x="1754656" y="1841161"/>
            <a:ext cx="0" cy="36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8ED479-DAB3-5F3E-76D3-B68A5E8D514B}"/>
              </a:ext>
            </a:extLst>
          </p:cNvPr>
          <p:cNvSpPr txBox="1"/>
          <p:nvPr/>
        </p:nvSpPr>
        <p:spPr>
          <a:xfrm>
            <a:off x="3610223" y="5696870"/>
            <a:ext cx="2877065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r>
              <a:rPr lang="ja-JP" altLang="en-US" sz="2000"/>
              <a:t>：患者年齢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D39578-3F8E-17CA-07FE-C05A603C9377}"/>
              </a:ext>
            </a:extLst>
          </p:cNvPr>
          <p:cNvSpPr txBox="1"/>
          <p:nvPr/>
        </p:nvSpPr>
        <p:spPr>
          <a:xfrm>
            <a:off x="222419" y="1871946"/>
            <a:ext cx="1402373" cy="7078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縦軸</a:t>
            </a:r>
            <a:r>
              <a:rPr lang="en-US" altLang="ja-JP" sz="2000" dirty="0"/>
              <a:t>y</a:t>
            </a:r>
            <a:r>
              <a:rPr lang="ja-JP" altLang="en-US" sz="2000"/>
              <a:t>：</a:t>
            </a:r>
            <a:endParaRPr lang="en-US" altLang="ja-JP" sz="2000" dirty="0"/>
          </a:p>
          <a:p>
            <a:r>
              <a:rPr lang="ja-JP" altLang="en-US" sz="2000"/>
              <a:t>歯の本数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143F38-D713-CB34-4637-1D52FC2D55BD}"/>
              </a:ext>
            </a:extLst>
          </p:cNvPr>
          <p:cNvSpPr txBox="1"/>
          <p:nvPr/>
        </p:nvSpPr>
        <p:spPr>
          <a:xfrm>
            <a:off x="2137367" y="918369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D14D49-C2A1-3420-D0A2-780E3B481745}"/>
              </a:ext>
            </a:extLst>
          </p:cNvPr>
          <p:cNvSpPr txBox="1"/>
          <p:nvPr/>
        </p:nvSpPr>
        <p:spPr>
          <a:xfrm>
            <a:off x="3354853" y="3581297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pt_n</a:t>
            </a:r>
            <a:endParaRPr lang="en-US" altLang="ja-JP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82216B-E944-64AD-9B6A-2A9F31A9FCF6}"/>
              </a:ext>
            </a:extLst>
          </p:cNvPr>
          <p:cNvSpPr txBox="1"/>
          <p:nvPr/>
        </p:nvSpPr>
        <p:spPr>
          <a:xfrm>
            <a:off x="4495798" y="2379777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pt_m</a:t>
            </a:r>
            <a:endParaRPr lang="en-US" altLang="ja-JP" sz="2000" dirty="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A13E28D-CD81-DB70-A30B-C8F8D5725BEC}"/>
              </a:ext>
            </a:extLst>
          </p:cNvPr>
          <p:cNvSpPr/>
          <p:nvPr/>
        </p:nvSpPr>
        <p:spPr>
          <a:xfrm>
            <a:off x="3163327" y="3684377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A1B114E-A150-93BD-D744-01F390BA4FC7}"/>
              </a:ext>
            </a:extLst>
          </p:cNvPr>
          <p:cNvSpPr/>
          <p:nvPr/>
        </p:nvSpPr>
        <p:spPr>
          <a:xfrm>
            <a:off x="4353699" y="2564030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3F8F79AE-7CF4-7EFB-6C02-062C429F0B5A}"/>
              </a:ext>
            </a:extLst>
          </p:cNvPr>
          <p:cNvGraphicFramePr>
            <a:graphicFrameLocks noGrp="1"/>
          </p:cNvGraphicFramePr>
          <p:nvPr/>
        </p:nvGraphicFramePr>
        <p:xfrm>
          <a:off x="8612586" y="1455382"/>
          <a:ext cx="2343736" cy="38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68">
                  <a:extLst>
                    <a:ext uri="{9D8B030D-6E8A-4147-A177-3AD203B41FA5}">
                      <a16:colId xmlns:a16="http://schemas.microsoft.com/office/drawing/2014/main" val="3125934546"/>
                    </a:ext>
                  </a:extLst>
                </a:gridCol>
                <a:gridCol w="1171868">
                  <a:extLst>
                    <a:ext uri="{9D8B030D-6E8A-4147-A177-3AD203B41FA5}">
                      <a16:colId xmlns:a16="http://schemas.microsoft.com/office/drawing/2014/main" val="1086549665"/>
                    </a:ext>
                  </a:extLst>
                </a:gridCol>
              </a:tblGrid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8862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4109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08822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085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940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703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30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57019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2CC907-6DF6-D041-AD7C-DDF67FB0FFEE}"/>
              </a:ext>
            </a:extLst>
          </p:cNvPr>
          <p:cNvSpPr txBox="1"/>
          <p:nvPr/>
        </p:nvSpPr>
        <p:spPr>
          <a:xfrm>
            <a:off x="7266081" y="2031440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pt_n</a:t>
            </a:r>
            <a:endParaRPr lang="en-US" altLang="ja-JP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0E3BEF-5CE0-6D14-4C8D-2A2F781E1AE5}"/>
              </a:ext>
            </a:extLst>
          </p:cNvPr>
          <p:cNvSpPr txBox="1"/>
          <p:nvPr/>
        </p:nvSpPr>
        <p:spPr>
          <a:xfrm>
            <a:off x="7266081" y="2494802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pt_m</a:t>
            </a:r>
            <a:endParaRPr lang="en-US" altLang="ja-JP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75DC80-D141-F780-4B7B-91A7E5C1C34A}"/>
              </a:ext>
            </a:extLst>
          </p:cNvPr>
          <p:cNvSpPr txBox="1"/>
          <p:nvPr/>
        </p:nvSpPr>
        <p:spPr>
          <a:xfrm>
            <a:off x="8709375" y="1474989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0E8AC3-AD0F-9693-2DA3-DE0EE9FFED0F}"/>
              </a:ext>
            </a:extLst>
          </p:cNvPr>
          <p:cNvSpPr txBox="1"/>
          <p:nvPr/>
        </p:nvSpPr>
        <p:spPr>
          <a:xfrm>
            <a:off x="9877158" y="1474989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縦軸</a:t>
            </a:r>
            <a:r>
              <a:rPr lang="en-US" altLang="ja-JP" sz="2000" dirty="0"/>
              <a:t>y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616A75-7095-53BD-2D49-A23238ACF677}"/>
              </a:ext>
            </a:extLst>
          </p:cNvPr>
          <p:cNvSpPr txBox="1"/>
          <p:nvPr/>
        </p:nvSpPr>
        <p:spPr>
          <a:xfrm>
            <a:off x="8697099" y="5365547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A4090D-F2EA-7587-BB7F-9BB7177BF445}"/>
              </a:ext>
            </a:extLst>
          </p:cNvPr>
          <p:cNvSpPr txBox="1"/>
          <p:nvPr/>
        </p:nvSpPr>
        <p:spPr>
          <a:xfrm>
            <a:off x="9864881" y="5365547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6541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582E6D-D445-1B8C-0604-2E89926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1021-028C-32FC-47E0-7469B8F9C1C1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7FFE5-756D-9CBC-9F31-D7D30ADC9BC9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143F38-D713-CB34-4637-1D52FC2D55BD}"/>
              </a:ext>
            </a:extLst>
          </p:cNvPr>
          <p:cNvSpPr txBox="1"/>
          <p:nvPr/>
        </p:nvSpPr>
        <p:spPr>
          <a:xfrm>
            <a:off x="3868372" y="369332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3F8F79AE-7CF4-7EFB-6C02-062C429F0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08453"/>
              </p:ext>
            </p:extLst>
          </p:nvPr>
        </p:nvGraphicFramePr>
        <p:xfrm>
          <a:off x="1346505" y="911685"/>
          <a:ext cx="2343736" cy="38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68">
                  <a:extLst>
                    <a:ext uri="{9D8B030D-6E8A-4147-A177-3AD203B41FA5}">
                      <a16:colId xmlns:a16="http://schemas.microsoft.com/office/drawing/2014/main" val="3125934546"/>
                    </a:ext>
                  </a:extLst>
                </a:gridCol>
                <a:gridCol w="1171868">
                  <a:extLst>
                    <a:ext uri="{9D8B030D-6E8A-4147-A177-3AD203B41FA5}">
                      <a16:colId xmlns:a16="http://schemas.microsoft.com/office/drawing/2014/main" val="1086549665"/>
                    </a:ext>
                  </a:extLst>
                </a:gridCol>
              </a:tblGrid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8862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4109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08822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085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940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703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30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57019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2CC907-6DF6-D041-AD7C-DDF67FB0FFEE}"/>
              </a:ext>
            </a:extLst>
          </p:cNvPr>
          <p:cNvSpPr txBox="1"/>
          <p:nvPr/>
        </p:nvSpPr>
        <p:spPr>
          <a:xfrm>
            <a:off x="0" y="1450672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pt_n</a:t>
            </a:r>
            <a:endParaRPr lang="en-US" altLang="ja-JP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0E3BEF-5CE0-6D14-4C8D-2A2F781E1AE5}"/>
              </a:ext>
            </a:extLst>
          </p:cNvPr>
          <p:cNvSpPr txBox="1"/>
          <p:nvPr/>
        </p:nvSpPr>
        <p:spPr>
          <a:xfrm>
            <a:off x="0" y="1914034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pt_m</a:t>
            </a:r>
            <a:endParaRPr lang="en-US" altLang="ja-JP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75DC80-D141-F780-4B7B-91A7E5C1C34A}"/>
              </a:ext>
            </a:extLst>
          </p:cNvPr>
          <p:cNvSpPr txBox="1"/>
          <p:nvPr/>
        </p:nvSpPr>
        <p:spPr>
          <a:xfrm>
            <a:off x="1443294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0E8AC3-AD0F-9693-2DA3-DE0EE9FFED0F}"/>
              </a:ext>
            </a:extLst>
          </p:cNvPr>
          <p:cNvSpPr txBox="1"/>
          <p:nvPr/>
        </p:nvSpPr>
        <p:spPr>
          <a:xfrm>
            <a:off x="2611077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縦軸</a:t>
            </a:r>
            <a:r>
              <a:rPr lang="en-US" altLang="ja-JP" sz="2000" dirty="0"/>
              <a:t>y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0F8BDD-6843-7984-DC1C-E28F3D8132E3}"/>
              </a:ext>
            </a:extLst>
          </p:cNvPr>
          <p:cNvSpPr txBox="1"/>
          <p:nvPr/>
        </p:nvSpPr>
        <p:spPr>
          <a:xfrm>
            <a:off x="3901396" y="1687440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/>
              <a:t>患者</a:t>
            </a:r>
            <a:r>
              <a:rPr lang="en-US" altLang="ja-JP" sz="2000" dirty="0"/>
              <a:t>1</a:t>
            </a:r>
            <a:endParaRPr lang="ja-JP" altLang="en-US" sz="2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40EE74-F751-BAE9-A819-5BC50F705DA8}"/>
              </a:ext>
            </a:extLst>
          </p:cNvPr>
          <p:cNvSpPr/>
          <p:nvPr/>
        </p:nvSpPr>
        <p:spPr>
          <a:xfrm>
            <a:off x="5460039" y="1690069"/>
            <a:ext cx="4717277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7BE367-074A-660A-F6B2-20893C4F8B4A}"/>
              </a:ext>
            </a:extLst>
          </p:cNvPr>
          <p:cNvSpPr txBox="1"/>
          <p:nvPr/>
        </p:nvSpPr>
        <p:spPr>
          <a:xfrm>
            <a:off x="5302675" y="910002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4B1C655-395F-A461-EA57-183DEC939F66}"/>
              </a:ext>
            </a:extLst>
          </p:cNvPr>
          <p:cNvCxnSpPr>
            <a:cxnSpLocks/>
          </p:cNvCxnSpPr>
          <p:nvPr/>
        </p:nvCxnSpPr>
        <p:spPr>
          <a:xfrm>
            <a:off x="5663729" y="1216743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E64E5F-A42F-AE22-33BB-479C638BD798}"/>
              </a:ext>
            </a:extLst>
          </p:cNvPr>
          <p:cNvSpPr/>
          <p:nvPr/>
        </p:nvSpPr>
        <p:spPr>
          <a:xfrm>
            <a:off x="5603776" y="1690069"/>
            <a:ext cx="1019655" cy="51639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BA7C51E-F43A-2D01-5489-9CA3A2B4EC75}"/>
              </a:ext>
            </a:extLst>
          </p:cNvPr>
          <p:cNvSpPr txBox="1"/>
          <p:nvPr/>
        </p:nvSpPr>
        <p:spPr>
          <a:xfrm>
            <a:off x="5738006" y="1297407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61A3308-F3B7-6C03-421C-54B40B9272A2}"/>
              </a:ext>
            </a:extLst>
          </p:cNvPr>
          <p:cNvSpPr/>
          <p:nvPr/>
        </p:nvSpPr>
        <p:spPr>
          <a:xfrm>
            <a:off x="5603000" y="1692609"/>
            <a:ext cx="1019655" cy="3962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pt_1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B778F76-DAC9-5D00-34BF-D2901275E9F3}"/>
              </a:ext>
            </a:extLst>
          </p:cNvPr>
          <p:cNvSpPr/>
          <p:nvPr/>
        </p:nvSpPr>
        <p:spPr>
          <a:xfrm>
            <a:off x="5603000" y="2079245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5B7851A-8988-A9AA-8D40-D807EED2830C}"/>
              </a:ext>
            </a:extLst>
          </p:cNvPr>
          <p:cNvSpPr/>
          <p:nvPr/>
        </p:nvSpPr>
        <p:spPr>
          <a:xfrm>
            <a:off x="5603279" y="4118759"/>
            <a:ext cx="1019655" cy="3962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pt_2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5087BC5-FD14-84DB-E080-A3C679D11452}"/>
              </a:ext>
            </a:extLst>
          </p:cNvPr>
          <p:cNvSpPr/>
          <p:nvPr/>
        </p:nvSpPr>
        <p:spPr>
          <a:xfrm>
            <a:off x="5603279" y="4505395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1CE702A-7CCC-B29F-B21A-6F3C59AAE053}"/>
              </a:ext>
            </a:extLst>
          </p:cNvPr>
          <p:cNvSpPr/>
          <p:nvPr/>
        </p:nvSpPr>
        <p:spPr>
          <a:xfrm>
            <a:off x="5603000" y="2475500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7ECCA2B-680A-5D8F-228C-224B4CAD7198}"/>
              </a:ext>
            </a:extLst>
          </p:cNvPr>
          <p:cNvSpPr/>
          <p:nvPr/>
        </p:nvSpPr>
        <p:spPr>
          <a:xfrm>
            <a:off x="5603000" y="285731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97AD477-F000-2677-2D8A-0DD5BE49C5F9}"/>
              </a:ext>
            </a:extLst>
          </p:cNvPr>
          <p:cNvSpPr/>
          <p:nvPr/>
        </p:nvSpPr>
        <p:spPr>
          <a:xfrm>
            <a:off x="9260356" y="1687439"/>
            <a:ext cx="905619" cy="5163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AB6A1D3-FAA3-C86B-CAB3-4D262D8A485B}"/>
              </a:ext>
            </a:extLst>
          </p:cNvPr>
          <p:cNvSpPr txBox="1"/>
          <p:nvPr/>
        </p:nvSpPr>
        <p:spPr>
          <a:xfrm>
            <a:off x="9423404" y="1292205"/>
            <a:ext cx="611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age</a:t>
            </a:r>
            <a:endParaRPr lang="ja-JP" altLang="en-US" b="1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2B92DDD-E513-ED37-4EF3-238F6505867A}"/>
              </a:ext>
            </a:extLst>
          </p:cNvPr>
          <p:cNvSpPr/>
          <p:nvPr/>
        </p:nvSpPr>
        <p:spPr>
          <a:xfrm>
            <a:off x="9260356" y="1687439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7DB6C4-25F5-DEFF-5C37-8B0C314A3AB3}"/>
              </a:ext>
            </a:extLst>
          </p:cNvPr>
          <p:cNvSpPr/>
          <p:nvPr/>
        </p:nvSpPr>
        <p:spPr>
          <a:xfrm>
            <a:off x="9260356" y="2086217"/>
            <a:ext cx="85721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A0C5627-899A-AC8E-A4F8-F40C025B9561}"/>
              </a:ext>
            </a:extLst>
          </p:cNvPr>
          <p:cNvSpPr/>
          <p:nvPr/>
        </p:nvSpPr>
        <p:spPr>
          <a:xfrm>
            <a:off x="9260356" y="2484995"/>
            <a:ext cx="861620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67097E3-2397-7269-F25A-3032A3F94BEE}"/>
              </a:ext>
            </a:extLst>
          </p:cNvPr>
          <p:cNvSpPr/>
          <p:nvPr/>
        </p:nvSpPr>
        <p:spPr>
          <a:xfrm>
            <a:off x="9260356" y="2883774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D9C9DEF-D452-F3D9-0765-6B7A37BC69D5}"/>
              </a:ext>
            </a:extLst>
          </p:cNvPr>
          <p:cNvSpPr/>
          <p:nvPr/>
        </p:nvSpPr>
        <p:spPr>
          <a:xfrm>
            <a:off x="9260356" y="4116235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A9A8D52-40EC-BCA3-16B0-47EF6AA9D691}"/>
              </a:ext>
            </a:extLst>
          </p:cNvPr>
          <p:cNvSpPr/>
          <p:nvPr/>
        </p:nvSpPr>
        <p:spPr>
          <a:xfrm>
            <a:off x="9260356" y="4502657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B9074AC-C391-DFC4-55D4-10AB070AE5C9}"/>
              </a:ext>
            </a:extLst>
          </p:cNvPr>
          <p:cNvSpPr/>
          <p:nvPr/>
        </p:nvSpPr>
        <p:spPr>
          <a:xfrm>
            <a:off x="9260356" y="1687439"/>
            <a:ext cx="852809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3CE2A9F-4614-28A1-E05F-3591C5977BB4}"/>
              </a:ext>
            </a:extLst>
          </p:cNvPr>
          <p:cNvSpPr/>
          <p:nvPr/>
        </p:nvSpPr>
        <p:spPr>
          <a:xfrm>
            <a:off x="9260356" y="4117169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</a:rPr>
              <a:t>●歳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7511533-2F4D-861B-59CC-CCB50FB24E75}"/>
              </a:ext>
            </a:extLst>
          </p:cNvPr>
          <p:cNvSpPr/>
          <p:nvPr/>
        </p:nvSpPr>
        <p:spPr>
          <a:xfrm>
            <a:off x="5546539" y="1675281"/>
            <a:ext cx="4583235" cy="176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27569A0-29BF-0D9B-089F-CE21E7394D68}"/>
              </a:ext>
            </a:extLst>
          </p:cNvPr>
          <p:cNvSpPr/>
          <p:nvPr/>
        </p:nvSpPr>
        <p:spPr>
          <a:xfrm>
            <a:off x="5609405" y="4904911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9CFF66A-C50B-CE5F-06C3-11528B98F716}"/>
              </a:ext>
            </a:extLst>
          </p:cNvPr>
          <p:cNvSpPr/>
          <p:nvPr/>
        </p:nvSpPr>
        <p:spPr>
          <a:xfrm>
            <a:off x="5602999" y="6435864"/>
            <a:ext cx="1143790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pt_1657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171C7D5-5C7F-E723-FBE3-1A52C5D23EA8}"/>
              </a:ext>
            </a:extLst>
          </p:cNvPr>
          <p:cNvSpPr/>
          <p:nvPr/>
        </p:nvSpPr>
        <p:spPr>
          <a:xfrm>
            <a:off x="9262745" y="6435863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994DA2F-F607-3051-D849-C44CE1AC178E}"/>
              </a:ext>
            </a:extLst>
          </p:cNvPr>
          <p:cNvSpPr/>
          <p:nvPr/>
        </p:nvSpPr>
        <p:spPr>
          <a:xfrm>
            <a:off x="9262745" y="4901343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29ED055-68F0-C3DB-B751-951A56CCFA1F}"/>
              </a:ext>
            </a:extLst>
          </p:cNvPr>
          <p:cNvSpPr/>
          <p:nvPr/>
        </p:nvSpPr>
        <p:spPr>
          <a:xfrm>
            <a:off x="5546539" y="4139831"/>
            <a:ext cx="4562975" cy="1295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矢印: 右 16">
            <a:extLst>
              <a:ext uri="{FF2B5EF4-FFF2-40B4-BE49-F238E27FC236}">
                <a16:creationId xmlns:a16="http://schemas.microsoft.com/office/drawing/2014/main" id="{196C87D2-EF7E-B2CE-298A-EBB94F4AA763}"/>
              </a:ext>
            </a:extLst>
          </p:cNvPr>
          <p:cNvSpPr/>
          <p:nvPr/>
        </p:nvSpPr>
        <p:spPr>
          <a:xfrm rot="10800000" flipH="1">
            <a:off x="4937311" y="1654037"/>
            <a:ext cx="513135" cy="472818"/>
          </a:xfrm>
          <a:prstGeom prst="rightArrow">
            <a:avLst>
              <a:gd name="adj1" fmla="val 4151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矢印: 右 16">
            <a:extLst>
              <a:ext uri="{FF2B5EF4-FFF2-40B4-BE49-F238E27FC236}">
                <a16:creationId xmlns:a16="http://schemas.microsoft.com/office/drawing/2014/main" id="{D3D296D4-BB6F-BB9A-281D-66AE3FAF38B0}"/>
              </a:ext>
            </a:extLst>
          </p:cNvPr>
          <p:cNvSpPr/>
          <p:nvPr/>
        </p:nvSpPr>
        <p:spPr>
          <a:xfrm rot="10800000" flipH="1">
            <a:off x="4990154" y="4116235"/>
            <a:ext cx="513135" cy="472818"/>
          </a:xfrm>
          <a:prstGeom prst="rightArrow">
            <a:avLst>
              <a:gd name="adj1" fmla="val 4151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6B4E6F3-70F5-6DFE-9772-6DF5511D7DCD}"/>
              </a:ext>
            </a:extLst>
          </p:cNvPr>
          <p:cNvSpPr txBox="1"/>
          <p:nvPr/>
        </p:nvSpPr>
        <p:spPr>
          <a:xfrm>
            <a:off x="3943879" y="4152589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/>
              <a:t>患者</a:t>
            </a:r>
            <a:r>
              <a:rPr lang="en-US" altLang="ja-JP" sz="2000" dirty="0"/>
              <a:t>2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82049B-D9CF-DEDD-AD50-AA0F43BD173E}"/>
              </a:ext>
            </a:extLst>
          </p:cNvPr>
          <p:cNvSpPr/>
          <p:nvPr/>
        </p:nvSpPr>
        <p:spPr>
          <a:xfrm>
            <a:off x="1312123" y="883321"/>
            <a:ext cx="1224677" cy="397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490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582E6D-D445-1B8C-0604-2E89926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1021-028C-32FC-47E0-7469B8F9C1C1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7FFE5-756D-9CBC-9F31-D7D30ADC9BC9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143F38-D713-CB34-4637-1D52FC2D55BD}"/>
              </a:ext>
            </a:extLst>
          </p:cNvPr>
          <p:cNvSpPr txBox="1"/>
          <p:nvPr/>
        </p:nvSpPr>
        <p:spPr>
          <a:xfrm>
            <a:off x="3868372" y="369332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3F8F79AE-7CF4-7EFB-6C02-062C429F0B5A}"/>
              </a:ext>
            </a:extLst>
          </p:cNvPr>
          <p:cNvGraphicFramePr>
            <a:graphicFrameLocks noGrp="1"/>
          </p:cNvGraphicFramePr>
          <p:nvPr/>
        </p:nvGraphicFramePr>
        <p:xfrm>
          <a:off x="1346505" y="911685"/>
          <a:ext cx="2343736" cy="38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68">
                  <a:extLst>
                    <a:ext uri="{9D8B030D-6E8A-4147-A177-3AD203B41FA5}">
                      <a16:colId xmlns:a16="http://schemas.microsoft.com/office/drawing/2014/main" val="3125934546"/>
                    </a:ext>
                  </a:extLst>
                </a:gridCol>
                <a:gridCol w="1171868">
                  <a:extLst>
                    <a:ext uri="{9D8B030D-6E8A-4147-A177-3AD203B41FA5}">
                      <a16:colId xmlns:a16="http://schemas.microsoft.com/office/drawing/2014/main" val="1086549665"/>
                    </a:ext>
                  </a:extLst>
                </a:gridCol>
              </a:tblGrid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8862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4109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08822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085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940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703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30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57019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2CC907-6DF6-D041-AD7C-DDF67FB0FFEE}"/>
              </a:ext>
            </a:extLst>
          </p:cNvPr>
          <p:cNvSpPr txBox="1"/>
          <p:nvPr/>
        </p:nvSpPr>
        <p:spPr>
          <a:xfrm>
            <a:off x="0" y="1450672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pt_n</a:t>
            </a:r>
            <a:endParaRPr lang="en-US" altLang="ja-JP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0E3BEF-5CE0-6D14-4C8D-2A2F781E1AE5}"/>
              </a:ext>
            </a:extLst>
          </p:cNvPr>
          <p:cNvSpPr txBox="1"/>
          <p:nvPr/>
        </p:nvSpPr>
        <p:spPr>
          <a:xfrm>
            <a:off x="0" y="1914034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pt_m</a:t>
            </a:r>
            <a:endParaRPr lang="en-US" altLang="ja-JP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75DC80-D141-F780-4B7B-91A7E5C1C34A}"/>
              </a:ext>
            </a:extLst>
          </p:cNvPr>
          <p:cNvSpPr txBox="1"/>
          <p:nvPr/>
        </p:nvSpPr>
        <p:spPr>
          <a:xfrm>
            <a:off x="1443294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0E8AC3-AD0F-9693-2DA3-DE0EE9FFED0F}"/>
              </a:ext>
            </a:extLst>
          </p:cNvPr>
          <p:cNvSpPr txBox="1"/>
          <p:nvPr/>
        </p:nvSpPr>
        <p:spPr>
          <a:xfrm>
            <a:off x="2611077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縦軸</a:t>
            </a:r>
            <a:r>
              <a:rPr lang="en-US" altLang="ja-JP" sz="2000" dirty="0"/>
              <a:t>y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0F8BDD-6843-7984-DC1C-E28F3D8132E3}"/>
              </a:ext>
            </a:extLst>
          </p:cNvPr>
          <p:cNvSpPr txBox="1"/>
          <p:nvPr/>
        </p:nvSpPr>
        <p:spPr>
          <a:xfrm>
            <a:off x="3901396" y="1687440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/>
              <a:t>患者</a:t>
            </a:r>
            <a:r>
              <a:rPr lang="en-US" altLang="ja-JP" sz="2000" dirty="0"/>
              <a:t>1</a:t>
            </a:r>
            <a:endParaRPr lang="ja-JP" altLang="en-US" sz="2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40EE74-F751-BAE9-A819-5BC50F705DA8}"/>
              </a:ext>
            </a:extLst>
          </p:cNvPr>
          <p:cNvSpPr/>
          <p:nvPr/>
        </p:nvSpPr>
        <p:spPr>
          <a:xfrm>
            <a:off x="5460039" y="1690069"/>
            <a:ext cx="4717277" cy="5163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7BE367-074A-660A-F6B2-20893C4F8B4A}"/>
              </a:ext>
            </a:extLst>
          </p:cNvPr>
          <p:cNvSpPr txBox="1"/>
          <p:nvPr/>
        </p:nvSpPr>
        <p:spPr>
          <a:xfrm>
            <a:off x="5302675" y="910002"/>
            <a:ext cx="2416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/>
              <a:t>Klist</a:t>
            </a:r>
            <a:r>
              <a:rPr lang="ja-JP" altLang="en-US" dirty="0"/>
              <a:t>データフレーム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4B1C655-395F-A461-EA57-183DEC939F66}"/>
              </a:ext>
            </a:extLst>
          </p:cNvPr>
          <p:cNvCxnSpPr>
            <a:cxnSpLocks/>
          </p:cNvCxnSpPr>
          <p:nvPr/>
        </p:nvCxnSpPr>
        <p:spPr>
          <a:xfrm>
            <a:off x="5663729" y="1216743"/>
            <a:ext cx="0" cy="47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E64E5F-A42F-AE22-33BB-479C638BD798}"/>
              </a:ext>
            </a:extLst>
          </p:cNvPr>
          <p:cNvSpPr/>
          <p:nvPr/>
        </p:nvSpPr>
        <p:spPr>
          <a:xfrm>
            <a:off x="5603776" y="1690069"/>
            <a:ext cx="1019655" cy="51639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BA7C51E-F43A-2D01-5489-9CA3A2B4EC75}"/>
              </a:ext>
            </a:extLst>
          </p:cNvPr>
          <p:cNvSpPr txBox="1"/>
          <p:nvPr/>
        </p:nvSpPr>
        <p:spPr>
          <a:xfrm>
            <a:off x="5738006" y="1297407"/>
            <a:ext cx="715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id</a:t>
            </a:r>
            <a:r>
              <a:rPr lang="ja-JP" altLang="en-US" dirty="0"/>
              <a:t>列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61A3308-F3B7-6C03-421C-54B40B9272A2}"/>
              </a:ext>
            </a:extLst>
          </p:cNvPr>
          <p:cNvSpPr/>
          <p:nvPr/>
        </p:nvSpPr>
        <p:spPr>
          <a:xfrm>
            <a:off x="5603000" y="1692609"/>
            <a:ext cx="1019655" cy="3962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pt_1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B778F76-DAC9-5D00-34BF-D2901275E9F3}"/>
              </a:ext>
            </a:extLst>
          </p:cNvPr>
          <p:cNvSpPr/>
          <p:nvPr/>
        </p:nvSpPr>
        <p:spPr>
          <a:xfrm>
            <a:off x="5603000" y="2079245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5B7851A-8988-A9AA-8D40-D807EED2830C}"/>
              </a:ext>
            </a:extLst>
          </p:cNvPr>
          <p:cNvSpPr/>
          <p:nvPr/>
        </p:nvSpPr>
        <p:spPr>
          <a:xfrm>
            <a:off x="5603279" y="4118759"/>
            <a:ext cx="1019655" cy="3962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pt_2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5087BC5-FD14-84DB-E080-A3C679D11452}"/>
              </a:ext>
            </a:extLst>
          </p:cNvPr>
          <p:cNvSpPr/>
          <p:nvPr/>
        </p:nvSpPr>
        <p:spPr>
          <a:xfrm>
            <a:off x="5603279" y="4505395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1CE702A-7CCC-B29F-B21A-6F3C59AAE053}"/>
              </a:ext>
            </a:extLst>
          </p:cNvPr>
          <p:cNvSpPr/>
          <p:nvPr/>
        </p:nvSpPr>
        <p:spPr>
          <a:xfrm>
            <a:off x="5603000" y="2475500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7ECCA2B-680A-5D8F-228C-224B4CAD7198}"/>
              </a:ext>
            </a:extLst>
          </p:cNvPr>
          <p:cNvSpPr/>
          <p:nvPr/>
        </p:nvSpPr>
        <p:spPr>
          <a:xfrm>
            <a:off x="5603000" y="2857313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97AD477-F000-2677-2D8A-0DD5BE49C5F9}"/>
              </a:ext>
            </a:extLst>
          </p:cNvPr>
          <p:cNvSpPr/>
          <p:nvPr/>
        </p:nvSpPr>
        <p:spPr>
          <a:xfrm>
            <a:off x="9260356" y="1687439"/>
            <a:ext cx="905619" cy="5163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AB6A1D3-FAA3-C86B-CAB3-4D262D8A485B}"/>
              </a:ext>
            </a:extLst>
          </p:cNvPr>
          <p:cNvSpPr txBox="1"/>
          <p:nvPr/>
        </p:nvSpPr>
        <p:spPr>
          <a:xfrm>
            <a:off x="9423404" y="1292205"/>
            <a:ext cx="611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age</a:t>
            </a:r>
            <a:endParaRPr lang="ja-JP" altLang="en-US" b="1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2B92DDD-E513-ED37-4EF3-238F6505867A}"/>
              </a:ext>
            </a:extLst>
          </p:cNvPr>
          <p:cNvSpPr/>
          <p:nvPr/>
        </p:nvSpPr>
        <p:spPr>
          <a:xfrm>
            <a:off x="9260356" y="1687439"/>
            <a:ext cx="64113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7DB6C4-25F5-DEFF-5C37-8B0C314A3AB3}"/>
              </a:ext>
            </a:extLst>
          </p:cNvPr>
          <p:cNvSpPr/>
          <p:nvPr/>
        </p:nvSpPr>
        <p:spPr>
          <a:xfrm>
            <a:off x="9260356" y="2086217"/>
            <a:ext cx="85721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A0C5627-899A-AC8E-A4F8-F40C025B9561}"/>
              </a:ext>
            </a:extLst>
          </p:cNvPr>
          <p:cNvSpPr/>
          <p:nvPr/>
        </p:nvSpPr>
        <p:spPr>
          <a:xfrm>
            <a:off x="9260356" y="2484995"/>
            <a:ext cx="861620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67097E3-2397-7269-F25A-3032A3F94BEE}"/>
              </a:ext>
            </a:extLst>
          </p:cNvPr>
          <p:cNvSpPr/>
          <p:nvPr/>
        </p:nvSpPr>
        <p:spPr>
          <a:xfrm>
            <a:off x="9260356" y="2883774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D9C9DEF-D452-F3D9-0765-6B7A37BC69D5}"/>
              </a:ext>
            </a:extLst>
          </p:cNvPr>
          <p:cNvSpPr/>
          <p:nvPr/>
        </p:nvSpPr>
        <p:spPr>
          <a:xfrm>
            <a:off x="9260356" y="4116235"/>
            <a:ext cx="641134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●歳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A9A8D52-40EC-BCA3-16B0-47EF6AA9D691}"/>
              </a:ext>
            </a:extLst>
          </p:cNvPr>
          <p:cNvSpPr/>
          <p:nvPr/>
        </p:nvSpPr>
        <p:spPr>
          <a:xfrm>
            <a:off x="9260356" y="4502657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B9074AC-C391-DFC4-55D4-10AB070AE5C9}"/>
              </a:ext>
            </a:extLst>
          </p:cNvPr>
          <p:cNvSpPr/>
          <p:nvPr/>
        </p:nvSpPr>
        <p:spPr>
          <a:xfrm>
            <a:off x="9260356" y="1687439"/>
            <a:ext cx="852809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3CE2A9F-4614-28A1-E05F-3591C5977BB4}"/>
              </a:ext>
            </a:extLst>
          </p:cNvPr>
          <p:cNvSpPr/>
          <p:nvPr/>
        </p:nvSpPr>
        <p:spPr>
          <a:xfrm>
            <a:off x="9260356" y="4117169"/>
            <a:ext cx="852808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</a:rPr>
              <a:t>●歳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7511533-2F4D-861B-59CC-CCB50FB24E75}"/>
              </a:ext>
            </a:extLst>
          </p:cNvPr>
          <p:cNvSpPr/>
          <p:nvPr/>
        </p:nvSpPr>
        <p:spPr>
          <a:xfrm>
            <a:off x="5546539" y="1675281"/>
            <a:ext cx="4583235" cy="176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27569A0-29BF-0D9B-089F-CE21E7394D68}"/>
              </a:ext>
            </a:extLst>
          </p:cNvPr>
          <p:cNvSpPr/>
          <p:nvPr/>
        </p:nvSpPr>
        <p:spPr>
          <a:xfrm>
            <a:off x="5609405" y="4904911"/>
            <a:ext cx="1019655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pt_2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9CFF66A-C50B-CE5F-06C3-11528B98F716}"/>
              </a:ext>
            </a:extLst>
          </p:cNvPr>
          <p:cNvSpPr/>
          <p:nvPr/>
        </p:nvSpPr>
        <p:spPr>
          <a:xfrm>
            <a:off x="5602999" y="6435864"/>
            <a:ext cx="1143790" cy="39625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FF00"/>
                </a:solidFill>
              </a:rPr>
              <a:t>pt_1657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171C7D5-5C7F-E723-FBE3-1A52C5D23EA8}"/>
              </a:ext>
            </a:extLst>
          </p:cNvPr>
          <p:cNvSpPr/>
          <p:nvPr/>
        </p:nvSpPr>
        <p:spPr>
          <a:xfrm>
            <a:off x="9262745" y="6435863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994DA2F-F607-3051-D849-C44CE1AC178E}"/>
              </a:ext>
            </a:extLst>
          </p:cNvPr>
          <p:cNvSpPr/>
          <p:nvPr/>
        </p:nvSpPr>
        <p:spPr>
          <a:xfrm>
            <a:off x="9262745" y="4901343"/>
            <a:ext cx="854825" cy="396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●歳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A3682D-A657-B8EF-BC7F-68C2D8523316}"/>
              </a:ext>
            </a:extLst>
          </p:cNvPr>
          <p:cNvSpPr/>
          <p:nvPr/>
        </p:nvSpPr>
        <p:spPr>
          <a:xfrm>
            <a:off x="7307355" y="1697064"/>
            <a:ext cx="1019655" cy="396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06B32E8-67AA-E31E-E4F4-AF1487EB06AD}"/>
              </a:ext>
            </a:extLst>
          </p:cNvPr>
          <p:cNvSpPr/>
          <p:nvPr/>
        </p:nvSpPr>
        <p:spPr>
          <a:xfrm>
            <a:off x="7307634" y="4123214"/>
            <a:ext cx="1019655" cy="396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29ED055-68F0-C3DB-B751-951A56CCFA1F}"/>
              </a:ext>
            </a:extLst>
          </p:cNvPr>
          <p:cNvSpPr/>
          <p:nvPr/>
        </p:nvSpPr>
        <p:spPr>
          <a:xfrm>
            <a:off x="5546539" y="4139831"/>
            <a:ext cx="4562975" cy="1295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矢印: 右 16">
            <a:extLst>
              <a:ext uri="{FF2B5EF4-FFF2-40B4-BE49-F238E27FC236}">
                <a16:creationId xmlns:a16="http://schemas.microsoft.com/office/drawing/2014/main" id="{196C87D2-EF7E-B2CE-298A-EBB94F4AA763}"/>
              </a:ext>
            </a:extLst>
          </p:cNvPr>
          <p:cNvSpPr/>
          <p:nvPr/>
        </p:nvSpPr>
        <p:spPr>
          <a:xfrm rot="10800000" flipH="1">
            <a:off x="4937311" y="1654037"/>
            <a:ext cx="513135" cy="472818"/>
          </a:xfrm>
          <a:prstGeom prst="rightArrow">
            <a:avLst>
              <a:gd name="adj1" fmla="val 4151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矢印: 右 16">
            <a:extLst>
              <a:ext uri="{FF2B5EF4-FFF2-40B4-BE49-F238E27FC236}">
                <a16:creationId xmlns:a16="http://schemas.microsoft.com/office/drawing/2014/main" id="{D3D296D4-BB6F-BB9A-281D-66AE3FAF38B0}"/>
              </a:ext>
            </a:extLst>
          </p:cNvPr>
          <p:cNvSpPr/>
          <p:nvPr/>
        </p:nvSpPr>
        <p:spPr>
          <a:xfrm rot="10800000" flipH="1">
            <a:off x="4990154" y="4116235"/>
            <a:ext cx="513135" cy="472818"/>
          </a:xfrm>
          <a:prstGeom prst="rightArrow">
            <a:avLst>
              <a:gd name="adj1" fmla="val 41516"/>
              <a:gd name="adj2" fmla="val 5765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6B4E6F3-70F5-6DFE-9772-6DF5511D7DCD}"/>
              </a:ext>
            </a:extLst>
          </p:cNvPr>
          <p:cNvSpPr txBox="1"/>
          <p:nvPr/>
        </p:nvSpPr>
        <p:spPr>
          <a:xfrm>
            <a:off x="3943879" y="4152589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/>
              <a:t>患者</a:t>
            </a:r>
            <a:r>
              <a:rPr lang="en-US" altLang="ja-JP" sz="2000" dirty="0"/>
              <a:t>2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82049B-D9CF-DEDD-AD50-AA0F43BD173E}"/>
              </a:ext>
            </a:extLst>
          </p:cNvPr>
          <p:cNvSpPr/>
          <p:nvPr/>
        </p:nvSpPr>
        <p:spPr>
          <a:xfrm>
            <a:off x="2480523" y="883321"/>
            <a:ext cx="1224677" cy="397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07D5A-2004-AD76-841D-A68B6691CB5F}"/>
              </a:ext>
            </a:extLst>
          </p:cNvPr>
          <p:cNvSpPr txBox="1"/>
          <p:nvPr/>
        </p:nvSpPr>
        <p:spPr>
          <a:xfrm>
            <a:off x="7328494" y="1284780"/>
            <a:ext cx="146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/>
              <a:t>tooth exist</a:t>
            </a:r>
            <a:endParaRPr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5E5877-AEE7-CFA0-E43C-67F0F7593F89}"/>
              </a:ext>
            </a:extLst>
          </p:cNvPr>
          <p:cNvSpPr/>
          <p:nvPr/>
        </p:nvSpPr>
        <p:spPr>
          <a:xfrm>
            <a:off x="7307355" y="2093319"/>
            <a:ext cx="1019655" cy="396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1B1F6F-EB7F-F5EA-3A8F-0EBD7B05E6A0}"/>
              </a:ext>
            </a:extLst>
          </p:cNvPr>
          <p:cNvSpPr/>
          <p:nvPr/>
        </p:nvSpPr>
        <p:spPr>
          <a:xfrm>
            <a:off x="7307355" y="2482472"/>
            <a:ext cx="1019655" cy="396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A469C88-3B8F-1CCA-C313-5826F7458571}"/>
              </a:ext>
            </a:extLst>
          </p:cNvPr>
          <p:cNvSpPr/>
          <p:nvPr/>
        </p:nvSpPr>
        <p:spPr>
          <a:xfrm>
            <a:off x="7307355" y="2878727"/>
            <a:ext cx="1019655" cy="396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57D9890-9F55-5D81-CC13-C1BE06AC886E}"/>
              </a:ext>
            </a:extLst>
          </p:cNvPr>
          <p:cNvSpPr/>
          <p:nvPr/>
        </p:nvSpPr>
        <p:spPr>
          <a:xfrm>
            <a:off x="7307355" y="4521901"/>
            <a:ext cx="1019655" cy="396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068926C-42FB-6E94-D6A2-B6643CD28EF3}"/>
              </a:ext>
            </a:extLst>
          </p:cNvPr>
          <p:cNvSpPr/>
          <p:nvPr/>
        </p:nvSpPr>
        <p:spPr>
          <a:xfrm>
            <a:off x="7307355" y="4918156"/>
            <a:ext cx="1019655" cy="396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16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582E6D-D445-1B8C-0604-2E89926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1021-028C-32FC-47E0-7469B8F9C1C1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7FFE5-756D-9CBC-9F31-D7D30ADC9BC9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143F38-D713-CB34-4637-1D52FC2D55BD}"/>
              </a:ext>
            </a:extLst>
          </p:cNvPr>
          <p:cNvSpPr txBox="1"/>
          <p:nvPr/>
        </p:nvSpPr>
        <p:spPr>
          <a:xfrm>
            <a:off x="3868372" y="369332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3F8F79AE-7CF4-7EFB-6C02-062C429F0B5A}"/>
              </a:ext>
            </a:extLst>
          </p:cNvPr>
          <p:cNvGraphicFramePr>
            <a:graphicFrameLocks noGrp="1"/>
          </p:cNvGraphicFramePr>
          <p:nvPr/>
        </p:nvGraphicFramePr>
        <p:xfrm>
          <a:off x="1346505" y="911685"/>
          <a:ext cx="2343736" cy="38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68">
                  <a:extLst>
                    <a:ext uri="{9D8B030D-6E8A-4147-A177-3AD203B41FA5}">
                      <a16:colId xmlns:a16="http://schemas.microsoft.com/office/drawing/2014/main" val="3125934546"/>
                    </a:ext>
                  </a:extLst>
                </a:gridCol>
                <a:gridCol w="1171868">
                  <a:extLst>
                    <a:ext uri="{9D8B030D-6E8A-4147-A177-3AD203B41FA5}">
                      <a16:colId xmlns:a16="http://schemas.microsoft.com/office/drawing/2014/main" val="1086549665"/>
                    </a:ext>
                  </a:extLst>
                </a:gridCol>
              </a:tblGrid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8862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4109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08822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085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940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703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30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57019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2CC907-6DF6-D041-AD7C-DDF67FB0FFEE}"/>
              </a:ext>
            </a:extLst>
          </p:cNvPr>
          <p:cNvSpPr txBox="1"/>
          <p:nvPr/>
        </p:nvSpPr>
        <p:spPr>
          <a:xfrm>
            <a:off x="0" y="1450672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pt_n</a:t>
            </a:r>
            <a:endParaRPr lang="en-US" altLang="ja-JP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0E3BEF-5CE0-6D14-4C8D-2A2F781E1AE5}"/>
              </a:ext>
            </a:extLst>
          </p:cNvPr>
          <p:cNvSpPr txBox="1"/>
          <p:nvPr/>
        </p:nvSpPr>
        <p:spPr>
          <a:xfrm>
            <a:off x="0" y="1914034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pt_m</a:t>
            </a:r>
            <a:endParaRPr lang="en-US" altLang="ja-JP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75DC80-D141-F780-4B7B-91A7E5C1C34A}"/>
              </a:ext>
            </a:extLst>
          </p:cNvPr>
          <p:cNvSpPr txBox="1"/>
          <p:nvPr/>
        </p:nvSpPr>
        <p:spPr>
          <a:xfrm>
            <a:off x="1443294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0E8AC3-AD0F-9693-2DA3-DE0EE9FFED0F}"/>
              </a:ext>
            </a:extLst>
          </p:cNvPr>
          <p:cNvSpPr txBox="1"/>
          <p:nvPr/>
        </p:nvSpPr>
        <p:spPr>
          <a:xfrm>
            <a:off x="2611077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縦軸</a:t>
            </a:r>
            <a:r>
              <a:rPr lang="en-US" altLang="ja-JP" sz="2000" dirty="0"/>
              <a:t>y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3E54F3C-6D4D-1A42-69CA-E698B2118346}"/>
              </a:ext>
            </a:extLst>
          </p:cNvPr>
          <p:cNvSpPr txBox="1"/>
          <p:nvPr/>
        </p:nvSpPr>
        <p:spPr>
          <a:xfrm>
            <a:off x="1443294" y="4858921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B86655-0D12-216A-8F4D-63BD4A58A557}"/>
              </a:ext>
            </a:extLst>
          </p:cNvPr>
          <p:cNvSpPr txBox="1"/>
          <p:nvPr/>
        </p:nvSpPr>
        <p:spPr>
          <a:xfrm>
            <a:off x="2611076" y="4858921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0F8BDD-6843-7984-DC1C-E28F3D8132E3}"/>
              </a:ext>
            </a:extLst>
          </p:cNvPr>
          <p:cNvSpPr txBox="1"/>
          <p:nvPr/>
        </p:nvSpPr>
        <p:spPr>
          <a:xfrm>
            <a:off x="3865358" y="2252409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縦軸</a:t>
            </a:r>
            <a:r>
              <a:rPr lang="en-US" altLang="ja-JP" sz="2000" dirty="0"/>
              <a:t>y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28655A-8893-23C5-7D85-6BCF5F8B7882}"/>
              </a:ext>
            </a:extLst>
          </p:cNvPr>
          <p:cNvSpPr txBox="1"/>
          <p:nvPr/>
        </p:nvSpPr>
        <p:spPr>
          <a:xfrm>
            <a:off x="4948550" y="2252409"/>
            <a:ext cx="129976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コード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C4F55A-F3BD-5221-303A-EBF86A450E5C}"/>
              </a:ext>
            </a:extLst>
          </p:cNvPr>
          <p:cNvSpPr txBox="1"/>
          <p:nvPr/>
        </p:nvSpPr>
        <p:spPr>
          <a:xfrm>
            <a:off x="3865357" y="2745490"/>
            <a:ext cx="7328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Klist.groupby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"tooth exist"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8C97E-D1F5-A8E8-99AF-7386700A8474}"/>
              </a:ext>
            </a:extLst>
          </p:cNvPr>
          <p:cNvSpPr txBox="1"/>
          <p:nvPr/>
        </p:nvSpPr>
        <p:spPr>
          <a:xfrm>
            <a:off x="3865356" y="1389131"/>
            <a:ext cx="6810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Klist.groupby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D17F39-30FD-ACA8-B6CB-310213C7DB61}"/>
              </a:ext>
            </a:extLst>
          </p:cNvPr>
          <p:cNvSpPr txBox="1"/>
          <p:nvPr/>
        </p:nvSpPr>
        <p:spPr>
          <a:xfrm>
            <a:off x="3865359" y="93460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endParaRPr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44C7A0-7191-044F-21E5-766CBEA51993}"/>
              </a:ext>
            </a:extLst>
          </p:cNvPr>
          <p:cNvSpPr txBox="1"/>
          <p:nvPr/>
        </p:nvSpPr>
        <p:spPr>
          <a:xfrm>
            <a:off x="4948550" y="931292"/>
            <a:ext cx="129976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コード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D20DB2-520D-D460-27EE-D884B3D12492}"/>
              </a:ext>
            </a:extLst>
          </p:cNvPr>
          <p:cNvSpPr txBox="1"/>
          <p:nvPr/>
        </p:nvSpPr>
        <p:spPr>
          <a:xfrm>
            <a:off x="3865356" y="4858921"/>
            <a:ext cx="720629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dirty="0">
                <a:ea typeface="游ゴシック"/>
              </a:rPr>
              <a:t>列</a:t>
            </a:r>
            <a:r>
              <a:rPr lang="en-US" altLang="ja-JP" dirty="0">
                <a:ea typeface="游ゴシック"/>
              </a:rPr>
              <a:t>A</a:t>
            </a:r>
            <a:r>
              <a:rPr lang="ja-JP" altLang="en-US" dirty="0">
                <a:ea typeface="游ゴシック"/>
              </a:rPr>
              <a:t>でグループ化し、列</a:t>
            </a:r>
            <a:r>
              <a:rPr lang="en-US" altLang="ja-JP" dirty="0">
                <a:ea typeface="游ゴシック"/>
              </a:rPr>
              <a:t>B</a:t>
            </a:r>
            <a:r>
              <a:rPr lang="ja-JP" altLang="en-US" dirty="0">
                <a:ea typeface="游ゴシック"/>
              </a:rPr>
              <a:t>を集計します。</a:t>
            </a:r>
            <a:endParaRPr lang="ja-JP" dirty="0"/>
          </a:p>
          <a:p>
            <a:r>
              <a:rPr lang="en-US" altLang="ja-JP" dirty="0" err="1">
                <a:ea typeface="游ゴシック"/>
              </a:rPr>
              <a:t>DataFrame</a:t>
            </a:r>
            <a:r>
              <a:rPr lang="ja-JP" altLang="en-US" dirty="0">
                <a:ea typeface="游ゴシック"/>
              </a:rPr>
              <a:t>名.groupby</a:t>
            </a:r>
            <a:r>
              <a:rPr lang="ja-JP" altLang="en-US" dirty="0">
                <a:solidFill>
                  <a:srgbClr val="FF0000"/>
                </a:solidFill>
                <a:ea typeface="游ゴシック"/>
              </a:rPr>
              <a:t>(</a:t>
            </a:r>
            <a:r>
              <a:rPr lang="en-US" altLang="ja-JP" dirty="0">
                <a:ea typeface="游ゴシック"/>
              </a:rPr>
              <a:t>"A"</a:t>
            </a:r>
            <a:r>
              <a:rPr lang="ja-JP" altLang="en-US" dirty="0">
                <a:solidFill>
                  <a:srgbClr val="FF0000"/>
                </a:solidFill>
                <a:ea typeface="游ゴシック"/>
              </a:rPr>
              <a:t>)</a:t>
            </a:r>
            <a:r>
              <a:rPr lang="ja-JP" altLang="en-US" dirty="0">
                <a:solidFill>
                  <a:srgbClr val="00B050"/>
                </a:solidFill>
                <a:ea typeface="游ゴシック"/>
              </a:rPr>
              <a:t>[</a:t>
            </a:r>
            <a:r>
              <a:rPr lang="en-US" altLang="ja-JP" dirty="0">
                <a:ea typeface="游ゴシック"/>
              </a:rPr>
              <a:t>"B"</a:t>
            </a:r>
            <a:r>
              <a:rPr lang="ja-JP" altLang="en-US">
                <a:solidFill>
                  <a:srgbClr val="00B050"/>
                </a:solidFill>
                <a:ea typeface="游ゴシック"/>
              </a:rPr>
              <a:t>]</a:t>
            </a:r>
            <a:r>
              <a:rPr lang="ja-JP" altLang="en-US">
                <a:ea typeface="游ゴシック"/>
              </a:rPr>
              <a:t>.</a:t>
            </a:r>
            <a:r>
              <a:rPr lang="en-US" altLang="ja-JP" dirty="0">
                <a:highlight>
                  <a:srgbClr val="FFFF00"/>
                </a:highlight>
                <a:ea typeface="游ゴシック"/>
              </a:rPr>
              <a:t>mean</a:t>
            </a:r>
            <a:r>
              <a:rPr lang="ja-JP" altLang="en-US">
                <a:ea typeface="游ゴシック"/>
              </a:rPr>
              <a:t>(</a:t>
            </a:r>
            <a:r>
              <a:rPr lang="ja-JP" altLang="en-US" dirty="0">
                <a:ea typeface="游ゴシック"/>
              </a:rPr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1E1EC9-0A31-1281-AF2D-F14CBED6B89F}"/>
              </a:ext>
            </a:extLst>
          </p:cNvPr>
          <p:cNvSpPr txBox="1"/>
          <p:nvPr/>
        </p:nvSpPr>
        <p:spPr>
          <a:xfrm>
            <a:off x="3865356" y="3697650"/>
            <a:ext cx="797241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0" lang="ja-JP" altLang="ja-JP" sz="20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Pandasの</a:t>
            </a: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groupbyメソッド</a:t>
            </a:r>
            <a:r>
              <a:rPr kumimoji="0" lang="ja-JP" altLang="ja-JP" sz="20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は、</a:t>
            </a:r>
            <a:endParaRPr kumimoji="0" lang="en-US" altLang="ja-JP" sz="2000" b="1" dirty="0">
              <a:solidFill>
                <a:srgbClr val="374151"/>
              </a:solidFill>
              <a:latin typeface="+mn-ea"/>
            </a:endParaRPr>
          </a:p>
          <a:p>
            <a:pPr algn="just"/>
            <a:r>
              <a:rPr kumimoji="0" lang="ja-JP" altLang="ja-JP" sz="20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列を指定して</a:t>
            </a:r>
            <a:r>
              <a:rPr kumimoji="0" lang="ja-JP" altLang="en-US" sz="20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データを</a:t>
            </a:r>
            <a:r>
              <a:rPr kumimoji="0" lang="ja-JP" altLang="ja-JP" sz="20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グループ化し、それぞれのグループに対して</a:t>
            </a:r>
            <a:r>
              <a:rPr kumimoji="0" lang="ja-JP" altLang="ja-JP" sz="20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highlight>
                  <a:srgbClr val="FFFF00"/>
                </a:highlight>
                <a:latin typeface="+mn-ea"/>
              </a:rPr>
              <a:t>集計</a:t>
            </a:r>
            <a:r>
              <a:rPr kumimoji="0" lang="ja-JP" altLang="en-US" sz="20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できます。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B0A74D-1C78-139A-6872-06B80FE29B1D}"/>
              </a:ext>
            </a:extLst>
          </p:cNvPr>
          <p:cNvSpPr txBox="1"/>
          <p:nvPr/>
        </p:nvSpPr>
        <p:spPr>
          <a:xfrm>
            <a:off x="3865356" y="5627435"/>
            <a:ext cx="474524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dirty="0">
                <a:ea typeface="游ゴシック"/>
              </a:rPr>
              <a:t>列</a:t>
            </a:r>
            <a:r>
              <a:rPr lang="en-US" altLang="ja-JP" dirty="0">
                <a:ea typeface="游ゴシック"/>
              </a:rPr>
              <a:t>A</a:t>
            </a:r>
            <a:r>
              <a:rPr lang="ja-JP" altLang="en-US">
                <a:ea typeface="游ゴシック"/>
              </a:rPr>
              <a:t>で</a:t>
            </a:r>
            <a:r>
              <a:rPr lang="ja-JP" altLang="en-US" dirty="0">
                <a:ea typeface="游ゴシック"/>
              </a:rPr>
              <a:t>グループ化し、列</a:t>
            </a:r>
            <a:r>
              <a:rPr lang="en-US" altLang="ja-JP" dirty="0">
                <a:ea typeface="游ゴシック"/>
              </a:rPr>
              <a:t>B</a:t>
            </a:r>
            <a:r>
              <a:rPr lang="ja-JP" altLang="en-US">
                <a:ea typeface="游ゴシック"/>
              </a:rPr>
              <a:t>を</a:t>
            </a:r>
            <a:r>
              <a:rPr lang="ja-JP" altLang="en-US" dirty="0">
                <a:ea typeface="游ゴシック"/>
              </a:rPr>
              <a:t>集計します。</a:t>
            </a:r>
            <a:endParaRPr lang="ja-JP" dirty="0"/>
          </a:p>
          <a:p>
            <a:r>
              <a:rPr lang="en-US" altLang="ja-JP" dirty="0" err="1">
                <a:ea typeface="游ゴシック"/>
              </a:rPr>
              <a:t>DataFrame</a:t>
            </a:r>
            <a:r>
              <a:rPr lang="ja-JP" altLang="en-US">
                <a:ea typeface="游ゴシック"/>
              </a:rPr>
              <a:t>名</a:t>
            </a:r>
            <a:r>
              <a:rPr lang="ja-JP" altLang="en-US" dirty="0">
                <a:ea typeface="游ゴシック"/>
              </a:rPr>
              <a:t>.groupby</a:t>
            </a:r>
            <a:r>
              <a:rPr lang="ja-JP" altLang="en-US" dirty="0">
                <a:solidFill>
                  <a:srgbClr val="FF0000"/>
                </a:solidFill>
                <a:ea typeface="游ゴシック"/>
              </a:rPr>
              <a:t>(</a:t>
            </a:r>
            <a:r>
              <a:rPr lang="en-US" altLang="ja-JP" dirty="0">
                <a:ea typeface="游ゴシック"/>
              </a:rPr>
              <a:t>"A"</a:t>
            </a:r>
            <a:r>
              <a:rPr lang="ja-JP" altLang="en-US">
                <a:solidFill>
                  <a:srgbClr val="FF0000"/>
                </a:solidFill>
                <a:ea typeface="游ゴシック"/>
              </a:rPr>
              <a:t>)</a:t>
            </a:r>
            <a:r>
              <a:rPr lang="ja-JP" altLang="en-US" dirty="0">
                <a:solidFill>
                  <a:srgbClr val="00B050"/>
                </a:solidFill>
                <a:ea typeface="游ゴシック"/>
              </a:rPr>
              <a:t>[</a:t>
            </a:r>
            <a:r>
              <a:rPr lang="en-US" altLang="ja-JP" dirty="0">
                <a:ea typeface="游ゴシック"/>
              </a:rPr>
              <a:t>"B"</a:t>
            </a:r>
            <a:r>
              <a:rPr lang="ja-JP" altLang="en-US">
                <a:solidFill>
                  <a:srgbClr val="00B050"/>
                </a:solidFill>
                <a:ea typeface="游ゴシック"/>
              </a:rPr>
              <a:t>]</a:t>
            </a:r>
            <a:r>
              <a:rPr lang="ja-JP" altLang="en-US" dirty="0">
                <a:ea typeface="游ゴシック"/>
              </a:rPr>
              <a:t>.</a:t>
            </a:r>
            <a:r>
              <a:rPr lang="en-US" altLang="ja-JP" dirty="0">
                <a:highlight>
                  <a:srgbClr val="FFFF00"/>
                </a:highlight>
                <a:ea typeface="游ゴシック"/>
              </a:rPr>
              <a:t>sum</a:t>
            </a:r>
            <a:r>
              <a:rPr lang="ja-JP" altLang="en-US">
                <a:ea typeface="游ゴシック"/>
              </a:rPr>
              <a:t>(</a:t>
            </a:r>
            <a:r>
              <a:rPr lang="ja-JP" altLang="en-US" dirty="0">
                <a:ea typeface="游ゴシック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0922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582E6D-D445-1B8C-0604-2E89926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1021-028C-32FC-47E0-7469B8F9C1C1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7FFE5-756D-9CBC-9F31-D7D30ADC9BC9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143F38-D713-CB34-4637-1D52FC2D55BD}"/>
              </a:ext>
            </a:extLst>
          </p:cNvPr>
          <p:cNvSpPr txBox="1"/>
          <p:nvPr/>
        </p:nvSpPr>
        <p:spPr>
          <a:xfrm>
            <a:off x="3868372" y="369332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3F8F79AE-7CF4-7EFB-6C02-062C429F0B5A}"/>
              </a:ext>
            </a:extLst>
          </p:cNvPr>
          <p:cNvGraphicFramePr>
            <a:graphicFrameLocks noGrp="1"/>
          </p:cNvGraphicFramePr>
          <p:nvPr/>
        </p:nvGraphicFramePr>
        <p:xfrm>
          <a:off x="1346505" y="911685"/>
          <a:ext cx="2343736" cy="38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68">
                  <a:extLst>
                    <a:ext uri="{9D8B030D-6E8A-4147-A177-3AD203B41FA5}">
                      <a16:colId xmlns:a16="http://schemas.microsoft.com/office/drawing/2014/main" val="3125934546"/>
                    </a:ext>
                  </a:extLst>
                </a:gridCol>
                <a:gridCol w="1171868">
                  <a:extLst>
                    <a:ext uri="{9D8B030D-6E8A-4147-A177-3AD203B41FA5}">
                      <a16:colId xmlns:a16="http://schemas.microsoft.com/office/drawing/2014/main" val="1086549665"/>
                    </a:ext>
                  </a:extLst>
                </a:gridCol>
              </a:tblGrid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8862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4109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08822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085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940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703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30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57019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2CC907-6DF6-D041-AD7C-DDF67FB0FFEE}"/>
              </a:ext>
            </a:extLst>
          </p:cNvPr>
          <p:cNvSpPr txBox="1"/>
          <p:nvPr/>
        </p:nvSpPr>
        <p:spPr>
          <a:xfrm>
            <a:off x="0" y="1450672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pt_n</a:t>
            </a:r>
            <a:endParaRPr lang="en-US" altLang="ja-JP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0E3BEF-5CE0-6D14-4C8D-2A2F781E1AE5}"/>
              </a:ext>
            </a:extLst>
          </p:cNvPr>
          <p:cNvSpPr txBox="1"/>
          <p:nvPr/>
        </p:nvSpPr>
        <p:spPr>
          <a:xfrm>
            <a:off x="0" y="1914034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pt_m</a:t>
            </a:r>
            <a:endParaRPr lang="en-US" altLang="ja-JP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75DC80-D141-F780-4B7B-91A7E5C1C34A}"/>
              </a:ext>
            </a:extLst>
          </p:cNvPr>
          <p:cNvSpPr txBox="1"/>
          <p:nvPr/>
        </p:nvSpPr>
        <p:spPr>
          <a:xfrm>
            <a:off x="1443294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0E8AC3-AD0F-9693-2DA3-DE0EE9FFED0F}"/>
              </a:ext>
            </a:extLst>
          </p:cNvPr>
          <p:cNvSpPr txBox="1"/>
          <p:nvPr/>
        </p:nvSpPr>
        <p:spPr>
          <a:xfrm>
            <a:off x="2611077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縦軸</a:t>
            </a:r>
            <a:r>
              <a:rPr lang="en-US" altLang="ja-JP" sz="2000" dirty="0"/>
              <a:t>y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3E54F3C-6D4D-1A42-69CA-E698B2118346}"/>
              </a:ext>
            </a:extLst>
          </p:cNvPr>
          <p:cNvSpPr txBox="1"/>
          <p:nvPr/>
        </p:nvSpPr>
        <p:spPr>
          <a:xfrm>
            <a:off x="1443294" y="4858921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B86655-0D12-216A-8F4D-63BD4A58A557}"/>
              </a:ext>
            </a:extLst>
          </p:cNvPr>
          <p:cNvSpPr txBox="1"/>
          <p:nvPr/>
        </p:nvSpPr>
        <p:spPr>
          <a:xfrm>
            <a:off x="2611076" y="4858921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28655A-8893-23C5-7D85-6BCF5F8B7882}"/>
              </a:ext>
            </a:extLst>
          </p:cNvPr>
          <p:cNvSpPr txBox="1"/>
          <p:nvPr/>
        </p:nvSpPr>
        <p:spPr>
          <a:xfrm>
            <a:off x="4948550" y="3055602"/>
            <a:ext cx="129976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コード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8C97E-D1F5-A8E8-99AF-7386700A8474}"/>
              </a:ext>
            </a:extLst>
          </p:cNvPr>
          <p:cNvSpPr txBox="1"/>
          <p:nvPr/>
        </p:nvSpPr>
        <p:spPr>
          <a:xfrm>
            <a:off x="3865356" y="1389131"/>
            <a:ext cx="6810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Klist.groupby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D17F39-30FD-ACA8-B6CB-310213C7DB61}"/>
              </a:ext>
            </a:extLst>
          </p:cNvPr>
          <p:cNvSpPr txBox="1"/>
          <p:nvPr/>
        </p:nvSpPr>
        <p:spPr>
          <a:xfrm>
            <a:off x="3865359" y="93460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endParaRPr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44C7A0-7191-044F-21E5-766CBEA51993}"/>
              </a:ext>
            </a:extLst>
          </p:cNvPr>
          <p:cNvSpPr txBox="1"/>
          <p:nvPr/>
        </p:nvSpPr>
        <p:spPr>
          <a:xfrm>
            <a:off x="4948550" y="931292"/>
            <a:ext cx="129976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コード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D1B8989-A594-47BD-9D36-3DC70192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5" y="2013975"/>
            <a:ext cx="5083911" cy="378337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6105F7-C650-12CD-CC43-B9D0CC8BC286}"/>
              </a:ext>
            </a:extLst>
          </p:cNvPr>
          <p:cNvSpPr/>
          <p:nvPr/>
        </p:nvSpPr>
        <p:spPr>
          <a:xfrm>
            <a:off x="5494046" y="2380752"/>
            <a:ext cx="1015884" cy="3088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40FCB29-386D-4BC7-1BA0-FC770BCEF3EA}"/>
              </a:ext>
            </a:extLst>
          </p:cNvPr>
          <p:cNvSpPr/>
          <p:nvPr/>
        </p:nvSpPr>
        <p:spPr>
          <a:xfrm>
            <a:off x="4414632" y="5468868"/>
            <a:ext cx="1147967" cy="27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866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582E6D-D445-1B8C-0604-2E89926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1021-028C-32FC-47E0-7469B8F9C1C1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7FFE5-756D-9CBC-9F31-D7D30ADC9BC9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143F38-D713-CB34-4637-1D52FC2D55BD}"/>
              </a:ext>
            </a:extLst>
          </p:cNvPr>
          <p:cNvSpPr txBox="1"/>
          <p:nvPr/>
        </p:nvSpPr>
        <p:spPr>
          <a:xfrm>
            <a:off x="3868372" y="369332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3F8F79AE-7CF4-7EFB-6C02-062C429F0B5A}"/>
              </a:ext>
            </a:extLst>
          </p:cNvPr>
          <p:cNvGraphicFramePr>
            <a:graphicFrameLocks noGrp="1"/>
          </p:cNvGraphicFramePr>
          <p:nvPr/>
        </p:nvGraphicFramePr>
        <p:xfrm>
          <a:off x="1346505" y="911685"/>
          <a:ext cx="2343736" cy="38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68">
                  <a:extLst>
                    <a:ext uri="{9D8B030D-6E8A-4147-A177-3AD203B41FA5}">
                      <a16:colId xmlns:a16="http://schemas.microsoft.com/office/drawing/2014/main" val="3125934546"/>
                    </a:ext>
                  </a:extLst>
                </a:gridCol>
                <a:gridCol w="1171868">
                  <a:extLst>
                    <a:ext uri="{9D8B030D-6E8A-4147-A177-3AD203B41FA5}">
                      <a16:colId xmlns:a16="http://schemas.microsoft.com/office/drawing/2014/main" val="1086549665"/>
                    </a:ext>
                  </a:extLst>
                </a:gridCol>
              </a:tblGrid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8862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4109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08822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085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940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703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30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57019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2CC907-6DF6-D041-AD7C-DDF67FB0FFEE}"/>
              </a:ext>
            </a:extLst>
          </p:cNvPr>
          <p:cNvSpPr txBox="1"/>
          <p:nvPr/>
        </p:nvSpPr>
        <p:spPr>
          <a:xfrm>
            <a:off x="0" y="1450672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pt_n</a:t>
            </a:r>
            <a:endParaRPr lang="en-US" altLang="ja-JP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0E3BEF-5CE0-6D14-4C8D-2A2F781E1AE5}"/>
              </a:ext>
            </a:extLst>
          </p:cNvPr>
          <p:cNvSpPr txBox="1"/>
          <p:nvPr/>
        </p:nvSpPr>
        <p:spPr>
          <a:xfrm>
            <a:off x="0" y="1914034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pt_m</a:t>
            </a:r>
            <a:endParaRPr lang="en-US" altLang="ja-JP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75DC80-D141-F780-4B7B-91A7E5C1C34A}"/>
              </a:ext>
            </a:extLst>
          </p:cNvPr>
          <p:cNvSpPr txBox="1"/>
          <p:nvPr/>
        </p:nvSpPr>
        <p:spPr>
          <a:xfrm>
            <a:off x="1443294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0E8AC3-AD0F-9693-2DA3-DE0EE9FFED0F}"/>
              </a:ext>
            </a:extLst>
          </p:cNvPr>
          <p:cNvSpPr txBox="1"/>
          <p:nvPr/>
        </p:nvSpPr>
        <p:spPr>
          <a:xfrm>
            <a:off x="2611077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縦軸</a:t>
            </a:r>
            <a:r>
              <a:rPr lang="en-US" altLang="ja-JP" sz="2000" dirty="0"/>
              <a:t>y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3E54F3C-6D4D-1A42-69CA-E698B2118346}"/>
              </a:ext>
            </a:extLst>
          </p:cNvPr>
          <p:cNvSpPr txBox="1"/>
          <p:nvPr/>
        </p:nvSpPr>
        <p:spPr>
          <a:xfrm>
            <a:off x="1443294" y="4858921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B86655-0D12-216A-8F4D-63BD4A58A557}"/>
              </a:ext>
            </a:extLst>
          </p:cNvPr>
          <p:cNvSpPr txBox="1"/>
          <p:nvPr/>
        </p:nvSpPr>
        <p:spPr>
          <a:xfrm>
            <a:off x="2611076" y="4858921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0F8BDD-6843-7984-DC1C-E28F3D8132E3}"/>
              </a:ext>
            </a:extLst>
          </p:cNvPr>
          <p:cNvSpPr txBox="1"/>
          <p:nvPr/>
        </p:nvSpPr>
        <p:spPr>
          <a:xfrm>
            <a:off x="3865358" y="921998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縦軸</a:t>
            </a:r>
            <a:r>
              <a:rPr lang="en-US" altLang="ja-JP" sz="2000" dirty="0"/>
              <a:t>y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28655A-8893-23C5-7D85-6BCF5F8B7882}"/>
              </a:ext>
            </a:extLst>
          </p:cNvPr>
          <p:cNvSpPr txBox="1"/>
          <p:nvPr/>
        </p:nvSpPr>
        <p:spPr>
          <a:xfrm>
            <a:off x="4948550" y="921998"/>
            <a:ext cx="129976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コード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C4F55A-F3BD-5221-303A-EBF86A450E5C}"/>
              </a:ext>
            </a:extLst>
          </p:cNvPr>
          <p:cNvSpPr txBox="1"/>
          <p:nvPr/>
        </p:nvSpPr>
        <p:spPr>
          <a:xfrm>
            <a:off x="3865357" y="1415079"/>
            <a:ext cx="7328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Klist.groupby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"tooth exist"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61CF0DB-DBF5-ECCE-77C7-BA992307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36" y="2012876"/>
            <a:ext cx="5918797" cy="380372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24F8EEF-75C5-E4BD-B1EE-91B0E06700AD}"/>
              </a:ext>
            </a:extLst>
          </p:cNvPr>
          <p:cNvSpPr/>
          <p:nvPr/>
        </p:nvSpPr>
        <p:spPr>
          <a:xfrm>
            <a:off x="5494046" y="2389219"/>
            <a:ext cx="1015884" cy="3088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8823C76-3617-827C-5EF0-0DE733772C05}"/>
              </a:ext>
            </a:extLst>
          </p:cNvPr>
          <p:cNvSpPr/>
          <p:nvPr/>
        </p:nvSpPr>
        <p:spPr>
          <a:xfrm>
            <a:off x="4464550" y="5493827"/>
            <a:ext cx="2045380" cy="322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1">
            <a:extLst>
              <a:ext uri="{FF2B5EF4-FFF2-40B4-BE49-F238E27FC236}">
                <a16:creationId xmlns:a16="http://schemas.microsoft.com/office/drawing/2014/main" id="{B5592F57-0EF0-8463-0090-4C71DF38CBE1}"/>
              </a:ext>
            </a:extLst>
          </p:cNvPr>
          <p:cNvSpPr/>
          <p:nvPr/>
        </p:nvSpPr>
        <p:spPr>
          <a:xfrm>
            <a:off x="9890080" y="5364663"/>
            <a:ext cx="1400191" cy="1331339"/>
          </a:xfrm>
          <a:prstGeom prst="rightArrow">
            <a:avLst/>
          </a:prstGeom>
          <a:solidFill>
            <a:srgbClr val="F4EE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tx1"/>
                </a:solidFill>
              </a:rPr>
              <a:t>Colab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28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F07145-3744-9DE6-978E-2CABF4B3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E9193A-F684-E6AF-E8F8-8B8700E74015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08C617-16B8-F88A-1489-628143F0E0AE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40D8F4-EBFE-F419-30DA-2976821BF40F}"/>
              </a:ext>
            </a:extLst>
          </p:cNvPr>
          <p:cNvSpPr txBox="1"/>
          <p:nvPr/>
        </p:nvSpPr>
        <p:spPr>
          <a:xfrm>
            <a:off x="3868372" y="369332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D7CC041-8E1D-B001-C1C6-0A1D06CDD31E}"/>
              </a:ext>
            </a:extLst>
          </p:cNvPr>
          <p:cNvGraphicFramePr>
            <a:graphicFrameLocks noGrp="1"/>
          </p:cNvGraphicFramePr>
          <p:nvPr/>
        </p:nvGraphicFramePr>
        <p:xfrm>
          <a:off x="1346505" y="911685"/>
          <a:ext cx="2343736" cy="38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68">
                  <a:extLst>
                    <a:ext uri="{9D8B030D-6E8A-4147-A177-3AD203B41FA5}">
                      <a16:colId xmlns:a16="http://schemas.microsoft.com/office/drawing/2014/main" val="3125934546"/>
                    </a:ext>
                  </a:extLst>
                </a:gridCol>
                <a:gridCol w="1171868">
                  <a:extLst>
                    <a:ext uri="{9D8B030D-6E8A-4147-A177-3AD203B41FA5}">
                      <a16:colId xmlns:a16="http://schemas.microsoft.com/office/drawing/2014/main" val="1086549665"/>
                    </a:ext>
                  </a:extLst>
                </a:gridCol>
              </a:tblGrid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8862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4109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08822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085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940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7038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3080"/>
                  </a:ext>
                </a:extLst>
              </a:tr>
              <a:tr h="4837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5701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B63520-F50B-A3D7-E741-C126B92F21CD}"/>
              </a:ext>
            </a:extLst>
          </p:cNvPr>
          <p:cNvSpPr txBox="1"/>
          <p:nvPr/>
        </p:nvSpPr>
        <p:spPr>
          <a:xfrm>
            <a:off x="0" y="1450672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pt_n</a:t>
            </a:r>
            <a:endParaRPr lang="en-US" altLang="ja-JP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5A3735-5879-54E2-90AA-F1C981E25A3E}"/>
              </a:ext>
            </a:extLst>
          </p:cNvPr>
          <p:cNvSpPr txBox="1"/>
          <p:nvPr/>
        </p:nvSpPr>
        <p:spPr>
          <a:xfrm>
            <a:off x="0" y="1914034"/>
            <a:ext cx="1291280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</a:t>
            </a:r>
            <a:r>
              <a:rPr lang="en-US" altLang="ja-JP" sz="2000" dirty="0" err="1"/>
              <a:t>pt_m</a:t>
            </a:r>
            <a:endParaRPr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8FD8B2-0AB9-18AB-6921-B734D7265446}"/>
              </a:ext>
            </a:extLst>
          </p:cNvPr>
          <p:cNvSpPr txBox="1"/>
          <p:nvPr/>
        </p:nvSpPr>
        <p:spPr>
          <a:xfrm>
            <a:off x="1443294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横軸</a:t>
            </a:r>
            <a:r>
              <a:rPr lang="en-US" altLang="ja-JP" sz="2000" dirty="0"/>
              <a:t>x</a:t>
            </a:r>
            <a:endParaRPr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E3E56A-3FCF-7A0D-3AE2-4DA720043517}"/>
              </a:ext>
            </a:extLst>
          </p:cNvPr>
          <p:cNvSpPr txBox="1"/>
          <p:nvPr/>
        </p:nvSpPr>
        <p:spPr>
          <a:xfrm>
            <a:off x="2611077" y="931292"/>
            <a:ext cx="99266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/>
              <a:t>縦軸</a:t>
            </a:r>
            <a:r>
              <a:rPr lang="en-US" altLang="ja-JP" sz="2000" dirty="0"/>
              <a:t>y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B5477B-1D26-F1C3-BC1F-E1F9C891975D}"/>
              </a:ext>
            </a:extLst>
          </p:cNvPr>
          <p:cNvSpPr txBox="1"/>
          <p:nvPr/>
        </p:nvSpPr>
        <p:spPr>
          <a:xfrm>
            <a:off x="1443294" y="4858921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2B5F1-7B90-3A1C-F465-E44DB10FBE22}"/>
              </a:ext>
            </a:extLst>
          </p:cNvPr>
          <p:cNvSpPr txBox="1"/>
          <p:nvPr/>
        </p:nvSpPr>
        <p:spPr>
          <a:xfrm>
            <a:off x="2611076" y="4858921"/>
            <a:ext cx="992665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/>
              <a:t>numpy</a:t>
            </a:r>
            <a:endParaRPr lang="en-US" altLang="ja-JP" sz="2000" dirty="0"/>
          </a:p>
          <a:p>
            <a:pPr algn="ctr"/>
            <a:r>
              <a:rPr lang="ja-JP" altLang="en-US" sz="2000"/>
              <a:t>配列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440AEA-A90A-060D-9B70-FC528937AA20}"/>
              </a:ext>
            </a:extLst>
          </p:cNvPr>
          <p:cNvSpPr txBox="1"/>
          <p:nvPr/>
        </p:nvSpPr>
        <p:spPr>
          <a:xfrm>
            <a:off x="3865359" y="910002"/>
            <a:ext cx="129976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コード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D0A228-B31F-BCBD-36B5-FE13129E01AE}"/>
              </a:ext>
            </a:extLst>
          </p:cNvPr>
          <p:cNvSpPr txBox="1"/>
          <p:nvPr/>
        </p:nvSpPr>
        <p:spPr>
          <a:xfrm>
            <a:off x="3847070" y="1450672"/>
            <a:ext cx="6135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315254-CAC3-88FC-9EC0-10094D6B4CBC}"/>
              </a:ext>
            </a:extLst>
          </p:cNvPr>
          <p:cNvSpPr txBox="1"/>
          <p:nvPr/>
        </p:nvSpPr>
        <p:spPr>
          <a:xfrm>
            <a:off x="3865359" y="1837285"/>
            <a:ext cx="6135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891636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BACAFB-1DEB-E5C4-8E7F-9073188B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9D7A7E-C396-BCA5-0F5D-6E7A191AB417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10ACF1-4226-7457-70E4-B728ABF7BB19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0AC65C-17DF-9095-3860-360123DEB799}"/>
              </a:ext>
            </a:extLst>
          </p:cNvPr>
          <p:cNvSpPr txBox="1"/>
          <p:nvPr/>
        </p:nvSpPr>
        <p:spPr>
          <a:xfrm>
            <a:off x="3868372" y="369332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60E4F6-2DED-9895-9C3C-3D21C878A247}"/>
              </a:ext>
            </a:extLst>
          </p:cNvPr>
          <p:cNvSpPr txBox="1"/>
          <p:nvPr/>
        </p:nvSpPr>
        <p:spPr>
          <a:xfrm>
            <a:off x="479608" y="938719"/>
            <a:ext cx="129976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コード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DC825B-D642-624A-1C90-DA7BC1E8FBA7}"/>
              </a:ext>
            </a:extLst>
          </p:cNvPr>
          <p:cNvSpPr txBox="1"/>
          <p:nvPr/>
        </p:nvSpPr>
        <p:spPr>
          <a:xfrm>
            <a:off x="479609" y="2046714"/>
            <a:ext cx="4969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" altLang="ja-JP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" altLang="ja-JP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 install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japanize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-matplotlib</a:t>
            </a:r>
          </a:p>
          <a:p>
            <a:pPr algn="just"/>
            <a:r>
              <a:rPr lang="en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japanize_matplotlib</a:t>
            </a:r>
            <a:endParaRPr lang="en" altLang="ja-JP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60F82-D8E6-4481-6449-B1180CC4B8EF}"/>
              </a:ext>
            </a:extLst>
          </p:cNvPr>
          <p:cNvSpPr txBox="1"/>
          <p:nvPr/>
        </p:nvSpPr>
        <p:spPr>
          <a:xfrm>
            <a:off x="479608" y="3887956"/>
            <a:ext cx="49697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/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散布図：年齢と歯の本数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年齢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歯の本数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just"/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plt.scatter(x,y)</a:t>
            </a:r>
          </a:p>
          <a:p>
            <a:pPr algn="just"/>
            <a:r>
              <a:rPr lang="en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FDD126-F941-C04A-99DE-25A7CFD2FFC2}"/>
              </a:ext>
            </a:extLst>
          </p:cNvPr>
          <p:cNvSpPr txBox="1"/>
          <p:nvPr/>
        </p:nvSpPr>
        <p:spPr>
          <a:xfrm>
            <a:off x="479608" y="1658161"/>
            <a:ext cx="6533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matplotlib</a:t>
            </a:r>
            <a:r>
              <a:rPr lang="ja-JP" altLang="en-US" b="0" i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ライブラリと日本語入力方法をインポートします。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868F31-BD62-32BF-2D40-BDFC70087D03}"/>
              </a:ext>
            </a:extLst>
          </p:cNvPr>
          <p:cNvSpPr txBox="1"/>
          <p:nvPr/>
        </p:nvSpPr>
        <p:spPr>
          <a:xfrm>
            <a:off x="479608" y="3429000"/>
            <a:ext cx="6533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matplotlib</a:t>
            </a:r>
            <a:r>
              <a:rPr lang="ja-JP" altLang="en-US" b="0" i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ライブラリで散布図を作成します。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399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E756A78-0C55-7C0F-1DF3-44DFC533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4F4-5846-42D0-ABC5-9F6A57528B1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6B7DBD-141E-F07A-C0BE-E5E601AC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2" y="1197703"/>
            <a:ext cx="10251427" cy="566029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1A39FB-8C93-B357-BB2F-DCF3B52B2074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27D709-6D24-E58C-DB16-1443D1049BBF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38EEB0-B4D1-B3D5-5AE5-5A70529A97DC}"/>
              </a:ext>
            </a:extLst>
          </p:cNvPr>
          <p:cNvSpPr/>
          <p:nvPr/>
        </p:nvSpPr>
        <p:spPr>
          <a:xfrm>
            <a:off x="4412918" y="4586990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7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E0DF7B-365B-BCC3-CE8D-22A1178D30F2}"/>
              </a:ext>
            </a:extLst>
          </p:cNvPr>
          <p:cNvSpPr/>
          <p:nvPr/>
        </p:nvSpPr>
        <p:spPr>
          <a:xfrm>
            <a:off x="4412918" y="5184897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AB7A-4937-08F2-1FE8-8001E740D781}"/>
              </a:ext>
            </a:extLst>
          </p:cNvPr>
          <p:cNvSpPr/>
          <p:nvPr/>
        </p:nvSpPr>
        <p:spPr>
          <a:xfrm>
            <a:off x="4412918" y="5746173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5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3F0DA1-7637-EBB3-D068-79C9B4E0FDA8}"/>
              </a:ext>
            </a:extLst>
          </p:cNvPr>
          <p:cNvSpPr/>
          <p:nvPr/>
        </p:nvSpPr>
        <p:spPr>
          <a:xfrm>
            <a:off x="4412918" y="3429000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6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2031306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765C149-B7AF-E355-DC0D-FA20B109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54E7B8-686C-900F-8E6D-6C409639136E}"/>
              </a:ext>
            </a:extLst>
          </p:cNvPr>
          <p:cNvSpPr txBox="1"/>
          <p:nvPr/>
        </p:nvSpPr>
        <p:spPr>
          <a:xfrm>
            <a:off x="0" y="0"/>
            <a:ext cx="7328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CA829D-DC8F-54B0-E8B2-E69BB26C6B06}"/>
              </a:ext>
            </a:extLst>
          </p:cNvPr>
          <p:cNvSpPr txBox="1"/>
          <p:nvPr/>
        </p:nvSpPr>
        <p:spPr>
          <a:xfrm>
            <a:off x="0" y="369332"/>
            <a:ext cx="3867429" cy="4001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散布図を作りましょう</a:t>
            </a:r>
            <a:endParaRPr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CA16DF-5428-E27A-19BD-24F972D3EF3D}"/>
              </a:ext>
            </a:extLst>
          </p:cNvPr>
          <p:cNvSpPr txBox="1"/>
          <p:nvPr/>
        </p:nvSpPr>
        <p:spPr>
          <a:xfrm>
            <a:off x="3868372" y="369332"/>
            <a:ext cx="346012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患者年齢と歯の本数の関係</a:t>
            </a:r>
            <a:endParaRPr lang="ja-JP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9DD9A-156E-3189-C158-88BF3E75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14" y="1138774"/>
            <a:ext cx="6416282" cy="51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3EDE974E-59C4-E49C-1B2E-421F69C733EA}"/>
              </a:ext>
            </a:extLst>
          </p:cNvPr>
          <p:cNvSpPr/>
          <p:nvPr/>
        </p:nvSpPr>
        <p:spPr>
          <a:xfrm>
            <a:off x="9890080" y="5364663"/>
            <a:ext cx="1400191" cy="1331339"/>
          </a:xfrm>
          <a:prstGeom prst="rightArrow">
            <a:avLst/>
          </a:prstGeom>
          <a:solidFill>
            <a:srgbClr val="F4EE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tx1"/>
                </a:solidFill>
              </a:rPr>
              <a:t>Colab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7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CB08918-D2AA-EB14-146A-A0FE5E74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961392-AD5A-B0F1-1F96-66EAEC20405A}"/>
              </a:ext>
            </a:extLst>
          </p:cNvPr>
          <p:cNvSpPr txBox="1"/>
          <p:nvPr/>
        </p:nvSpPr>
        <p:spPr>
          <a:xfrm>
            <a:off x="0" y="0"/>
            <a:ext cx="1066244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000" dirty="0"/>
              <a:t>演習</a:t>
            </a:r>
            <a:r>
              <a:rPr kumimoji="1" lang="en-US" altLang="ja-JP" sz="2000"/>
              <a:t>7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D937B0-52E4-9269-CCA2-815468A70053}"/>
              </a:ext>
            </a:extLst>
          </p:cNvPr>
          <p:cNvSpPr txBox="1"/>
          <p:nvPr/>
        </p:nvSpPr>
        <p:spPr>
          <a:xfrm>
            <a:off x="1066244" y="0"/>
            <a:ext cx="35226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課題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813F33-97D5-8D97-AA8C-E745D80D37FE}"/>
              </a:ext>
            </a:extLst>
          </p:cNvPr>
          <p:cNvSpPr txBox="1"/>
          <p:nvPr/>
        </p:nvSpPr>
        <p:spPr>
          <a:xfrm>
            <a:off x="145197" y="1481211"/>
            <a:ext cx="10996935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i="0" dirty="0">
                <a:effectLst/>
                <a:latin typeface="Söhne"/>
              </a:rPr>
              <a:t>課題</a:t>
            </a:r>
            <a:r>
              <a:rPr lang="en-US" altLang="ja-JP" sz="2400" b="1" i="0" dirty="0">
                <a:effectLst/>
                <a:latin typeface="Söhne"/>
              </a:rPr>
              <a:t>1</a:t>
            </a:r>
            <a:r>
              <a:rPr lang="ja-JP" altLang="en-US" sz="2400" b="0" i="0" dirty="0">
                <a:effectLst/>
                <a:latin typeface="Söhne"/>
              </a:rPr>
              <a:t>：</a:t>
            </a:r>
            <a:r>
              <a:rPr lang="en-US" altLang="ja-JP" sz="2400" b="0" i="0" dirty="0">
                <a:effectLst/>
                <a:latin typeface="Söhne"/>
              </a:rPr>
              <a:t>print</a:t>
            </a:r>
            <a:r>
              <a:rPr lang="ja-JP" altLang="en-US" sz="2400" b="0" i="0" dirty="0">
                <a:effectLst/>
                <a:latin typeface="Söhne"/>
              </a:rPr>
              <a:t>関数を使って、コードを</a:t>
            </a:r>
            <a:r>
              <a:rPr lang="en-US" altLang="ja-JP" sz="2400" b="0" i="0" dirty="0">
                <a:effectLst/>
                <a:latin typeface="Söhne"/>
              </a:rPr>
              <a:t>1</a:t>
            </a:r>
            <a:r>
              <a:rPr lang="ja-JP" altLang="en-US" sz="2400" b="0" i="0" dirty="0">
                <a:effectLst/>
                <a:latin typeface="Söhne"/>
              </a:rPr>
              <a:t>行に書いてください。</a:t>
            </a:r>
            <a:endParaRPr lang="en-US" altLang="ja-JP" sz="2400" b="0" i="0" dirty="0">
              <a:effectLst/>
              <a:latin typeface="Söhne"/>
            </a:endParaRPr>
          </a:p>
          <a:p>
            <a:r>
              <a:rPr lang="en-US" altLang="ja-JP" sz="2400" b="0" i="0" dirty="0" err="1">
                <a:effectLst/>
                <a:latin typeface="Söhne"/>
              </a:rPr>
              <a:t>Klist</a:t>
            </a:r>
            <a:r>
              <a:rPr lang="ja-JP" altLang="en-US" sz="2400" b="0" i="0" dirty="0">
                <a:effectLst/>
                <a:latin typeface="Söhne"/>
              </a:rPr>
              <a:t>データフレームの</a:t>
            </a:r>
            <a:r>
              <a:rPr lang="en-US" altLang="ja-JP" sz="2400" b="0" i="0" dirty="0">
                <a:effectLst/>
                <a:latin typeface="Söhne"/>
              </a:rPr>
              <a:t>id</a:t>
            </a:r>
            <a:r>
              <a:rPr lang="ja-JP" altLang="en-US" sz="2400" b="0" i="0" dirty="0">
                <a:effectLst/>
                <a:latin typeface="Söhne"/>
              </a:rPr>
              <a:t>列のインデックス番号</a:t>
            </a:r>
            <a:r>
              <a:rPr lang="en-US" altLang="ja-JP" sz="2400" b="0" i="0" dirty="0">
                <a:effectLst/>
                <a:latin typeface="Söhne"/>
              </a:rPr>
              <a:t>1</a:t>
            </a:r>
            <a:r>
              <a:rPr lang="ja-JP" altLang="en-US" sz="2400" b="0" i="0" dirty="0">
                <a:effectLst/>
                <a:latin typeface="Söhne"/>
              </a:rPr>
              <a:t>行の文字データ（</a:t>
            </a:r>
            <a:r>
              <a:rPr lang="en-US" altLang="ja-JP" sz="2400" b="0" i="0" dirty="0">
                <a:effectLst/>
                <a:latin typeface="Söhne"/>
              </a:rPr>
              <a:t>pt_1</a:t>
            </a:r>
            <a:r>
              <a:rPr lang="ja-JP" altLang="en-US" sz="2400" b="0" i="0" dirty="0">
                <a:effectLst/>
                <a:latin typeface="Söhne"/>
              </a:rPr>
              <a:t>）を</a:t>
            </a:r>
            <a:r>
              <a:rPr lang="en-US" altLang="ja-JP" sz="2400" b="0" i="0" dirty="0">
                <a:effectLst/>
                <a:latin typeface="Söhne"/>
              </a:rPr>
              <a:t>split()</a:t>
            </a:r>
            <a:r>
              <a:rPr lang="ja-JP" altLang="en-US" sz="2400" b="0" i="0" dirty="0">
                <a:effectLst/>
                <a:latin typeface="Söhne"/>
              </a:rPr>
              <a:t>メソッドを使って、アルファベットと数字の部分を分解し、また数字の部分を整数に変換してください。</a:t>
            </a:r>
            <a:endParaRPr lang="en-US" altLang="ja-JP" sz="2400" b="0" i="0" dirty="0">
              <a:effectLst/>
              <a:latin typeface="Söhne"/>
            </a:endParaRPr>
          </a:p>
          <a:p>
            <a:r>
              <a:rPr lang="ja-JP" altLang="en-US" sz="2400" b="0" i="0" dirty="0">
                <a:effectLst/>
                <a:latin typeface="Söhne"/>
              </a:rPr>
              <a:t>データフレーム名：</a:t>
            </a:r>
            <a:r>
              <a:rPr lang="en-US" altLang="ja-JP" sz="2400" b="0" i="0" dirty="0" err="1">
                <a:effectLst/>
                <a:latin typeface="Söhne"/>
              </a:rPr>
              <a:t>Klist</a:t>
            </a:r>
            <a:endParaRPr lang="en-US" altLang="ja-JP" sz="2400" b="0" i="0" dirty="0">
              <a:effectLst/>
              <a:latin typeface="Söhne"/>
            </a:endParaRPr>
          </a:p>
          <a:p>
            <a:r>
              <a:rPr lang="ja-JP" altLang="en-US" sz="2400" b="0" i="0" dirty="0">
                <a:effectLst/>
                <a:latin typeface="Söhne"/>
              </a:rPr>
              <a:t>列名：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400" b="0" i="0" dirty="0">
                <a:effectLst/>
                <a:latin typeface="Söhne"/>
              </a:rPr>
              <a:t>id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"</a:t>
            </a:r>
          </a:p>
          <a:p>
            <a:r>
              <a:rPr lang="ja-JP" altLang="en-US" sz="2400" b="0" dirty="0">
                <a:effectLst/>
                <a:latin typeface="Söhne"/>
              </a:rPr>
              <a:t>インデックス番号：</a:t>
            </a:r>
            <a:r>
              <a:rPr lang="en-US" altLang="ja-JP" sz="2400" b="0" dirty="0">
                <a:effectLst/>
                <a:latin typeface="Söhne"/>
              </a:rPr>
              <a:t>1</a:t>
            </a:r>
            <a:endParaRPr lang="en-US" altLang="ja-JP" sz="2400" b="0" i="0" dirty="0">
              <a:effectLst/>
              <a:latin typeface="Söhne"/>
            </a:endParaRPr>
          </a:p>
          <a:p>
            <a:r>
              <a:rPr lang="ja-JP" altLang="en-US" sz="2400" b="0" i="0" dirty="0">
                <a:effectLst/>
                <a:latin typeface="Söhne"/>
              </a:rPr>
              <a:t>文字データ：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 "</a:t>
            </a:r>
            <a:r>
              <a:rPr lang="en-US" altLang="ja-JP" sz="2400" b="0" i="0" dirty="0">
                <a:effectLst/>
                <a:latin typeface="Söhne"/>
              </a:rPr>
              <a:t>pt_1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"</a:t>
            </a:r>
          </a:p>
          <a:p>
            <a:r>
              <a:rPr lang="ja-JP" altLang="en-US" sz="2400" i="0" dirty="0">
                <a:latin typeface="Courier New" panose="02070309020205020404" pitchFamily="49" charset="0"/>
              </a:rPr>
              <a:t>区切り文字：</a:t>
            </a:r>
            <a:r>
              <a:rPr lang="en-US" altLang="ja-JP" sz="2400" i="0" dirty="0">
                <a:latin typeface="Courier New" panose="02070309020205020404" pitchFamily="49" charset="0"/>
              </a:rPr>
              <a:t>_</a:t>
            </a:r>
            <a:endParaRPr lang="en-US" altLang="ja-JP" sz="2400" b="0" i="0" dirty="0">
              <a:effectLst/>
              <a:latin typeface="Söhne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3C2635-198D-057D-5904-A000C534FDC6}"/>
              </a:ext>
            </a:extLst>
          </p:cNvPr>
          <p:cNvSpPr txBox="1"/>
          <p:nvPr/>
        </p:nvSpPr>
        <p:spPr>
          <a:xfrm>
            <a:off x="145197" y="5248862"/>
            <a:ext cx="10996935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i="0" dirty="0">
                <a:solidFill>
                  <a:srgbClr val="0F0F0F"/>
                </a:solidFill>
                <a:effectLst/>
                <a:latin typeface="Söhne"/>
              </a:rPr>
              <a:t>課題</a:t>
            </a:r>
            <a:r>
              <a:rPr lang="en-US" altLang="ja-JP" sz="2400" b="1" i="0" dirty="0">
                <a:solidFill>
                  <a:srgbClr val="0F0F0F"/>
                </a:solidFill>
                <a:effectLst/>
                <a:latin typeface="Söhne"/>
              </a:rPr>
              <a:t>2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Söhne"/>
              </a:rPr>
              <a:t>：</a:t>
            </a:r>
            <a:r>
              <a:rPr lang="en-US" altLang="ja-JP" sz="2400" b="0" i="0" dirty="0">
                <a:solidFill>
                  <a:srgbClr val="0F0F0F"/>
                </a:solidFill>
                <a:effectLst/>
                <a:latin typeface="Söhne"/>
              </a:rPr>
              <a:t>matplotlib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Söhne"/>
              </a:rPr>
              <a:t>の</a:t>
            </a:r>
            <a:r>
              <a:rPr lang="en-US" altLang="ja-JP" sz="2400" b="0" i="0" dirty="0" err="1">
                <a:solidFill>
                  <a:srgbClr val="0F0F0F"/>
                </a:solidFill>
                <a:effectLst/>
                <a:latin typeface="Söhne"/>
              </a:rPr>
              <a:t>pyplot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Söhne"/>
              </a:rPr>
              <a:t>モジュールをインポートするコードを書いてください。</a:t>
            </a:r>
            <a:endParaRPr lang="en-US" altLang="ja-JP" sz="2400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ja-JP" altLang="en-US" sz="2400" b="0" i="0" dirty="0">
                <a:solidFill>
                  <a:srgbClr val="0F0F0F"/>
                </a:solidFill>
                <a:effectLst/>
                <a:latin typeface="Söhne"/>
              </a:rPr>
              <a:t>略称は、</a:t>
            </a:r>
            <a:r>
              <a:rPr lang="en-US" altLang="ja-JP" sz="2400" b="0" i="0" dirty="0" err="1">
                <a:solidFill>
                  <a:srgbClr val="0F0F0F"/>
                </a:solidFill>
                <a:effectLst/>
                <a:latin typeface="Söhne"/>
              </a:rPr>
              <a:t>plt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Söhne"/>
              </a:rPr>
              <a:t>とします。</a:t>
            </a:r>
            <a:endParaRPr lang="en-US" altLang="ja-JP" sz="2400" b="0" i="0" dirty="0">
              <a:solidFill>
                <a:srgbClr val="0F0F0F"/>
              </a:solidFill>
              <a:effectLst/>
              <a:latin typeface="Söhne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CF83D1-72CB-A7CB-CC08-93153FAF239F}"/>
              </a:ext>
            </a:extLst>
          </p:cNvPr>
          <p:cNvSpPr txBox="1"/>
          <p:nvPr/>
        </p:nvSpPr>
        <p:spPr>
          <a:xfrm>
            <a:off x="136731" y="783247"/>
            <a:ext cx="1099693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i="0" dirty="0" err="1">
                <a:solidFill>
                  <a:srgbClr val="0F0F0F"/>
                </a:solidFill>
                <a:effectLst/>
                <a:latin typeface="Söhne"/>
              </a:rPr>
              <a:t>WebClass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で課題を提出してください、締め切りは</a:t>
            </a:r>
            <a:r>
              <a:rPr lang="en-US" altLang="ja-JP" sz="2400" dirty="0">
                <a:solidFill>
                  <a:srgbClr val="FF0000"/>
                </a:solidFill>
                <a:latin typeface="Söhne"/>
              </a:rPr>
              <a:t>1</a:t>
            </a:r>
            <a:r>
              <a:rPr lang="ja-JP" altLang="en-US" sz="2400" dirty="0">
                <a:solidFill>
                  <a:srgbClr val="FF0000"/>
                </a:solidFill>
                <a:latin typeface="Söhne"/>
              </a:rPr>
              <a:t>月</a:t>
            </a:r>
            <a:r>
              <a:rPr lang="en-US" altLang="ja-JP" sz="2400" dirty="0">
                <a:solidFill>
                  <a:srgbClr val="FF0000"/>
                </a:solidFill>
                <a:latin typeface="Söhne"/>
              </a:rPr>
              <a:t>11</a:t>
            </a:r>
            <a:r>
              <a:rPr lang="ja-JP" altLang="en-US" sz="2400" dirty="0">
                <a:solidFill>
                  <a:srgbClr val="FF0000"/>
                </a:solidFill>
                <a:latin typeface="Söhne"/>
              </a:rPr>
              <a:t>日</a:t>
            </a:r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23:59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までです。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893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17FFC36-F781-FFD7-077D-BEAF906B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3CCCD0-2A8E-005D-E5F9-817C24C1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8" y="1465200"/>
            <a:ext cx="9383758" cy="5392800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6BA78DAD-2F85-3D9C-DDA4-662AEF9DF7EC}"/>
              </a:ext>
            </a:extLst>
          </p:cNvPr>
          <p:cNvSpPr/>
          <p:nvPr/>
        </p:nvSpPr>
        <p:spPr>
          <a:xfrm>
            <a:off x="479127" y="1577130"/>
            <a:ext cx="1132358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011844CB-7F58-279E-2771-6052FF183EAA}"/>
              </a:ext>
            </a:extLst>
          </p:cNvPr>
          <p:cNvSpPr/>
          <p:nvPr/>
        </p:nvSpPr>
        <p:spPr>
          <a:xfrm>
            <a:off x="748002" y="2280936"/>
            <a:ext cx="1132358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0D3632-138A-5A79-5332-5B4F99CF84E7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0C121D-2D07-9FD6-DF10-38D094E31FDE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1057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E2EBDD59-A2E5-9C8E-18D0-156D127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5BC642D4-E299-80BA-F0F5-04D985AA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7" y="1371841"/>
            <a:ext cx="8758054" cy="5426291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FDC5C8D-00F7-B210-D93A-A03E3FC8F816}"/>
              </a:ext>
            </a:extLst>
          </p:cNvPr>
          <p:cNvSpPr/>
          <p:nvPr/>
        </p:nvSpPr>
        <p:spPr>
          <a:xfrm>
            <a:off x="293615" y="3137483"/>
            <a:ext cx="2097247" cy="771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D5EBF691-1A1C-0DD4-38D3-B21A8F51ED1D}"/>
              </a:ext>
            </a:extLst>
          </p:cNvPr>
          <p:cNvSpPr/>
          <p:nvPr/>
        </p:nvSpPr>
        <p:spPr>
          <a:xfrm>
            <a:off x="-52470" y="3130493"/>
            <a:ext cx="692170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0F373AC4-EF45-84D3-F70D-A720507EBE7C}"/>
              </a:ext>
            </a:extLst>
          </p:cNvPr>
          <p:cNvSpPr/>
          <p:nvPr/>
        </p:nvSpPr>
        <p:spPr>
          <a:xfrm rot="10800000" flipH="1">
            <a:off x="2027948" y="3055258"/>
            <a:ext cx="579894" cy="5777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6693FCA-C8AC-721D-ED0F-BD5F1E676D2F}"/>
              </a:ext>
            </a:extLst>
          </p:cNvPr>
          <p:cNvSpPr/>
          <p:nvPr/>
        </p:nvSpPr>
        <p:spPr>
          <a:xfrm>
            <a:off x="2607841" y="3082623"/>
            <a:ext cx="5182847" cy="523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演習</a:t>
            </a:r>
            <a:r>
              <a:rPr lang="en-US" altLang="ja-JP" sz="3200" b="1" dirty="0">
                <a:solidFill>
                  <a:schemeClr val="tx1"/>
                </a:solidFill>
              </a:rPr>
              <a:t>7</a:t>
            </a:r>
            <a:r>
              <a:rPr lang="ja-JP" altLang="en-US" sz="3200" b="1" dirty="0">
                <a:solidFill>
                  <a:schemeClr val="tx1"/>
                </a:solidFill>
              </a:rPr>
              <a:t>コード</a:t>
            </a:r>
            <a:r>
              <a:rPr lang="en-US" altLang="ja-JP" sz="3200" b="1" dirty="0">
                <a:solidFill>
                  <a:schemeClr val="tx1"/>
                </a:solidFill>
              </a:rPr>
              <a:t>.</a:t>
            </a:r>
            <a:r>
              <a:rPr lang="en-US" altLang="ja-JP" sz="3200" b="1" dirty="0" err="1">
                <a:solidFill>
                  <a:schemeClr val="tx1"/>
                </a:solidFill>
              </a:rPr>
              <a:t>ipynb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3E6F9-AEB0-7E83-987A-482B3E6E75BA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604AF8-C0AA-A8EC-DC40-318612475FA2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55110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BF03CB8F-602F-769F-46CB-C34F3FE3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0" y="1317338"/>
            <a:ext cx="9563450" cy="511024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29C5162-7745-9AA0-DB16-56CFAD7F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27DBB1C-C0E9-4679-85F5-EA56F2B9158A}" type="slidenum">
              <a:rPr kumimoji="1" lang="ja-JP" alt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5F5284-7210-533E-D643-02794216E9EA}"/>
              </a:ext>
            </a:extLst>
          </p:cNvPr>
          <p:cNvSpPr/>
          <p:nvPr/>
        </p:nvSpPr>
        <p:spPr>
          <a:xfrm>
            <a:off x="479127" y="4857227"/>
            <a:ext cx="2097247" cy="68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F43916-2369-BA21-6334-0E9D910ECD26}"/>
              </a:ext>
            </a:extLst>
          </p:cNvPr>
          <p:cNvSpPr/>
          <p:nvPr/>
        </p:nvSpPr>
        <p:spPr>
          <a:xfrm>
            <a:off x="5748745" y="4752363"/>
            <a:ext cx="1793846" cy="661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9E017F-AF63-EC2A-0FF5-3979A4B4217C}"/>
              </a:ext>
            </a:extLst>
          </p:cNvPr>
          <p:cNvSpPr/>
          <p:nvPr/>
        </p:nvSpPr>
        <p:spPr>
          <a:xfrm rot="10800000" flipH="1">
            <a:off x="5340358" y="4650995"/>
            <a:ext cx="755642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C0EEFC34-207C-5212-A572-8459018164A3}"/>
              </a:ext>
            </a:extLst>
          </p:cNvPr>
          <p:cNvSpPr/>
          <p:nvPr/>
        </p:nvSpPr>
        <p:spPr>
          <a:xfrm>
            <a:off x="0" y="4752363"/>
            <a:ext cx="692170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22B10E-81D5-3D3C-09FF-B08E0594FC03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0C2467-DCD3-C962-E705-296BACF3B634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42ACEB-512B-0F70-FA17-42004EA3DF5A}"/>
              </a:ext>
            </a:extLst>
          </p:cNvPr>
          <p:cNvSpPr/>
          <p:nvPr/>
        </p:nvSpPr>
        <p:spPr>
          <a:xfrm>
            <a:off x="5718178" y="5760497"/>
            <a:ext cx="4076875" cy="523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演習</a:t>
            </a:r>
            <a:r>
              <a:rPr lang="en-US" altLang="ja-JP" sz="3200" b="1" dirty="0">
                <a:solidFill>
                  <a:schemeClr val="tx1"/>
                </a:solidFill>
              </a:rPr>
              <a:t>7</a:t>
            </a:r>
            <a:r>
              <a:rPr lang="ja-JP" altLang="en-US" sz="3200" b="1" dirty="0">
                <a:solidFill>
                  <a:schemeClr val="tx1"/>
                </a:solidFill>
              </a:rPr>
              <a:t>コード</a:t>
            </a:r>
            <a:r>
              <a:rPr lang="en-US" altLang="ja-JP" sz="3200" b="1" dirty="0">
                <a:solidFill>
                  <a:schemeClr val="tx1"/>
                </a:solidFill>
              </a:rPr>
              <a:t>.</a:t>
            </a:r>
            <a:r>
              <a:rPr lang="en-US" altLang="ja-JP" sz="3200" b="1" dirty="0" err="1">
                <a:solidFill>
                  <a:schemeClr val="tx1"/>
                </a:solidFill>
              </a:rPr>
              <a:t>ipynb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右矢印 9">
            <a:extLst>
              <a:ext uri="{FF2B5EF4-FFF2-40B4-BE49-F238E27FC236}">
                <a16:creationId xmlns:a16="http://schemas.microsoft.com/office/drawing/2014/main" id="{A1C57F60-66E5-B946-B94B-189A1E51C912}"/>
              </a:ext>
            </a:extLst>
          </p:cNvPr>
          <p:cNvSpPr/>
          <p:nvPr/>
        </p:nvSpPr>
        <p:spPr>
          <a:xfrm>
            <a:off x="9890080" y="5364663"/>
            <a:ext cx="1400191" cy="1331339"/>
          </a:xfrm>
          <a:prstGeom prst="rightArrow">
            <a:avLst/>
          </a:prstGeom>
          <a:solidFill>
            <a:srgbClr val="F4EE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tx1"/>
                </a:solidFill>
              </a:rPr>
              <a:t>Colab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1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F642EC-3A16-5DAE-2DB0-E4989EFCF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"/>
          <a:stretch/>
        </p:blipFill>
        <p:spPr>
          <a:xfrm>
            <a:off x="0" y="926274"/>
            <a:ext cx="12192000" cy="574686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031ECE-FD5A-9B2B-95E8-D3BE68725929}"/>
              </a:ext>
            </a:extLst>
          </p:cNvPr>
          <p:cNvSpPr txBox="1"/>
          <p:nvPr/>
        </p:nvSpPr>
        <p:spPr>
          <a:xfrm>
            <a:off x="2744189" y="234037"/>
            <a:ext cx="670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演習授業中の質問対応について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AB2F5-DD23-CCDB-2FED-F7828A2AEDD3}"/>
              </a:ext>
            </a:extLst>
          </p:cNvPr>
          <p:cNvSpPr/>
          <p:nvPr/>
        </p:nvSpPr>
        <p:spPr>
          <a:xfrm>
            <a:off x="9357756" y="5658592"/>
            <a:ext cx="1401288" cy="273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0CB2C8E-8D1F-484A-F354-1F16511FFFC1}"/>
              </a:ext>
            </a:extLst>
          </p:cNvPr>
          <p:cNvSpPr/>
          <p:nvPr/>
        </p:nvSpPr>
        <p:spPr>
          <a:xfrm rot="5400000">
            <a:off x="9724351" y="5033598"/>
            <a:ext cx="668097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1E236E-9988-B05F-40AA-E38B16B559CF}"/>
              </a:ext>
            </a:extLst>
          </p:cNvPr>
          <p:cNvSpPr/>
          <p:nvPr/>
        </p:nvSpPr>
        <p:spPr>
          <a:xfrm>
            <a:off x="5628409" y="3129944"/>
            <a:ext cx="5083134" cy="175526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質問内容を入力して、「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全員</a:t>
            </a:r>
            <a:r>
              <a:rPr kumimoji="1" lang="ja-JP" altLang="en-US" sz="2400" dirty="0">
                <a:solidFill>
                  <a:schemeClr val="tx1"/>
                </a:solidFill>
              </a:rPr>
              <a:t>」宛てに送信してください。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4AAFA5-9CBB-C883-47A0-16C8E5D82D25}"/>
              </a:ext>
            </a:extLst>
          </p:cNvPr>
          <p:cNvSpPr/>
          <p:nvPr/>
        </p:nvSpPr>
        <p:spPr>
          <a:xfrm>
            <a:off x="3703121" y="5795158"/>
            <a:ext cx="2335481" cy="338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88FF8E-FB38-B6E8-2AC8-5204DBA7DACC}"/>
              </a:ext>
            </a:extLst>
          </p:cNvPr>
          <p:cNvSpPr/>
          <p:nvPr/>
        </p:nvSpPr>
        <p:spPr>
          <a:xfrm>
            <a:off x="816428" y="3123210"/>
            <a:ext cx="4016829" cy="173083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演習にエラーが出たなど問題があったらリアクションの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挙手</a:t>
            </a:r>
            <a:r>
              <a:rPr kumimoji="1" lang="ja-JP" altLang="en-US" sz="2400" dirty="0">
                <a:solidFill>
                  <a:schemeClr val="tx1"/>
                </a:solidFill>
              </a:rPr>
              <a:t>を押してください。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F3EDBC8-DCF7-E1C7-0A99-13B860C73C7A}"/>
              </a:ext>
            </a:extLst>
          </p:cNvPr>
          <p:cNvSpPr/>
          <p:nvPr/>
        </p:nvSpPr>
        <p:spPr>
          <a:xfrm rot="5400000">
            <a:off x="3548741" y="4879275"/>
            <a:ext cx="451262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36E4F1-5304-E4C5-C565-7FE8D086E07B}"/>
              </a:ext>
            </a:extLst>
          </p:cNvPr>
          <p:cNvSpPr/>
          <p:nvPr/>
        </p:nvSpPr>
        <p:spPr>
          <a:xfrm>
            <a:off x="4502726" y="6133605"/>
            <a:ext cx="716479" cy="539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A98CBD-40F9-6EE6-3253-4729B0C01205}"/>
              </a:ext>
            </a:extLst>
          </p:cNvPr>
          <p:cNvSpPr txBox="1"/>
          <p:nvPr/>
        </p:nvSpPr>
        <p:spPr>
          <a:xfrm>
            <a:off x="2824842" y="1867862"/>
            <a:ext cx="6095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ja-JP" altLang="en-US" sz="2400" b="1" dirty="0">
                <a:solidFill>
                  <a:schemeClr val="bg1"/>
                </a:solidFill>
              </a:rPr>
              <a:t>演習授業中の質問をチューターの先生方が対応させていただきます。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7556B7E4-D4AD-956C-EFAB-4C547B8E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67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1CA6DE-A48C-A274-86B9-90E8B0E723BE}"/>
              </a:ext>
            </a:extLst>
          </p:cNvPr>
          <p:cNvSpPr txBox="1"/>
          <p:nvPr/>
        </p:nvSpPr>
        <p:spPr>
          <a:xfrm>
            <a:off x="49567" y="72921"/>
            <a:ext cx="7753693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</a:lstStyle>
          <a:p>
            <a:pPr algn="just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Python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を使用してデータクレンジングを行う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6A88B45-3165-91A4-9D05-0C730F3B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EC826DFC-BE81-AC61-2A74-F07894C16AA5}"/>
              </a:ext>
            </a:extLst>
          </p:cNvPr>
          <p:cNvSpPr/>
          <p:nvPr/>
        </p:nvSpPr>
        <p:spPr>
          <a:xfrm>
            <a:off x="1123713" y="5923046"/>
            <a:ext cx="760781" cy="65105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B7366A-2D79-823F-85AD-BEF6012B00FC}"/>
              </a:ext>
            </a:extLst>
          </p:cNvPr>
          <p:cNvSpPr txBox="1"/>
          <p:nvPr/>
        </p:nvSpPr>
        <p:spPr>
          <a:xfrm>
            <a:off x="1815050" y="6048518"/>
            <a:ext cx="613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u="none" dirty="0"/>
              <a:t>□ </a:t>
            </a:r>
            <a:r>
              <a:rPr lang="ja-JP" altLang="en-US" sz="2000" b="1" u="none" dirty="0">
                <a:solidFill>
                  <a:srgbClr val="FF0000"/>
                </a:solidFill>
              </a:rPr>
              <a:t>患者初診時の年齢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957CDC-F6D6-7101-F67F-C43BB84BBC14}"/>
              </a:ext>
            </a:extLst>
          </p:cNvPr>
          <p:cNvSpPr txBox="1"/>
          <p:nvPr/>
        </p:nvSpPr>
        <p:spPr>
          <a:xfrm>
            <a:off x="899209" y="2426186"/>
            <a:ext cx="8705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b="0" i="0">
                <a:effectLst/>
                <a:ea typeface="WordVisi_MSFontService"/>
              </a:defRPr>
            </a:lvl1pPr>
          </a:lstStyle>
          <a:p>
            <a:pPr algn="just"/>
            <a:r>
              <a:rPr lang="ja-JP" altLang="en-US" sz="2000" u="sng" dirty="0"/>
              <a:t>■ライブラリのインポート</a:t>
            </a:r>
            <a:r>
              <a:rPr lang="en-US" altLang="ja-JP" sz="2000" u="sng" dirty="0"/>
              <a:t>: </a:t>
            </a:r>
          </a:p>
          <a:p>
            <a:pPr algn="just"/>
            <a:r>
              <a:rPr lang="en-US" altLang="ja-JP" sz="2000" dirty="0"/>
              <a:t>Pandas</a:t>
            </a:r>
            <a:r>
              <a:rPr lang="ja-JP" altLang="en-US" sz="2000" dirty="0"/>
              <a:t>ライブラリをインポートしました。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3DE65-C0A1-ACD6-3E66-BBA831C3F3B7}"/>
              </a:ext>
            </a:extLst>
          </p:cNvPr>
          <p:cNvSpPr txBox="1"/>
          <p:nvPr/>
        </p:nvSpPr>
        <p:spPr>
          <a:xfrm>
            <a:off x="899210" y="1511911"/>
            <a:ext cx="10108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b="0" i="0">
                <a:effectLst/>
                <a:ea typeface="WordVisi_MSFontService"/>
              </a:defRPr>
            </a:lvl1pPr>
          </a:lstStyle>
          <a:p>
            <a:pPr algn="just"/>
            <a:r>
              <a:rPr lang="ja-JP" altLang="en-US" sz="2000" u="sng" dirty="0"/>
              <a:t>■データの読み込み</a:t>
            </a:r>
            <a:r>
              <a:rPr lang="en-US" altLang="ja-JP" sz="2000" u="sng" dirty="0"/>
              <a:t>: </a:t>
            </a:r>
          </a:p>
          <a:p>
            <a:pPr algn="just"/>
            <a:r>
              <a:rPr lang="en-US" altLang="ja-JP" sz="2000" dirty="0"/>
              <a:t>CSV</a:t>
            </a:r>
            <a:r>
              <a:rPr lang="ja-JP" altLang="en-US" sz="2000" dirty="0"/>
              <a:t>ファイルを</a:t>
            </a:r>
            <a:r>
              <a:rPr lang="en-US" altLang="ja-JP" sz="2000" dirty="0"/>
              <a:t>Google</a:t>
            </a:r>
            <a:r>
              <a:rPr lang="ja-JP" altLang="en-US" sz="2000" dirty="0"/>
              <a:t>ドライブにアップロード、</a:t>
            </a:r>
            <a:r>
              <a:rPr lang="en-US" altLang="ja-JP" sz="2000" dirty="0" err="1"/>
              <a:t>GoogleColab</a:t>
            </a:r>
            <a:r>
              <a:rPr lang="ja-JP" altLang="en-US" sz="2000" dirty="0"/>
              <a:t>で読み込みました。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9ACF88-CF53-2E5C-BECE-0E00DA776686}"/>
              </a:ext>
            </a:extLst>
          </p:cNvPr>
          <p:cNvSpPr txBox="1"/>
          <p:nvPr/>
        </p:nvSpPr>
        <p:spPr>
          <a:xfrm>
            <a:off x="931773" y="3629562"/>
            <a:ext cx="3994188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 u="sng">
                <a:effectLst/>
                <a:ea typeface="WordVisi_MSFontService"/>
              </a:defRPr>
            </a:lvl1pPr>
          </a:lstStyle>
          <a:p>
            <a:r>
              <a:rPr lang="ja-JP" altLang="en-US" sz="2000" u="sng" dirty="0"/>
              <a:t>■</a:t>
            </a:r>
            <a:r>
              <a:rPr lang="ja-JP" altLang="en-US" sz="2000" dirty="0"/>
              <a:t>データの集計：</a:t>
            </a:r>
            <a:endParaRPr lang="en-US" altLang="ja-JP" sz="2000" dirty="0"/>
          </a:p>
          <a:p>
            <a:r>
              <a:rPr lang="ja-JP" altLang="en-US" sz="2000" u="none" dirty="0"/>
              <a:t>患者の人数を集計します。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063B41-C109-2D1E-3F0B-68EFEBE6667D}"/>
              </a:ext>
            </a:extLst>
          </p:cNvPr>
          <p:cNvSpPr txBox="1"/>
          <p:nvPr/>
        </p:nvSpPr>
        <p:spPr>
          <a:xfrm>
            <a:off x="518819" y="1635021"/>
            <a:ext cx="41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B75FC6-673C-DDAE-D4C4-376BDC89AB69}"/>
              </a:ext>
            </a:extLst>
          </p:cNvPr>
          <p:cNvSpPr txBox="1"/>
          <p:nvPr/>
        </p:nvSpPr>
        <p:spPr>
          <a:xfrm>
            <a:off x="518819" y="2522719"/>
            <a:ext cx="41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67C9C0-2E52-F5BF-AA6A-78219733E10D}"/>
              </a:ext>
            </a:extLst>
          </p:cNvPr>
          <p:cNvSpPr txBox="1"/>
          <p:nvPr/>
        </p:nvSpPr>
        <p:spPr>
          <a:xfrm>
            <a:off x="518818" y="3573027"/>
            <a:ext cx="41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✅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66943A-DB4F-9C20-EB35-71E4C4D995DA}"/>
              </a:ext>
            </a:extLst>
          </p:cNvPr>
          <p:cNvSpPr txBox="1"/>
          <p:nvPr/>
        </p:nvSpPr>
        <p:spPr>
          <a:xfrm>
            <a:off x="931773" y="4814372"/>
            <a:ext cx="3994188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 u="sng">
                <a:effectLst/>
                <a:ea typeface="WordVisi_MSFontService"/>
              </a:defRPr>
            </a:lvl1pPr>
          </a:lstStyle>
          <a:p>
            <a:r>
              <a:rPr lang="ja-JP" altLang="en-US" sz="2000" u="sng" dirty="0"/>
              <a:t>■</a:t>
            </a:r>
            <a:r>
              <a:rPr lang="ja-JP" altLang="en-US" sz="2000" dirty="0"/>
              <a:t>データの集計：</a:t>
            </a:r>
            <a:endParaRPr lang="en-US" altLang="ja-JP" sz="2000" u="none" dirty="0"/>
          </a:p>
          <a:p>
            <a:r>
              <a:rPr lang="ja-JP" altLang="en-US" sz="2000" u="none" dirty="0"/>
              <a:t>歯の本数を集計します。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EED3EB-EBF4-F923-5294-0CEEB7D86BA8}"/>
              </a:ext>
            </a:extLst>
          </p:cNvPr>
          <p:cNvSpPr txBox="1"/>
          <p:nvPr/>
        </p:nvSpPr>
        <p:spPr>
          <a:xfrm>
            <a:off x="3926413" y="3937338"/>
            <a:ext cx="11773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 u="sng">
                <a:effectLst/>
                <a:ea typeface="WordVisi_MSFontService"/>
              </a:defRPr>
            </a:lvl1pPr>
          </a:lstStyle>
          <a:p>
            <a:r>
              <a:rPr lang="en-US" altLang="ja-JP" sz="2000" u="none" dirty="0">
                <a:highlight>
                  <a:srgbClr val="FFFF00"/>
                </a:highlight>
              </a:rPr>
              <a:t>1657</a:t>
            </a:r>
            <a:r>
              <a:rPr lang="ja-JP" altLang="en-US" sz="2000" u="none" dirty="0">
                <a:highlight>
                  <a:srgbClr val="FFFF00"/>
                </a:highlight>
              </a:rPr>
              <a:t>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9DF3D90-37A6-68D1-4A9D-06206F09D73A}"/>
              </a:ext>
            </a:extLst>
          </p:cNvPr>
          <p:cNvSpPr txBox="1"/>
          <p:nvPr/>
        </p:nvSpPr>
        <p:spPr>
          <a:xfrm>
            <a:off x="528499" y="4782280"/>
            <a:ext cx="41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441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6" ma:contentTypeDescription="新しいドキュメントを作成します。" ma:contentTypeScope="" ma:versionID="cc81f611e112f3e2ed258b6ede35e7bb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14f8125897bec85f8b10cb04740fcf64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717D5-B7F2-4BAF-B03C-74FAA4076A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edeca0-c2ed-4417-b266-8522ee8d026f"/>
    <ds:schemaRef ds:uri="f06b4c2f-2c82-42f4-a7b1-f551fd148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16CECB-E6B4-4365-8379-8A3C0E2A0E63}">
  <ds:schemaRefs>
    <ds:schemaRef ds:uri="df8d021a-b261-4615-9046-2c477187ac8f"/>
    <ds:schemaRef ds:uri="http://www.w3.org/XML/1998/namespace"/>
    <ds:schemaRef ds:uri="9ffc3559-ec62-40b3-921d-10f15e6ba89a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f06b4c2f-2c82-42f4-a7b1-f551fd148232"/>
    <ds:schemaRef ds:uri="3bedeca0-c2ed-4417-b266-8522ee8d026f"/>
  </ds:schemaRefs>
</ds:datastoreItem>
</file>

<file path=customXml/itemProps3.xml><?xml version="1.0" encoding="utf-8"?>
<ds:datastoreItem xmlns:ds="http://schemas.openxmlformats.org/officeDocument/2006/customXml" ds:itemID="{F089B82B-5879-4A19-901C-D3D0A46828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3855</Words>
  <Application>Microsoft Macintosh PowerPoint</Application>
  <PresentationFormat>ワイド画面</PresentationFormat>
  <Paragraphs>1162</Paragraphs>
  <Slides>41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50" baseType="lpstr">
      <vt:lpstr>ＭＳ ゴシック</vt:lpstr>
      <vt:lpstr>Söhne</vt:lpstr>
      <vt:lpstr>游ゴシック</vt:lpstr>
      <vt:lpstr>游ゴシック Light</vt:lpstr>
      <vt:lpstr>游明朝</vt:lpstr>
      <vt:lpstr>Arial</vt:lpstr>
      <vt:lpstr>Courier New</vt:lpstr>
      <vt:lpstr>Roboto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曹　日丹</dc:creator>
  <cp:lastModifiedBy>須藤　毅顕</cp:lastModifiedBy>
  <cp:revision>273</cp:revision>
  <cp:lastPrinted>2023-12-20T08:29:16Z</cp:lastPrinted>
  <dcterms:created xsi:type="dcterms:W3CDTF">2023-11-14T00:45:06Z</dcterms:created>
  <dcterms:modified xsi:type="dcterms:W3CDTF">2024-08-01T03:09:49Z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  <property fmtid="{D5CDD505-2E9C-101B-9397-08002B2CF9AE}" pid="3" name="MediaServiceImageTags">
    <vt:lpwstr/>
  </property>
</Properties>
</file>