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709"/>
  </p:normalViewPr>
  <p:slideViewPr>
    <p:cSldViewPr snapToGrid="0" snapToObjects="1">
      <p:cViewPr varScale="1">
        <p:scale>
          <a:sx n="116" d="100"/>
          <a:sy n="116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D3905-F044-E94E-8BA7-7FB9DC0D57C5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B3B1FE-B19C-104C-8F05-095D099AD0C5}">
      <dgm:prSet phldrT="[Text]"/>
      <dgm:spPr/>
      <dgm:t>
        <a:bodyPr/>
        <a:lstStyle/>
        <a:p>
          <a:r>
            <a:rPr lang="en-GB" dirty="0"/>
            <a:t>Emergency Wait Times</a:t>
          </a:r>
        </a:p>
      </dgm:t>
    </dgm:pt>
    <dgm:pt modelId="{899D6056-E921-3641-82E6-03A16424A0A7}" type="parTrans" cxnId="{339BD610-155A-B440-8AB6-B3E30ED03BA7}">
      <dgm:prSet/>
      <dgm:spPr/>
      <dgm:t>
        <a:bodyPr/>
        <a:lstStyle/>
        <a:p>
          <a:endParaRPr lang="en-GB"/>
        </a:p>
      </dgm:t>
    </dgm:pt>
    <dgm:pt modelId="{6EA70BB4-CC01-B44A-ACFD-2E3EF9D3C6D7}" type="sibTrans" cxnId="{339BD610-155A-B440-8AB6-B3E30ED03BA7}">
      <dgm:prSet/>
      <dgm:spPr/>
      <dgm:t>
        <a:bodyPr/>
        <a:lstStyle/>
        <a:p>
          <a:endParaRPr lang="en-GB"/>
        </a:p>
      </dgm:t>
    </dgm:pt>
    <dgm:pt modelId="{21ADA896-DFAA-6B44-A124-54E478BCD090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DD7C9666-D77B-7845-88C3-80C19D05E0AB}" type="parTrans" cxnId="{B01914CE-BC8F-3C47-8419-347BB553DF6B}">
      <dgm:prSet/>
      <dgm:spPr/>
      <dgm:t>
        <a:bodyPr/>
        <a:lstStyle/>
        <a:p>
          <a:endParaRPr lang="en-GB"/>
        </a:p>
      </dgm:t>
    </dgm:pt>
    <dgm:pt modelId="{F25DC24F-7F13-8B4B-B2BB-BC38AF8EB3A8}" type="sibTrans" cxnId="{B01914CE-BC8F-3C47-8419-347BB553DF6B}">
      <dgm:prSet/>
      <dgm:spPr/>
      <dgm:t>
        <a:bodyPr/>
        <a:lstStyle/>
        <a:p>
          <a:endParaRPr lang="en-GB"/>
        </a:p>
      </dgm:t>
    </dgm:pt>
    <dgm:pt modelId="{FF29DEC4-2AFA-7E41-91C3-B5F66580FF70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4DDB7486-7E21-DF45-9833-37F9E840C0DC}" type="parTrans" cxnId="{5B4AA6CE-1D8F-F145-A61F-5B3D016F6203}">
      <dgm:prSet/>
      <dgm:spPr/>
      <dgm:t>
        <a:bodyPr/>
        <a:lstStyle/>
        <a:p>
          <a:endParaRPr lang="en-GB"/>
        </a:p>
      </dgm:t>
    </dgm:pt>
    <dgm:pt modelId="{497C568C-416A-2042-A0D1-3FF7F49B0DAD}" type="sibTrans" cxnId="{5B4AA6CE-1D8F-F145-A61F-5B3D016F6203}">
      <dgm:prSet/>
      <dgm:spPr/>
      <dgm:t>
        <a:bodyPr/>
        <a:lstStyle/>
        <a:p>
          <a:endParaRPr lang="en-GB"/>
        </a:p>
      </dgm:t>
    </dgm:pt>
    <dgm:pt modelId="{DF246618-DD59-1B42-8D4E-679EDAA0DF16}">
      <dgm:prSet phldrT="[Text]"/>
      <dgm:spPr/>
      <dgm:t>
        <a:bodyPr/>
        <a:lstStyle/>
        <a:p>
          <a:r>
            <a:rPr lang="en-GB" dirty="0"/>
            <a:t>Inpatient &amp; Outpatient Data</a:t>
          </a:r>
        </a:p>
      </dgm:t>
    </dgm:pt>
    <dgm:pt modelId="{C9AE1CF9-9B7F-0748-9EB5-D1025D5A226B}" type="parTrans" cxnId="{9278C621-05C8-F642-ADBD-6326CF4C8B00}">
      <dgm:prSet/>
      <dgm:spPr/>
      <dgm:t>
        <a:bodyPr/>
        <a:lstStyle/>
        <a:p>
          <a:endParaRPr lang="en-GB"/>
        </a:p>
      </dgm:t>
    </dgm:pt>
    <dgm:pt modelId="{6A05B6CE-2711-3546-9F61-04F905845161}" type="sibTrans" cxnId="{9278C621-05C8-F642-ADBD-6326CF4C8B00}">
      <dgm:prSet/>
      <dgm:spPr/>
      <dgm:t>
        <a:bodyPr/>
        <a:lstStyle/>
        <a:p>
          <a:endParaRPr lang="en-GB"/>
        </a:p>
      </dgm:t>
    </dgm:pt>
    <dgm:pt modelId="{9ABDA3FE-B50F-F84A-BDC2-B71B88B9AAA1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91DF50AF-6BBB-BC4E-BBD2-AF7CC149396B}" type="parTrans" cxnId="{EE8C9838-E1FB-0E41-9355-783352E50A69}">
      <dgm:prSet/>
      <dgm:spPr/>
      <dgm:t>
        <a:bodyPr/>
        <a:lstStyle/>
        <a:p>
          <a:endParaRPr lang="en-GB"/>
        </a:p>
      </dgm:t>
    </dgm:pt>
    <dgm:pt modelId="{BFF1A961-B5EF-EC42-B181-16E64609BDD8}" type="sibTrans" cxnId="{EE8C9838-E1FB-0E41-9355-783352E50A69}">
      <dgm:prSet/>
      <dgm:spPr/>
      <dgm:t>
        <a:bodyPr/>
        <a:lstStyle/>
        <a:p>
          <a:endParaRPr lang="en-GB"/>
        </a:p>
      </dgm:t>
    </dgm:pt>
    <dgm:pt modelId="{7A30E495-350C-C54E-B813-E010DF755298}">
      <dgm:prSet phldrT="[Text]"/>
      <dgm:spPr/>
      <dgm:t>
        <a:bodyPr/>
        <a:lstStyle/>
        <a:p>
          <a:r>
            <a:rPr lang="en-GB" dirty="0"/>
            <a:t>Total Cases</a:t>
          </a:r>
        </a:p>
      </dgm:t>
    </dgm:pt>
    <dgm:pt modelId="{9BA6D596-9702-444B-98A2-6E3F79C6685B}" type="parTrans" cxnId="{8EB324D0-53AF-814C-A0E1-6323597F9E29}">
      <dgm:prSet/>
      <dgm:spPr/>
      <dgm:t>
        <a:bodyPr/>
        <a:lstStyle/>
        <a:p>
          <a:endParaRPr lang="en-GB"/>
        </a:p>
      </dgm:t>
    </dgm:pt>
    <dgm:pt modelId="{D837EBA9-6AF5-024C-AF79-28CEDB558A87}" type="sibTrans" cxnId="{8EB324D0-53AF-814C-A0E1-6323597F9E29}">
      <dgm:prSet/>
      <dgm:spPr/>
      <dgm:t>
        <a:bodyPr/>
        <a:lstStyle/>
        <a:p>
          <a:endParaRPr lang="en-GB"/>
        </a:p>
      </dgm:t>
    </dgm:pt>
    <dgm:pt modelId="{36A8AB03-162C-D740-AE5F-E72E0AD66166}">
      <dgm:prSet phldrT="[Text]"/>
      <dgm:spPr/>
      <dgm:t>
        <a:bodyPr/>
        <a:lstStyle/>
        <a:p>
          <a:r>
            <a:rPr lang="en-GB" dirty="0"/>
            <a:t>GP Prescriptions</a:t>
          </a:r>
        </a:p>
      </dgm:t>
    </dgm:pt>
    <dgm:pt modelId="{4D8D697A-A52D-2744-8D22-F47725125DC6}" type="parTrans" cxnId="{BAC02D0B-E9F6-8447-8B4B-A0976A2C1B01}">
      <dgm:prSet/>
      <dgm:spPr/>
      <dgm:t>
        <a:bodyPr/>
        <a:lstStyle/>
        <a:p>
          <a:endParaRPr lang="en-GB"/>
        </a:p>
      </dgm:t>
    </dgm:pt>
    <dgm:pt modelId="{57345318-BBE3-264F-82CC-9D01F66EFCC2}" type="sibTrans" cxnId="{BAC02D0B-E9F6-8447-8B4B-A0976A2C1B01}">
      <dgm:prSet/>
      <dgm:spPr/>
      <dgm:t>
        <a:bodyPr/>
        <a:lstStyle/>
        <a:p>
          <a:endParaRPr lang="en-GB"/>
        </a:p>
      </dgm:t>
    </dgm:pt>
    <dgm:pt modelId="{D1106562-50CB-904F-A4A4-CD54C9AC122F}">
      <dgm:prSet phldrT="[Text]"/>
      <dgm:spPr/>
      <dgm:t>
        <a:bodyPr/>
        <a:lstStyle/>
        <a:p>
          <a:r>
            <a:rPr lang="en-GB" dirty="0"/>
            <a:t>Date</a:t>
          </a:r>
        </a:p>
      </dgm:t>
    </dgm:pt>
    <dgm:pt modelId="{611A8B21-140D-7E45-A4F2-FEABCF6327DD}" type="parTrans" cxnId="{482ABDDC-D5B7-A34B-AABF-AA6CF28AEBFF}">
      <dgm:prSet/>
      <dgm:spPr/>
      <dgm:t>
        <a:bodyPr/>
        <a:lstStyle/>
        <a:p>
          <a:endParaRPr lang="en-GB"/>
        </a:p>
      </dgm:t>
    </dgm:pt>
    <dgm:pt modelId="{B7944CCD-9EFE-B949-84DB-1D8DBC1921A1}" type="sibTrans" cxnId="{482ABDDC-D5B7-A34B-AABF-AA6CF28AEBFF}">
      <dgm:prSet/>
      <dgm:spPr/>
      <dgm:t>
        <a:bodyPr/>
        <a:lstStyle/>
        <a:p>
          <a:endParaRPr lang="en-GB"/>
        </a:p>
      </dgm:t>
    </dgm:pt>
    <dgm:pt modelId="{52860C8E-7EA1-864B-B52E-AA31D133BDEC}">
      <dgm:prSet phldrT="[Text]"/>
      <dgm:spPr/>
      <dgm:t>
        <a:bodyPr/>
        <a:lstStyle/>
        <a:p>
          <a:r>
            <a:rPr lang="en-GB" dirty="0"/>
            <a:t>Drug Name</a:t>
          </a:r>
        </a:p>
      </dgm:t>
    </dgm:pt>
    <dgm:pt modelId="{77D70798-9BC5-1C40-B46C-83127E0D6051}" type="parTrans" cxnId="{C35CD6B4-60FF-9540-B1EB-79A7D3127C20}">
      <dgm:prSet/>
      <dgm:spPr/>
      <dgm:t>
        <a:bodyPr/>
        <a:lstStyle/>
        <a:p>
          <a:endParaRPr lang="en-GB"/>
        </a:p>
      </dgm:t>
    </dgm:pt>
    <dgm:pt modelId="{6AE995CE-2840-604F-9334-F4DC8D5A21DA}" type="sibTrans" cxnId="{C35CD6B4-60FF-9540-B1EB-79A7D3127C20}">
      <dgm:prSet/>
      <dgm:spPr/>
      <dgm:t>
        <a:bodyPr/>
        <a:lstStyle/>
        <a:p>
          <a:endParaRPr lang="en-GB"/>
        </a:p>
      </dgm:t>
    </dgm:pt>
    <dgm:pt modelId="{E6785833-43C8-2642-8C4B-5E900DAE298B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C8D82FB9-F2BC-B44F-BA92-FF1F370F17DA}" type="parTrans" cxnId="{EDC7717A-D879-C745-8369-DAE0D5061CC2}">
      <dgm:prSet/>
      <dgm:spPr/>
      <dgm:t>
        <a:bodyPr/>
        <a:lstStyle/>
        <a:p>
          <a:endParaRPr lang="en-GB"/>
        </a:p>
      </dgm:t>
    </dgm:pt>
    <dgm:pt modelId="{1E50928F-6AFB-4D4C-8443-9C6D878A388A}" type="sibTrans" cxnId="{EDC7717A-D879-C745-8369-DAE0D5061CC2}">
      <dgm:prSet/>
      <dgm:spPr/>
      <dgm:t>
        <a:bodyPr/>
        <a:lstStyle/>
        <a:p>
          <a:endParaRPr lang="en-GB"/>
        </a:p>
      </dgm:t>
    </dgm:pt>
    <dgm:pt modelId="{546EC79B-E77D-B84D-BC16-2558B6AA7857}">
      <dgm:prSet phldrT="[Text]"/>
      <dgm:spPr/>
      <dgm:t>
        <a:bodyPr/>
        <a:lstStyle/>
        <a:p>
          <a:r>
            <a:rPr lang="en-GB" dirty="0"/>
            <a:t>Speciality</a:t>
          </a:r>
        </a:p>
      </dgm:t>
    </dgm:pt>
    <dgm:pt modelId="{575EF212-187C-6E40-A0FB-335EE654DBC8}" type="parTrans" cxnId="{932D8C56-8F4F-7441-B99B-EF1E85F0CE58}">
      <dgm:prSet/>
      <dgm:spPr/>
      <dgm:t>
        <a:bodyPr/>
        <a:lstStyle/>
        <a:p>
          <a:endParaRPr lang="en-GB"/>
        </a:p>
      </dgm:t>
    </dgm:pt>
    <dgm:pt modelId="{4C874593-388B-CE46-A72B-384A4534F9C3}" type="sibTrans" cxnId="{932D8C56-8F4F-7441-B99B-EF1E85F0CE58}">
      <dgm:prSet/>
      <dgm:spPr/>
      <dgm:t>
        <a:bodyPr/>
        <a:lstStyle/>
        <a:p>
          <a:endParaRPr lang="en-GB"/>
        </a:p>
      </dgm:t>
    </dgm:pt>
    <dgm:pt modelId="{0BAE4478-F283-4D41-8440-96676B0A5597}">
      <dgm:prSet phldrT="[Text]"/>
      <dgm:spPr/>
      <dgm:t>
        <a:bodyPr/>
        <a:lstStyle/>
        <a:p>
          <a:r>
            <a:rPr lang="en-GB" dirty="0"/>
            <a:t>Speciality Services</a:t>
          </a:r>
        </a:p>
      </dgm:t>
    </dgm:pt>
    <dgm:pt modelId="{CCDC9A39-BEA7-434C-957C-A730EE2D5AA9}" type="parTrans" cxnId="{80BC570C-0FBB-2B41-A5B7-6EB0F00C8B2F}">
      <dgm:prSet/>
      <dgm:spPr/>
      <dgm:t>
        <a:bodyPr/>
        <a:lstStyle/>
        <a:p>
          <a:endParaRPr lang="en-GB"/>
        </a:p>
      </dgm:t>
    </dgm:pt>
    <dgm:pt modelId="{AB0A7CB0-2F31-B040-831E-6E1AD9BE5565}" type="sibTrans" cxnId="{80BC570C-0FBB-2B41-A5B7-6EB0F00C8B2F}">
      <dgm:prSet/>
      <dgm:spPr/>
      <dgm:t>
        <a:bodyPr/>
        <a:lstStyle/>
        <a:p>
          <a:endParaRPr lang="en-GB"/>
        </a:p>
      </dgm:t>
    </dgm:pt>
    <dgm:pt modelId="{59358358-1AAC-E148-9EF4-E01627C84629}">
      <dgm:prSet phldrT="[Text]"/>
      <dgm:spPr/>
      <dgm:t>
        <a:bodyPr/>
        <a:lstStyle/>
        <a:p>
          <a:r>
            <a:rPr lang="en-GB" dirty="0"/>
            <a:t>Practice Code</a:t>
          </a:r>
        </a:p>
      </dgm:t>
    </dgm:pt>
    <dgm:pt modelId="{28A26472-9C9C-7143-B4A9-27D82B08E8EF}" type="parTrans" cxnId="{30E20801-F074-794E-AD1D-3E1C503C73C8}">
      <dgm:prSet/>
      <dgm:spPr/>
      <dgm:t>
        <a:bodyPr/>
        <a:lstStyle/>
        <a:p>
          <a:endParaRPr lang="en-GB"/>
        </a:p>
      </dgm:t>
    </dgm:pt>
    <dgm:pt modelId="{7F93A3E3-EC3A-4D4D-9232-F10D3DB2916C}" type="sibTrans" cxnId="{30E20801-F074-794E-AD1D-3E1C503C73C8}">
      <dgm:prSet/>
      <dgm:spPr/>
      <dgm:t>
        <a:bodyPr/>
        <a:lstStyle/>
        <a:p>
          <a:endParaRPr lang="en-GB"/>
        </a:p>
      </dgm:t>
    </dgm:pt>
    <dgm:pt modelId="{0644D849-0720-3940-8459-579D156D0042}">
      <dgm:prSet phldrT="[Text]"/>
      <dgm:spPr/>
      <dgm:t>
        <a:bodyPr/>
        <a:lstStyle/>
        <a:p>
          <a:r>
            <a:rPr lang="en-GB" dirty="0"/>
            <a:t>Drug Quantity</a:t>
          </a:r>
        </a:p>
      </dgm:t>
    </dgm:pt>
    <dgm:pt modelId="{5290ECA6-EFBC-9F4C-B920-269ECC5E3FE0}" type="parTrans" cxnId="{B894A464-8391-C14B-B25D-14918F9EC257}">
      <dgm:prSet/>
      <dgm:spPr/>
      <dgm:t>
        <a:bodyPr/>
        <a:lstStyle/>
        <a:p>
          <a:endParaRPr lang="en-GB"/>
        </a:p>
      </dgm:t>
    </dgm:pt>
    <dgm:pt modelId="{B86825AE-3CBA-FD4F-84CF-836140A5499B}" type="sibTrans" cxnId="{B894A464-8391-C14B-B25D-14918F9EC257}">
      <dgm:prSet/>
      <dgm:spPr/>
      <dgm:t>
        <a:bodyPr/>
        <a:lstStyle/>
        <a:p>
          <a:endParaRPr lang="en-GB"/>
        </a:p>
      </dgm:t>
    </dgm:pt>
    <dgm:pt modelId="{5F63AE6A-CF78-1A43-979B-1269C8008538}">
      <dgm:prSet phldrT="[Text]"/>
      <dgm:spPr/>
      <dgm:t>
        <a:bodyPr/>
        <a:lstStyle/>
        <a:p>
          <a:r>
            <a:rPr lang="en-GB" dirty="0"/>
            <a:t>Trust Name</a:t>
          </a:r>
        </a:p>
      </dgm:t>
    </dgm:pt>
    <dgm:pt modelId="{485E6B02-4216-BD46-AE42-F111A6C67F06}" type="parTrans" cxnId="{8310F89D-0FFE-904E-85C1-4F372AE26BD2}">
      <dgm:prSet/>
      <dgm:spPr/>
      <dgm:t>
        <a:bodyPr/>
        <a:lstStyle/>
        <a:p>
          <a:endParaRPr lang="en-GB"/>
        </a:p>
      </dgm:t>
    </dgm:pt>
    <dgm:pt modelId="{05D5E07B-2BAF-EE46-9BE9-1C846964AACF}" type="sibTrans" cxnId="{8310F89D-0FFE-904E-85C1-4F372AE26BD2}">
      <dgm:prSet/>
      <dgm:spPr/>
      <dgm:t>
        <a:bodyPr/>
        <a:lstStyle/>
        <a:p>
          <a:endParaRPr lang="en-GB"/>
        </a:p>
      </dgm:t>
    </dgm:pt>
    <dgm:pt modelId="{7218246A-0E23-D846-8D03-3348EBBA5661}">
      <dgm:prSet phldrT="[Text]"/>
      <dgm:spPr/>
      <dgm:t>
        <a:bodyPr/>
        <a:lstStyle/>
        <a:p>
          <a:r>
            <a:rPr lang="en-GB" dirty="0"/>
            <a:t>Critical Care Services</a:t>
          </a:r>
        </a:p>
      </dgm:t>
    </dgm:pt>
    <dgm:pt modelId="{4ED60591-B946-E54E-BE1F-94964529A506}" type="parTrans" cxnId="{B8F8D442-0475-3048-BA5E-32B1346C1311}">
      <dgm:prSet/>
      <dgm:spPr/>
      <dgm:t>
        <a:bodyPr/>
        <a:lstStyle/>
        <a:p>
          <a:endParaRPr lang="en-GB"/>
        </a:p>
      </dgm:t>
    </dgm:pt>
    <dgm:pt modelId="{1C413871-4BA4-534B-932E-F7667963D845}" type="sibTrans" cxnId="{B8F8D442-0475-3048-BA5E-32B1346C1311}">
      <dgm:prSet/>
      <dgm:spPr/>
      <dgm:t>
        <a:bodyPr/>
        <a:lstStyle/>
        <a:p>
          <a:endParaRPr lang="en-GB"/>
        </a:p>
      </dgm:t>
    </dgm:pt>
    <dgm:pt modelId="{352BE2D1-4E0A-2447-8C6E-16A9FC5B52DE}" type="pres">
      <dgm:prSet presAssocID="{C03D3905-F044-E94E-8BA7-7FB9DC0D57C5}" presName="Name0" presStyleCnt="0">
        <dgm:presLayoutVars>
          <dgm:dir/>
          <dgm:animLvl val="lvl"/>
          <dgm:resizeHandles val="exact"/>
        </dgm:presLayoutVars>
      </dgm:prSet>
      <dgm:spPr/>
    </dgm:pt>
    <dgm:pt modelId="{E74555AB-D30E-3349-93FA-0664E53920AD}" type="pres">
      <dgm:prSet presAssocID="{71B3B1FE-B19C-104C-8F05-095D099AD0C5}" presName="composite" presStyleCnt="0"/>
      <dgm:spPr/>
    </dgm:pt>
    <dgm:pt modelId="{B2C28407-8BFF-E34E-BC76-FAB9926D3C14}" type="pres">
      <dgm:prSet presAssocID="{71B3B1FE-B19C-104C-8F05-095D099AD0C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6003FA-F728-EB4B-B41B-81ABAC0B6D93}" type="pres">
      <dgm:prSet presAssocID="{71B3B1FE-B19C-104C-8F05-095D099AD0C5}" presName="desTx" presStyleLbl="alignAccFollowNode1" presStyleIdx="0" presStyleCnt="4">
        <dgm:presLayoutVars>
          <dgm:bulletEnabled val="1"/>
        </dgm:presLayoutVars>
      </dgm:prSet>
      <dgm:spPr/>
    </dgm:pt>
    <dgm:pt modelId="{00E0EFEB-7371-484C-9F5C-485B3E2697D2}" type="pres">
      <dgm:prSet presAssocID="{6EA70BB4-CC01-B44A-ACFD-2E3EF9D3C6D7}" presName="space" presStyleCnt="0"/>
      <dgm:spPr/>
    </dgm:pt>
    <dgm:pt modelId="{810B83BC-BFA7-124C-A306-6770290C3DC8}" type="pres">
      <dgm:prSet presAssocID="{DF246618-DD59-1B42-8D4E-679EDAA0DF16}" presName="composite" presStyleCnt="0"/>
      <dgm:spPr/>
    </dgm:pt>
    <dgm:pt modelId="{05AE743A-CD1D-594B-8AE6-3087D76F7E37}" type="pres">
      <dgm:prSet presAssocID="{DF246618-DD59-1B42-8D4E-679EDAA0DF1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D6E0131-DE2F-A142-8300-704E7BCE5D8D}" type="pres">
      <dgm:prSet presAssocID="{DF246618-DD59-1B42-8D4E-679EDAA0DF16}" presName="desTx" presStyleLbl="alignAccFollowNode1" presStyleIdx="1" presStyleCnt="4">
        <dgm:presLayoutVars>
          <dgm:bulletEnabled val="1"/>
        </dgm:presLayoutVars>
      </dgm:prSet>
      <dgm:spPr/>
    </dgm:pt>
    <dgm:pt modelId="{F28DFC6C-1B7E-8A46-9AAC-5C8790BC930F}" type="pres">
      <dgm:prSet presAssocID="{6A05B6CE-2711-3546-9F61-04F905845161}" presName="space" presStyleCnt="0"/>
      <dgm:spPr/>
    </dgm:pt>
    <dgm:pt modelId="{7C2194B6-4951-954F-84D8-E262E478B775}" type="pres">
      <dgm:prSet presAssocID="{36A8AB03-162C-D740-AE5F-E72E0AD66166}" presName="composite" presStyleCnt="0"/>
      <dgm:spPr/>
    </dgm:pt>
    <dgm:pt modelId="{B181C1FE-740A-C34C-B8B9-AFDA8B22156D}" type="pres">
      <dgm:prSet presAssocID="{36A8AB03-162C-D740-AE5F-E72E0AD661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E0D30DB-4431-8847-8119-CF4E007381DE}" type="pres">
      <dgm:prSet presAssocID="{36A8AB03-162C-D740-AE5F-E72E0AD66166}" presName="desTx" presStyleLbl="alignAccFollowNode1" presStyleIdx="2" presStyleCnt="4">
        <dgm:presLayoutVars>
          <dgm:bulletEnabled val="1"/>
        </dgm:presLayoutVars>
      </dgm:prSet>
      <dgm:spPr/>
    </dgm:pt>
    <dgm:pt modelId="{917F2622-8DF5-E245-8AA8-97BCEF394ABA}" type="pres">
      <dgm:prSet presAssocID="{57345318-BBE3-264F-82CC-9D01F66EFCC2}" presName="space" presStyleCnt="0"/>
      <dgm:spPr/>
    </dgm:pt>
    <dgm:pt modelId="{8372FD8C-340A-1F48-95B2-37746C1C05DD}" type="pres">
      <dgm:prSet presAssocID="{0BAE4478-F283-4D41-8440-96676B0A5597}" presName="composite" presStyleCnt="0"/>
      <dgm:spPr/>
    </dgm:pt>
    <dgm:pt modelId="{8DC06035-C0EF-D148-874C-18A065CC5E44}" type="pres">
      <dgm:prSet presAssocID="{0BAE4478-F283-4D41-8440-96676B0A55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641A29D-0DC8-BA46-BBE0-7FD71439C021}" type="pres">
      <dgm:prSet presAssocID="{0BAE4478-F283-4D41-8440-96676B0A55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E20801-F074-794E-AD1D-3E1C503C73C8}" srcId="{36A8AB03-162C-D740-AE5F-E72E0AD66166}" destId="{59358358-1AAC-E148-9EF4-E01627C84629}" srcOrd="2" destOrd="0" parTransId="{28A26472-9C9C-7143-B4A9-27D82B08E8EF}" sibTransId="{7F93A3E3-EC3A-4D4D-9232-F10D3DB2916C}"/>
    <dgm:cxn modelId="{9F699709-D6A6-364C-ADD3-FD763D002F2F}" type="presOf" srcId="{0BAE4478-F283-4D41-8440-96676B0A5597}" destId="{8DC06035-C0EF-D148-874C-18A065CC5E44}" srcOrd="0" destOrd="0" presId="urn:microsoft.com/office/officeart/2005/8/layout/hList1"/>
    <dgm:cxn modelId="{BAC02D0B-E9F6-8447-8B4B-A0976A2C1B01}" srcId="{C03D3905-F044-E94E-8BA7-7FB9DC0D57C5}" destId="{36A8AB03-162C-D740-AE5F-E72E0AD66166}" srcOrd="2" destOrd="0" parTransId="{4D8D697A-A52D-2744-8D22-F47725125DC6}" sibTransId="{57345318-BBE3-264F-82CC-9D01F66EFCC2}"/>
    <dgm:cxn modelId="{80BC570C-0FBB-2B41-A5B7-6EB0F00C8B2F}" srcId="{C03D3905-F044-E94E-8BA7-7FB9DC0D57C5}" destId="{0BAE4478-F283-4D41-8440-96676B0A5597}" srcOrd="3" destOrd="0" parTransId="{CCDC9A39-BEA7-434C-957C-A730EE2D5AA9}" sibTransId="{AB0A7CB0-2F31-B040-831E-6E1AD9BE5565}"/>
    <dgm:cxn modelId="{339BD610-155A-B440-8AB6-B3E30ED03BA7}" srcId="{C03D3905-F044-E94E-8BA7-7FB9DC0D57C5}" destId="{71B3B1FE-B19C-104C-8F05-095D099AD0C5}" srcOrd="0" destOrd="0" parTransId="{899D6056-E921-3641-82E6-03A16424A0A7}" sibTransId="{6EA70BB4-CC01-B44A-ACFD-2E3EF9D3C6D7}"/>
    <dgm:cxn modelId="{2FFBE213-4E6A-E74C-ADF5-3361FA4E703D}" type="presOf" srcId="{71B3B1FE-B19C-104C-8F05-095D099AD0C5}" destId="{B2C28407-8BFF-E34E-BC76-FAB9926D3C14}" srcOrd="0" destOrd="0" presId="urn:microsoft.com/office/officeart/2005/8/layout/hList1"/>
    <dgm:cxn modelId="{9278C621-05C8-F642-ADBD-6326CF4C8B00}" srcId="{C03D3905-F044-E94E-8BA7-7FB9DC0D57C5}" destId="{DF246618-DD59-1B42-8D4E-679EDAA0DF16}" srcOrd="1" destOrd="0" parTransId="{C9AE1CF9-9B7F-0748-9EB5-D1025D5A226B}" sibTransId="{6A05B6CE-2711-3546-9F61-04F905845161}"/>
    <dgm:cxn modelId="{EE8C9838-E1FB-0E41-9355-783352E50A69}" srcId="{DF246618-DD59-1B42-8D4E-679EDAA0DF16}" destId="{9ABDA3FE-B50F-F84A-BDC2-B71B88B9AAA1}" srcOrd="0" destOrd="0" parTransId="{91DF50AF-6BBB-BC4E-BBD2-AF7CC149396B}" sibTransId="{BFF1A961-B5EF-EC42-B181-16E64609BDD8}"/>
    <dgm:cxn modelId="{B8F8D442-0475-3048-BA5E-32B1346C1311}" srcId="{0BAE4478-F283-4D41-8440-96676B0A5597}" destId="{7218246A-0E23-D846-8D03-3348EBBA5661}" srcOrd="1" destOrd="0" parTransId="{4ED60591-B946-E54E-BE1F-94964529A506}" sibTransId="{1C413871-4BA4-534B-932E-F7667963D845}"/>
    <dgm:cxn modelId="{9D367D45-145E-7443-A07B-7E7741F10861}" type="presOf" srcId="{21ADA896-DFAA-6B44-A124-54E478BCD090}" destId="{2F6003FA-F728-EB4B-B41B-81ABAC0B6D93}" srcOrd="0" destOrd="0" presId="urn:microsoft.com/office/officeart/2005/8/layout/hList1"/>
    <dgm:cxn modelId="{932D8C56-8F4F-7441-B99B-EF1E85F0CE58}" srcId="{DF246618-DD59-1B42-8D4E-679EDAA0DF16}" destId="{546EC79B-E77D-B84D-BC16-2558B6AA7857}" srcOrd="2" destOrd="0" parTransId="{575EF212-187C-6E40-A0FB-335EE654DBC8}" sibTransId="{4C874593-388B-CE46-A72B-384A4534F9C3}"/>
    <dgm:cxn modelId="{4EFA055E-8DCF-5A47-B841-CCC7AC447266}" type="presOf" srcId="{59358358-1AAC-E148-9EF4-E01627C84629}" destId="{AE0D30DB-4431-8847-8119-CF4E007381DE}" srcOrd="0" destOrd="2" presId="urn:microsoft.com/office/officeart/2005/8/layout/hList1"/>
    <dgm:cxn modelId="{B894A464-8391-C14B-B25D-14918F9EC257}" srcId="{36A8AB03-162C-D740-AE5F-E72E0AD66166}" destId="{0644D849-0720-3940-8459-579D156D0042}" srcOrd="3" destOrd="0" parTransId="{5290ECA6-EFBC-9F4C-B920-269ECC5E3FE0}" sibTransId="{B86825AE-3CBA-FD4F-84CF-836140A5499B}"/>
    <dgm:cxn modelId="{35BB1371-1EF0-0048-BA8C-B94072BB0122}" type="presOf" srcId="{C03D3905-F044-E94E-8BA7-7FB9DC0D57C5}" destId="{352BE2D1-4E0A-2447-8C6E-16A9FC5B52DE}" srcOrd="0" destOrd="0" presId="urn:microsoft.com/office/officeart/2005/8/layout/hList1"/>
    <dgm:cxn modelId="{BC171973-7465-434D-88E6-3A10BDC831DA}" type="presOf" srcId="{7A30E495-350C-C54E-B813-E010DF755298}" destId="{CD6E0131-DE2F-A142-8300-704E7BCE5D8D}" srcOrd="0" destOrd="1" presId="urn:microsoft.com/office/officeart/2005/8/layout/hList1"/>
    <dgm:cxn modelId="{7D3EB979-7773-1249-BDE4-223871ECAE57}" type="presOf" srcId="{DF246618-DD59-1B42-8D4E-679EDAA0DF16}" destId="{05AE743A-CD1D-594B-8AE6-3087D76F7E37}" srcOrd="0" destOrd="0" presId="urn:microsoft.com/office/officeart/2005/8/layout/hList1"/>
    <dgm:cxn modelId="{EDC7717A-D879-C745-8369-DAE0D5061CC2}" srcId="{71B3B1FE-B19C-104C-8F05-095D099AD0C5}" destId="{E6785833-43C8-2642-8C4B-5E900DAE298B}" srcOrd="2" destOrd="0" parTransId="{C8D82FB9-F2BC-B44F-BA92-FF1F370F17DA}" sibTransId="{1E50928F-6AFB-4D4C-8443-9C6D878A388A}"/>
    <dgm:cxn modelId="{56F36D9D-EBCD-BB4D-8494-0668E40C749B}" type="presOf" srcId="{E6785833-43C8-2642-8C4B-5E900DAE298B}" destId="{2F6003FA-F728-EB4B-B41B-81ABAC0B6D93}" srcOrd="0" destOrd="2" presId="urn:microsoft.com/office/officeart/2005/8/layout/hList1"/>
    <dgm:cxn modelId="{8310F89D-0FFE-904E-85C1-4F372AE26BD2}" srcId="{0BAE4478-F283-4D41-8440-96676B0A5597}" destId="{5F63AE6A-CF78-1A43-979B-1269C8008538}" srcOrd="0" destOrd="0" parTransId="{485E6B02-4216-BD46-AE42-F111A6C67F06}" sibTransId="{05D5E07B-2BAF-EE46-9BE9-1C846964AACF}"/>
    <dgm:cxn modelId="{7A4DF5A6-9C30-5C4E-ACFD-888F27D78049}" type="presOf" srcId="{D1106562-50CB-904F-A4A4-CD54C9AC122F}" destId="{AE0D30DB-4431-8847-8119-CF4E007381DE}" srcOrd="0" destOrd="0" presId="urn:microsoft.com/office/officeart/2005/8/layout/hList1"/>
    <dgm:cxn modelId="{6C0DE8A8-1848-5D46-9EA6-5CD14D809994}" type="presOf" srcId="{0644D849-0720-3940-8459-579D156D0042}" destId="{AE0D30DB-4431-8847-8119-CF4E007381DE}" srcOrd="0" destOrd="3" presId="urn:microsoft.com/office/officeart/2005/8/layout/hList1"/>
    <dgm:cxn modelId="{F2BCEEAA-8434-B146-920B-98CF6A4715B4}" type="presOf" srcId="{546EC79B-E77D-B84D-BC16-2558B6AA7857}" destId="{CD6E0131-DE2F-A142-8300-704E7BCE5D8D}" srcOrd="0" destOrd="2" presId="urn:microsoft.com/office/officeart/2005/8/layout/hList1"/>
    <dgm:cxn modelId="{C35CD6B4-60FF-9540-B1EB-79A7D3127C20}" srcId="{36A8AB03-162C-D740-AE5F-E72E0AD66166}" destId="{52860C8E-7EA1-864B-B52E-AA31D133BDEC}" srcOrd="1" destOrd="0" parTransId="{77D70798-9BC5-1C40-B46C-83127E0D6051}" sibTransId="{6AE995CE-2840-604F-9334-F4DC8D5A21DA}"/>
    <dgm:cxn modelId="{52EAF1B7-338F-EA47-A9C4-0DA1A69F7F1F}" type="presOf" srcId="{FF29DEC4-2AFA-7E41-91C3-B5F66580FF70}" destId="{2F6003FA-F728-EB4B-B41B-81ABAC0B6D93}" srcOrd="0" destOrd="1" presId="urn:microsoft.com/office/officeart/2005/8/layout/hList1"/>
    <dgm:cxn modelId="{4F1F1CCB-2DBB-F440-A1EA-D6ADE6292B1B}" type="presOf" srcId="{7218246A-0E23-D846-8D03-3348EBBA5661}" destId="{9641A29D-0DC8-BA46-BBE0-7FD71439C021}" srcOrd="0" destOrd="1" presId="urn:microsoft.com/office/officeart/2005/8/layout/hList1"/>
    <dgm:cxn modelId="{B01914CE-BC8F-3C47-8419-347BB553DF6B}" srcId="{71B3B1FE-B19C-104C-8F05-095D099AD0C5}" destId="{21ADA896-DFAA-6B44-A124-54E478BCD090}" srcOrd="0" destOrd="0" parTransId="{DD7C9666-D77B-7845-88C3-80C19D05E0AB}" sibTransId="{F25DC24F-7F13-8B4B-B2BB-BC38AF8EB3A8}"/>
    <dgm:cxn modelId="{5B4AA6CE-1D8F-F145-A61F-5B3D016F6203}" srcId="{71B3B1FE-B19C-104C-8F05-095D099AD0C5}" destId="{FF29DEC4-2AFA-7E41-91C3-B5F66580FF70}" srcOrd="1" destOrd="0" parTransId="{4DDB7486-7E21-DF45-9833-37F9E840C0DC}" sibTransId="{497C568C-416A-2042-A0D1-3FF7F49B0DAD}"/>
    <dgm:cxn modelId="{8EB324D0-53AF-814C-A0E1-6323597F9E29}" srcId="{DF246618-DD59-1B42-8D4E-679EDAA0DF16}" destId="{7A30E495-350C-C54E-B813-E010DF755298}" srcOrd="1" destOrd="0" parTransId="{9BA6D596-9702-444B-98A2-6E3F79C6685B}" sibTransId="{D837EBA9-6AF5-024C-AF79-28CEDB558A87}"/>
    <dgm:cxn modelId="{B58E40D0-FA4E-F24B-A82D-4CDDD727CFCE}" type="presOf" srcId="{5F63AE6A-CF78-1A43-979B-1269C8008538}" destId="{9641A29D-0DC8-BA46-BBE0-7FD71439C021}" srcOrd="0" destOrd="0" presId="urn:microsoft.com/office/officeart/2005/8/layout/hList1"/>
    <dgm:cxn modelId="{48D277D0-6988-564F-B949-0EE896F15C68}" type="presOf" srcId="{9ABDA3FE-B50F-F84A-BDC2-B71B88B9AAA1}" destId="{CD6E0131-DE2F-A142-8300-704E7BCE5D8D}" srcOrd="0" destOrd="0" presId="urn:microsoft.com/office/officeart/2005/8/layout/hList1"/>
    <dgm:cxn modelId="{3DD79DD7-602C-A546-96BB-30D9EA810ADD}" type="presOf" srcId="{52860C8E-7EA1-864B-B52E-AA31D133BDEC}" destId="{AE0D30DB-4431-8847-8119-CF4E007381DE}" srcOrd="0" destOrd="1" presId="urn:microsoft.com/office/officeart/2005/8/layout/hList1"/>
    <dgm:cxn modelId="{2A0F36D8-19FC-6241-B080-10960B50A426}" type="presOf" srcId="{36A8AB03-162C-D740-AE5F-E72E0AD66166}" destId="{B181C1FE-740A-C34C-B8B9-AFDA8B22156D}" srcOrd="0" destOrd="0" presId="urn:microsoft.com/office/officeart/2005/8/layout/hList1"/>
    <dgm:cxn modelId="{482ABDDC-D5B7-A34B-AABF-AA6CF28AEBFF}" srcId="{36A8AB03-162C-D740-AE5F-E72E0AD66166}" destId="{D1106562-50CB-904F-A4A4-CD54C9AC122F}" srcOrd="0" destOrd="0" parTransId="{611A8B21-140D-7E45-A4F2-FEABCF6327DD}" sibTransId="{B7944CCD-9EFE-B949-84DB-1D8DBC1921A1}"/>
    <dgm:cxn modelId="{68C9F80C-66CD-264D-BA95-52B953F061F8}" type="presParOf" srcId="{352BE2D1-4E0A-2447-8C6E-16A9FC5B52DE}" destId="{E74555AB-D30E-3349-93FA-0664E53920AD}" srcOrd="0" destOrd="0" presId="urn:microsoft.com/office/officeart/2005/8/layout/hList1"/>
    <dgm:cxn modelId="{86FF4F66-6821-9E46-A74A-4134A7AD5F6D}" type="presParOf" srcId="{E74555AB-D30E-3349-93FA-0664E53920AD}" destId="{B2C28407-8BFF-E34E-BC76-FAB9926D3C14}" srcOrd="0" destOrd="0" presId="urn:microsoft.com/office/officeart/2005/8/layout/hList1"/>
    <dgm:cxn modelId="{8A3B962E-4572-CF4D-9D60-8A11BB50869D}" type="presParOf" srcId="{E74555AB-D30E-3349-93FA-0664E53920AD}" destId="{2F6003FA-F728-EB4B-B41B-81ABAC0B6D93}" srcOrd="1" destOrd="0" presId="urn:microsoft.com/office/officeart/2005/8/layout/hList1"/>
    <dgm:cxn modelId="{DD513105-C1C8-B143-BED0-03D0003BE67B}" type="presParOf" srcId="{352BE2D1-4E0A-2447-8C6E-16A9FC5B52DE}" destId="{00E0EFEB-7371-484C-9F5C-485B3E2697D2}" srcOrd="1" destOrd="0" presId="urn:microsoft.com/office/officeart/2005/8/layout/hList1"/>
    <dgm:cxn modelId="{5766761B-F065-8F40-A8D3-2F94B3F3625C}" type="presParOf" srcId="{352BE2D1-4E0A-2447-8C6E-16A9FC5B52DE}" destId="{810B83BC-BFA7-124C-A306-6770290C3DC8}" srcOrd="2" destOrd="0" presId="urn:microsoft.com/office/officeart/2005/8/layout/hList1"/>
    <dgm:cxn modelId="{B920D609-DA6C-FD43-84AA-EDEC9ABA55D4}" type="presParOf" srcId="{810B83BC-BFA7-124C-A306-6770290C3DC8}" destId="{05AE743A-CD1D-594B-8AE6-3087D76F7E37}" srcOrd="0" destOrd="0" presId="urn:microsoft.com/office/officeart/2005/8/layout/hList1"/>
    <dgm:cxn modelId="{DFCD771D-DA7E-0F45-B9C3-9DF546C25DCF}" type="presParOf" srcId="{810B83BC-BFA7-124C-A306-6770290C3DC8}" destId="{CD6E0131-DE2F-A142-8300-704E7BCE5D8D}" srcOrd="1" destOrd="0" presId="urn:microsoft.com/office/officeart/2005/8/layout/hList1"/>
    <dgm:cxn modelId="{B59DD6A9-3506-D54F-B60D-C43120FC033C}" type="presParOf" srcId="{352BE2D1-4E0A-2447-8C6E-16A9FC5B52DE}" destId="{F28DFC6C-1B7E-8A46-9AAC-5C8790BC930F}" srcOrd="3" destOrd="0" presId="urn:microsoft.com/office/officeart/2005/8/layout/hList1"/>
    <dgm:cxn modelId="{512457D4-8610-004E-BE02-259FACA735B3}" type="presParOf" srcId="{352BE2D1-4E0A-2447-8C6E-16A9FC5B52DE}" destId="{7C2194B6-4951-954F-84D8-E262E478B775}" srcOrd="4" destOrd="0" presId="urn:microsoft.com/office/officeart/2005/8/layout/hList1"/>
    <dgm:cxn modelId="{92550E2E-EC47-FF41-BCC5-04C3262931E3}" type="presParOf" srcId="{7C2194B6-4951-954F-84D8-E262E478B775}" destId="{B181C1FE-740A-C34C-B8B9-AFDA8B22156D}" srcOrd="0" destOrd="0" presId="urn:microsoft.com/office/officeart/2005/8/layout/hList1"/>
    <dgm:cxn modelId="{47679685-3A8E-9D4D-9E5C-E9BFE822AED6}" type="presParOf" srcId="{7C2194B6-4951-954F-84D8-E262E478B775}" destId="{AE0D30DB-4431-8847-8119-CF4E007381DE}" srcOrd="1" destOrd="0" presId="urn:microsoft.com/office/officeart/2005/8/layout/hList1"/>
    <dgm:cxn modelId="{10BFCBC2-3A22-DA4E-BE9B-182C412FF7F6}" type="presParOf" srcId="{352BE2D1-4E0A-2447-8C6E-16A9FC5B52DE}" destId="{917F2622-8DF5-E245-8AA8-97BCEF394ABA}" srcOrd="5" destOrd="0" presId="urn:microsoft.com/office/officeart/2005/8/layout/hList1"/>
    <dgm:cxn modelId="{A0E098BF-CB32-2547-8312-7263589E5E7D}" type="presParOf" srcId="{352BE2D1-4E0A-2447-8C6E-16A9FC5B52DE}" destId="{8372FD8C-340A-1F48-95B2-37746C1C05DD}" srcOrd="6" destOrd="0" presId="urn:microsoft.com/office/officeart/2005/8/layout/hList1"/>
    <dgm:cxn modelId="{E56F6CB5-6B1F-354B-ADA7-359EA260F96F}" type="presParOf" srcId="{8372FD8C-340A-1F48-95B2-37746C1C05DD}" destId="{8DC06035-C0EF-D148-874C-18A065CC5E44}" srcOrd="0" destOrd="0" presId="urn:microsoft.com/office/officeart/2005/8/layout/hList1"/>
    <dgm:cxn modelId="{E215A00F-8B01-9248-A656-02889AEDF138}" type="presParOf" srcId="{8372FD8C-340A-1F48-95B2-37746C1C05DD}" destId="{9641A29D-0DC8-BA46-BBE0-7FD71439C0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28407-8BFF-E34E-BC76-FAB9926D3C14}">
      <dsp:nvSpPr>
        <dsp:cNvPr id="0" name=""/>
        <dsp:cNvSpPr/>
      </dsp:nvSpPr>
      <dsp:spPr>
        <a:xfrm>
          <a:off x="2458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Emergency Wait Times</a:t>
          </a:r>
        </a:p>
      </dsp:txBody>
      <dsp:txXfrm>
        <a:off x="2458" y="1433134"/>
        <a:ext cx="1478327" cy="541539"/>
      </dsp:txXfrm>
    </dsp:sp>
    <dsp:sp modelId="{2F6003FA-F728-EB4B-B41B-81ABAC0B6D93}">
      <dsp:nvSpPr>
        <dsp:cNvPr id="0" name=""/>
        <dsp:cNvSpPr/>
      </dsp:nvSpPr>
      <dsp:spPr>
        <a:xfrm>
          <a:off x="2458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</dsp:txBody>
      <dsp:txXfrm>
        <a:off x="2458" y="1974674"/>
        <a:ext cx="1478327" cy="1160620"/>
      </dsp:txXfrm>
    </dsp:sp>
    <dsp:sp modelId="{05AE743A-CD1D-594B-8AE6-3087D76F7E37}">
      <dsp:nvSpPr>
        <dsp:cNvPr id="0" name=""/>
        <dsp:cNvSpPr/>
      </dsp:nvSpPr>
      <dsp:spPr>
        <a:xfrm>
          <a:off x="1687751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Inpatient &amp; Outpatient Data</a:t>
          </a:r>
        </a:p>
      </dsp:txBody>
      <dsp:txXfrm>
        <a:off x="1687751" y="1433134"/>
        <a:ext cx="1478327" cy="541539"/>
      </dsp:txXfrm>
    </dsp:sp>
    <dsp:sp modelId="{CD6E0131-DE2F-A142-8300-704E7BCE5D8D}">
      <dsp:nvSpPr>
        <dsp:cNvPr id="0" name=""/>
        <dsp:cNvSpPr/>
      </dsp:nvSpPr>
      <dsp:spPr>
        <a:xfrm>
          <a:off x="1687751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Total Cases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Speciality</a:t>
          </a:r>
        </a:p>
      </dsp:txBody>
      <dsp:txXfrm>
        <a:off x="1687751" y="1974674"/>
        <a:ext cx="1478327" cy="1160620"/>
      </dsp:txXfrm>
    </dsp:sp>
    <dsp:sp modelId="{B181C1FE-740A-C34C-B8B9-AFDA8B22156D}">
      <dsp:nvSpPr>
        <dsp:cNvPr id="0" name=""/>
        <dsp:cNvSpPr/>
      </dsp:nvSpPr>
      <dsp:spPr>
        <a:xfrm>
          <a:off x="3373044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GP Prescriptions</a:t>
          </a:r>
        </a:p>
      </dsp:txBody>
      <dsp:txXfrm>
        <a:off x="3373044" y="1433134"/>
        <a:ext cx="1478327" cy="541539"/>
      </dsp:txXfrm>
    </dsp:sp>
    <dsp:sp modelId="{AE0D30DB-4431-8847-8119-CF4E007381DE}">
      <dsp:nvSpPr>
        <dsp:cNvPr id="0" name=""/>
        <dsp:cNvSpPr/>
      </dsp:nvSpPr>
      <dsp:spPr>
        <a:xfrm>
          <a:off x="3373044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Practice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Drug Quantity</a:t>
          </a:r>
        </a:p>
      </dsp:txBody>
      <dsp:txXfrm>
        <a:off x="3373044" y="1974674"/>
        <a:ext cx="1478327" cy="1160620"/>
      </dsp:txXfrm>
    </dsp:sp>
    <dsp:sp modelId="{8DC06035-C0EF-D148-874C-18A065CC5E44}">
      <dsp:nvSpPr>
        <dsp:cNvPr id="0" name=""/>
        <dsp:cNvSpPr/>
      </dsp:nvSpPr>
      <dsp:spPr>
        <a:xfrm>
          <a:off x="5058337" y="1433134"/>
          <a:ext cx="1478327" cy="5415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Speciality Services</a:t>
          </a:r>
        </a:p>
      </dsp:txBody>
      <dsp:txXfrm>
        <a:off x="5058337" y="1433134"/>
        <a:ext cx="1478327" cy="541539"/>
      </dsp:txXfrm>
    </dsp:sp>
    <dsp:sp modelId="{9641A29D-0DC8-BA46-BBE0-7FD71439C021}">
      <dsp:nvSpPr>
        <dsp:cNvPr id="0" name=""/>
        <dsp:cNvSpPr/>
      </dsp:nvSpPr>
      <dsp:spPr>
        <a:xfrm>
          <a:off x="5058337" y="1974674"/>
          <a:ext cx="1478327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Trust 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Critical Care Services</a:t>
          </a:r>
        </a:p>
      </dsp:txBody>
      <dsp:txXfrm>
        <a:off x="5058337" y="1974674"/>
        <a:ext cx="1478327" cy="116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72F5CC-DA30-4646-947B-1AB97637A5FA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BC0B3-F15E-B142-AF98-1B991B49A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0FC20-D19F-474B-FB9E-344C5AD286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5080090" y="0"/>
            <a:ext cx="711191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BB08C3-2F91-991A-747F-260A1E72C9E7}"/>
              </a:ext>
            </a:extLst>
          </p:cNvPr>
          <p:cNvSpPr/>
          <p:nvPr/>
        </p:nvSpPr>
        <p:spPr>
          <a:xfrm>
            <a:off x="3381761" y="2644170"/>
            <a:ext cx="77069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404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ot </a:t>
            </a:r>
            <a:r>
              <a:rPr lang="en-GB" sz="9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</a:t>
            </a:r>
            <a:r>
              <a:rPr lang="en-GB" sz="9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ound</a:t>
            </a:r>
          </a:p>
        </p:txBody>
      </p:sp>
    </p:spTree>
    <p:extLst>
      <p:ext uri="{BB962C8B-B14F-4D97-AF65-F5344CB8AC3E}">
        <p14:creationId xmlns:p14="http://schemas.microsoft.com/office/powerpoint/2010/main" val="480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52539" y="151179"/>
            <a:ext cx="6387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96CB-98EB-A37E-D167-D34CE83C9859}"/>
              </a:ext>
            </a:extLst>
          </p:cNvPr>
          <p:cNvSpPr txBox="1"/>
          <p:nvPr/>
        </p:nvSpPr>
        <p:spPr>
          <a:xfrm>
            <a:off x="451690" y="1659285"/>
            <a:ext cx="110939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objective of this data research work is to create a predictive model to </a:t>
            </a:r>
            <a:r>
              <a:rPr lang="en-US" sz="3200" dirty="0" err="1"/>
              <a:t>analyse</a:t>
            </a:r>
            <a:r>
              <a:rPr lang="en-US" sz="3200" dirty="0"/>
              <a:t> patient traffic in hospitals in order to get prepared for the demand in medical equipment, drugs and staffs.</a:t>
            </a:r>
          </a:p>
          <a:p>
            <a:pPr algn="just"/>
            <a:br>
              <a:rPr lang="en-US" sz="3200" dirty="0"/>
            </a:br>
            <a:r>
              <a:rPr lang="en-US" sz="3200" dirty="0"/>
              <a:t>The results from the predictive analysis will provide insights that could be used by the health care trust, pharmaceutical companies, health care agencies for the strategic resource planning.</a:t>
            </a:r>
          </a:p>
        </p:txBody>
      </p:sp>
    </p:spTree>
    <p:extLst>
      <p:ext uri="{BB962C8B-B14F-4D97-AF65-F5344CB8AC3E}">
        <p14:creationId xmlns:p14="http://schemas.microsoft.com/office/powerpoint/2010/main" val="26187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39418" y="211834"/>
            <a:ext cx="41006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Mining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A8C802A-C27F-F64A-34F9-FDF1522F6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212067"/>
              </p:ext>
            </p:extLst>
          </p:nvPr>
        </p:nvGraphicFramePr>
        <p:xfrm>
          <a:off x="1036689" y="1303671"/>
          <a:ext cx="6539123" cy="456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Graphic 23" descr="Statistics with solid fill">
            <a:extLst>
              <a:ext uri="{FF2B5EF4-FFF2-40B4-BE49-F238E27FC236}">
                <a16:creationId xmlns:a16="http://schemas.microsoft.com/office/drawing/2014/main" id="{F3594804-8BC1-AA76-3FFC-02D9E1992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9305" y="2051395"/>
            <a:ext cx="3072982" cy="307298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6C7FAD1-5145-5874-1158-EFDB0A93F9FA}"/>
              </a:ext>
            </a:extLst>
          </p:cNvPr>
          <p:cNvSpPr/>
          <p:nvPr/>
        </p:nvSpPr>
        <p:spPr>
          <a:xfrm>
            <a:off x="7824866" y="3429000"/>
            <a:ext cx="1139253" cy="423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432469" y="194872"/>
            <a:ext cx="26429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A7BDF-C6DB-330B-3969-1EDEC9F7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42" y="1340079"/>
            <a:ext cx="9173915" cy="5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432469" y="194872"/>
            <a:ext cx="26429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194D2-A4CA-ABEE-F7B8-97A4A7CA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92" y="1210535"/>
            <a:ext cx="9152747" cy="53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12ED65-7DC8-5CBB-0CF0-ADD985CF31A4}"/>
              </a:ext>
            </a:extLst>
          </p:cNvPr>
          <p:cNvSpPr/>
          <p:nvPr/>
        </p:nvSpPr>
        <p:spPr>
          <a:xfrm>
            <a:off x="3677015" y="2651633"/>
            <a:ext cx="37555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951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{4E37D79F-EC48-AC4C-9545-1BC06887F022}tf10001058</Template>
  <TotalTime>239</TotalTime>
  <Words>110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Selvaraj, Bharathi</dc:creator>
  <cp:lastModifiedBy>Selvaraj, Bharathi</cp:lastModifiedBy>
  <cp:revision>11</cp:revision>
  <dcterms:created xsi:type="dcterms:W3CDTF">2022-05-28T14:54:35Z</dcterms:created>
  <dcterms:modified xsi:type="dcterms:W3CDTF">2022-05-28T18:54:30Z</dcterms:modified>
</cp:coreProperties>
</file>