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EBA-9B9E-4D62-8874-85A6B22E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B59F5-4248-4234-BBA7-4A6A53D8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0982-13C5-4570-BD9B-0CDC83A2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28E8D-4D6A-4DEC-AE63-1E820B63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446B2-025C-49CD-ABEA-965597D0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7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C9D0-F790-4D58-A642-4B31D6E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E33A42-10FC-43F9-B180-131337910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A6639-76F0-48DB-9684-7ACC9870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0A5AB-9080-4B6F-A805-8977E702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7E5AE-F12E-4EA5-BB27-61C75A2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EEB21D-0794-47BD-9817-2D4DB5660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9416D1-CBC1-4CAA-9C29-7B724E9B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93DD5-F951-408F-A8F8-3ECC3615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CF62C-35F0-4205-AD4B-B3F8AC0D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C048E-0052-4841-97A8-F1066A18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9256B-13B4-4E8B-A076-C837518C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65235-58C4-4EAB-80E5-AF738466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E8007-204F-44EE-84AB-083747F3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AE1D9-7ED4-4A71-925D-4805629F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8D872-DB7E-4E25-B9EE-FA1654DF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FFD19-A560-407A-856C-3879E01D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4F037D-8100-4ECB-88F2-892F1748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60DA1-D140-4B97-962B-7B59E1D3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F7AF8-4B12-44CE-84A4-2D02D9F3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38FCD-8324-46D6-BD8A-BD9CBB60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168C-59EA-4CD5-AEA2-8E1F43A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22285-D2A9-4C9B-916A-5ED7E6DF9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1C5F47-AABC-470E-81E0-D43BE76C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DF54A-F549-4B9F-90A6-E25C33E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28575-C3D4-4B5F-99FD-E50619BD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F76264-F1E9-4983-809C-C349C40B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3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4F8DD-99D4-4157-8797-D6B81903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29DCF-DB91-42D8-9548-F4BEE4A9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54D68C-B981-4B01-AACC-2A86C5E5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F5E054-7A21-4E06-93D4-294F351C8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857175-A30F-4473-9670-12748DC42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1327D2-2778-4D3B-92B1-30F1EB7A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EFE219-1176-427E-B5D0-D3622A15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F4CFC5-1830-4CB0-92DD-EF0A204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8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C05E-826A-4086-B82F-F76125D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687-E484-4EAE-939E-CD375B02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252F9-928C-4EC7-BC24-2684DDFE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216824-AE9F-4D98-9556-9CA82A9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19DD72-34E8-4ADC-AEF5-0468D1C2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16A519-3200-49D6-868A-A32BC50E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E32F58-9187-4B61-98AF-B479AB3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35842-BF30-4B5A-9E8F-A76C6F69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C903B-7518-4FE9-B8B0-E0CC553F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8987-76E0-4D8E-AB78-B0D9A426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940A70-5832-40D1-99F6-0AC1AC21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819E10-4264-4996-90E4-613D65A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883FD-9C4E-443B-BB4A-313E91F7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4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B8E30-EEB8-4605-A8AE-2AE1AD40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F67A8C-49A8-4B1A-8476-5AA8362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1C62AA-015E-4C82-9AD9-9EAD962E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D044A-6F4A-44E3-A7B4-9214DC0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F6D38-3E6B-4DC4-9999-FF02EDD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EF92F5-67ED-4C18-A815-7D4E3F30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0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0A374-8A7D-46DB-93AC-C021BD20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134E11-89FC-4E5A-9E82-A6E8F08E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3C51E-5C5F-446A-965A-C22D8D3B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1289-5A32-4DAB-A971-9E2D83FB8F1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613F7-757D-4410-8D95-C0C8062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23331-3C1D-40C0-BE02-45C540D6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8C5F-586D-4C7B-8C7E-8455DAE9D6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0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06EB925-0699-4FC3-9DC2-90AA6D33C855}"/>
              </a:ext>
            </a:extLst>
          </p:cNvPr>
          <p:cNvSpPr txBox="1"/>
          <p:nvPr/>
        </p:nvSpPr>
        <p:spPr>
          <a:xfrm>
            <a:off x="2531604" y="28052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Центросоюз Российской Федерации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Нижегородский областной союз потребительских обществ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Нижегородский экономико-технологический колледж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CF96B9F-63B4-456A-AFAC-D9ACBE888D86}"/>
              </a:ext>
            </a:extLst>
          </p:cNvPr>
          <p:cNvSpPr txBox="1"/>
          <p:nvPr/>
        </p:nvSpPr>
        <p:spPr>
          <a:xfrm>
            <a:off x="3251684" y="172068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РАБОТА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тему: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6030DF2-C52A-4769-806B-5E53F801620A}"/>
              </a:ext>
            </a:extLst>
          </p:cNvPr>
          <p:cNvSpPr txBox="1"/>
          <p:nvPr/>
        </p:nvSpPr>
        <p:spPr>
          <a:xfrm>
            <a:off x="683581" y="2656784"/>
            <a:ext cx="1084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«Автоматизация работы сотрудника отдела кадров Нижегородского экономико-технологического колледжа»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D4F6B8F-AADE-4D1B-B34A-89E95A14101A}"/>
              </a:ext>
            </a:extLst>
          </p:cNvPr>
          <p:cNvSpPr txBox="1"/>
          <p:nvPr/>
        </p:nvSpPr>
        <p:spPr>
          <a:xfrm>
            <a:off x="7579061" y="4655514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 группы 42П,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специальности 09.02.07 Информационные системы и программирование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Левкин Д.Р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E430D29-7851-40E1-B26B-7DDA759D7F5E}"/>
              </a:ext>
            </a:extLst>
          </p:cNvPr>
          <p:cNvSpPr txBox="1"/>
          <p:nvPr/>
        </p:nvSpPr>
        <p:spPr>
          <a:xfrm>
            <a:off x="3035660" y="62081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Арзамас, 2024</a:t>
            </a:r>
          </a:p>
        </p:txBody>
      </p:sp>
    </p:spTree>
    <p:extLst>
      <p:ext uri="{BB962C8B-B14F-4D97-AF65-F5344CB8AC3E}">
        <p14:creationId xmlns:p14="http://schemas.microsoft.com/office/powerpoint/2010/main" val="35511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70929-DB97-4333-8618-2D2278F1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83336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79112-D712-4F03-AF18-B362D72812F1}"/>
              </a:ext>
            </a:extLst>
          </p:cNvPr>
          <p:cNvSpPr txBox="1"/>
          <p:nvPr/>
        </p:nvSpPr>
        <p:spPr>
          <a:xfrm>
            <a:off x="206406" y="983617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Цель работы:</a:t>
            </a:r>
          </a:p>
          <a:p>
            <a:r>
              <a:rPr lang="ru-RU" dirty="0" smtClean="0"/>
              <a:t>проектирование </a:t>
            </a:r>
            <a:r>
              <a:rPr lang="ru-RU" dirty="0"/>
              <a:t>и разработка приложения для автоматизации работы сотрудника отдела кадров Нижегородского экономико-технологического колледжа (НЭТК)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026C2-B9EA-4BFF-A963-A81E1F42546A}"/>
              </a:ext>
            </a:extLst>
          </p:cNvPr>
          <p:cNvSpPr txBox="1"/>
          <p:nvPr/>
        </p:nvSpPr>
        <p:spPr>
          <a:xfrm>
            <a:off x="206406" y="2640249"/>
            <a:ext cx="609452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Задачи работы: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Определить необходимость автоматизации работы сотрудника отдела кадров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Рассмотреть технологию разработки приложения для автоматизации рабочего места;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Разобрать инструментальные средства разработки приложения;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Сформировать требования к приложению;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Спроектировать и разработать приложение и базу данных для хранения информации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техническую документацию и руководство пользователя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44" y="820623"/>
            <a:ext cx="4032856" cy="58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B5E26-94D2-46EA-B1C1-98FF00DF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99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ОБЯЗАННОСТИ КАДРОВОГО АГЕНСТВА НЭТК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8941" y="1128934"/>
            <a:ext cx="735105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сотрудников на работу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кадровой документации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и хранение трудовых книжек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воинского учета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графика отпусков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пенсий, льгот и компенсаций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локальных нормативных документов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приказов, касающихся кадровых вопросов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отчетности для государственных органов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архива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кандидатов на вакансии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4" y="1021977"/>
            <a:ext cx="4437530" cy="4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B5E26-94D2-46EA-B1C1-98FF00DF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99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ТЕХНОЛОГИЯ РАЗРАБОТКИ ПРИЛОЖЕНИЯ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8941" y="859993"/>
            <a:ext cx="7351059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документирование требований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процессов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функциональных и нефункциональных требований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данных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и инструментов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компонентов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 сопровождение.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39" y="1719986"/>
            <a:ext cx="4846043" cy="48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EB7DAF-3BD5-482E-A7F2-84CBF4FDF170}"/>
              </a:ext>
            </a:extLst>
          </p:cNvPr>
          <p:cNvSpPr txBox="1"/>
          <p:nvPr/>
        </p:nvSpPr>
        <p:spPr>
          <a:xfrm>
            <a:off x="321075" y="150919"/>
            <a:ext cx="115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ИНСТРУМЕНТАЛЬНЫЕ СРЕДСТВА РАЗРАБОТКИ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6974" y="1835949"/>
            <a:ext cx="47619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MySQLServer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(WPF);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ADO.NET;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XAML;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6" y="502602"/>
            <a:ext cx="1846729" cy="18467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0" y="770371"/>
            <a:ext cx="3062306" cy="15311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0" y="2459311"/>
            <a:ext cx="2347362" cy="17541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20" y="2890725"/>
            <a:ext cx="2590904" cy="8912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84812"/>
            <a:ext cx="2640106" cy="26401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37" y="4098771"/>
            <a:ext cx="2412187" cy="24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1" y="612584"/>
            <a:ext cx="7270377" cy="5901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B7DAF-3BD5-482E-A7F2-84CBF4FDF170}"/>
              </a:ext>
            </a:extLst>
          </p:cNvPr>
          <p:cNvSpPr txBox="1"/>
          <p:nvPr/>
        </p:nvSpPr>
        <p:spPr>
          <a:xfrm>
            <a:off x="321075" y="150919"/>
            <a:ext cx="115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 БАЗЫ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18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7DAF-3BD5-482E-A7F2-84CBF4FDF170}"/>
              </a:ext>
            </a:extLst>
          </p:cNvPr>
          <p:cNvSpPr txBox="1"/>
          <p:nvPr/>
        </p:nvSpPr>
        <p:spPr>
          <a:xfrm>
            <a:off x="340659" y="132989"/>
            <a:ext cx="115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ИНТЕРФЕЙС ПРИЛОЖЕНИЯ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828801"/>
            <a:ext cx="5970600" cy="31466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59" y="1828801"/>
            <a:ext cx="5986541" cy="31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06EB925-0699-4FC3-9DC2-90AA6D33C855}"/>
              </a:ext>
            </a:extLst>
          </p:cNvPr>
          <p:cNvSpPr txBox="1"/>
          <p:nvPr/>
        </p:nvSpPr>
        <p:spPr>
          <a:xfrm>
            <a:off x="2531604" y="28052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Центросоюз Российской Федерации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Нижегородский областной союз потребительских обществ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Нижегородский экономико-технологический колледж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CF96B9F-63B4-456A-AFAC-D9ACBE888D86}"/>
              </a:ext>
            </a:extLst>
          </p:cNvPr>
          <p:cNvSpPr txBox="1"/>
          <p:nvPr/>
        </p:nvSpPr>
        <p:spPr>
          <a:xfrm>
            <a:off x="3251684" y="172068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РАБОТА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тему: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6030DF2-C52A-4769-806B-5E53F801620A}"/>
              </a:ext>
            </a:extLst>
          </p:cNvPr>
          <p:cNvSpPr txBox="1"/>
          <p:nvPr/>
        </p:nvSpPr>
        <p:spPr>
          <a:xfrm>
            <a:off x="683581" y="2656784"/>
            <a:ext cx="1084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«Автоматизация работы сотрудника отдела кадров Нижегородского экономико-технологического колледжа»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D4F6B8F-AADE-4D1B-B34A-89E95A14101A}"/>
              </a:ext>
            </a:extLst>
          </p:cNvPr>
          <p:cNvSpPr txBox="1"/>
          <p:nvPr/>
        </p:nvSpPr>
        <p:spPr>
          <a:xfrm>
            <a:off x="7579061" y="4655514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 группы 42П,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специальности 09.02.07 Информационные системы и программирование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Левкин Д.Р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E430D29-7851-40E1-B26B-7DDA759D7F5E}"/>
              </a:ext>
            </a:extLst>
          </p:cNvPr>
          <p:cNvSpPr txBox="1"/>
          <p:nvPr/>
        </p:nvSpPr>
        <p:spPr>
          <a:xfrm>
            <a:off x="3035660" y="62081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Арзамас, 2024</a:t>
            </a:r>
          </a:p>
        </p:txBody>
      </p:sp>
    </p:spTree>
    <p:extLst>
      <p:ext uri="{BB962C8B-B14F-4D97-AF65-F5344CB8AC3E}">
        <p14:creationId xmlns:p14="http://schemas.microsoft.com/office/powerpoint/2010/main" val="2552667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298</Words>
  <Application>Microsoft Office PowerPoint</Application>
  <PresentationFormat>Широкоэкранный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ОБЯЗАННОСТИ КАДРОВОГО АГЕНСТВА НЭТК</vt:lpstr>
      <vt:lpstr>ТЕХНОЛОГИЯ РАЗРАБОТКИ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Wolk</dc:creator>
  <cp:lastModifiedBy>NETK-itclab</cp:lastModifiedBy>
  <cp:revision>13</cp:revision>
  <dcterms:created xsi:type="dcterms:W3CDTF">2024-03-12T16:08:44Z</dcterms:created>
  <dcterms:modified xsi:type="dcterms:W3CDTF">2024-06-18T10:04:21Z</dcterms:modified>
</cp:coreProperties>
</file>