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311" r:id="rId2"/>
    <p:sldId id="313" r:id="rId3"/>
    <p:sldId id="314" r:id="rId4"/>
    <p:sldId id="315" r:id="rId5"/>
    <p:sldId id="318" r:id="rId6"/>
    <p:sldId id="316" r:id="rId7"/>
    <p:sldId id="317" r:id="rId8"/>
    <p:sldId id="319" r:id="rId9"/>
    <p:sldId id="320" r:id="rId10"/>
    <p:sldId id="321" r:id="rId1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3"/>
      <p:bold r:id="rId14"/>
      <p:italic r:id="rId15"/>
      <p:boldItalic r:id="rId16"/>
    </p:embeddedFont>
    <p:embeddedFont>
      <p:font typeface="Barlow Semi Condensed Medium" panose="00000606000000000000" pitchFamily="2" charset="0"/>
      <p:regular r:id="rId17"/>
      <p:bold r:id="rId18"/>
      <p:italic r:id="rId19"/>
      <p:boldItalic r:id="rId20"/>
    </p:embeddedFont>
    <p:embeddedFont>
      <p:font typeface="Montserrat ExtraBold" panose="00000900000000000000" pitchFamily="2" charset="-52"/>
      <p:bold r:id="rId21"/>
      <p:boldItalic r:id="rId22"/>
    </p:embeddedFont>
    <p:embeddedFont>
      <p:font typeface="Overpass" pitchFamily="2" charset="-52"/>
      <p:regular r:id="rId23"/>
      <p:italic r:id="rId24"/>
      <p:boldItalic r:id="rId25"/>
    </p:embeddedFont>
    <p:embeddedFont>
      <p:font typeface="Overpass Mono" panose="020B0009030203020204" pitchFamily="49" charset="-52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FFA6"/>
    <a:srgbClr val="68B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88DE77-A06D-4AE6-B680-EA1ED0360D3F}">
  <a:tblStyle styleId="{B488DE77-A06D-4AE6-B680-EA1ED0360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1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7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1391025" y="-8988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7314725" y="-745449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425925" y="417032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50262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"/>
          </p:nvPr>
        </p:nvSpPr>
        <p:spPr>
          <a:xfrm>
            <a:off x="714000" y="1419625"/>
            <a:ext cx="77133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8" r:id="rId4"/>
    <p:sldLayoutId id="2147483671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G8047KG/MultiTas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uFMwsUfJ/multitask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MG8047KG/MultiTas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98F501-C411-4A91-862A-E89E9CBDC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998" y="1243813"/>
            <a:ext cx="7236069" cy="1073416"/>
          </a:xfrm>
        </p:spPr>
        <p:txBody>
          <a:bodyPr/>
          <a:lstStyle/>
          <a:p>
            <a:r>
              <a:rPr lang="en-US" sz="9600" dirty="0">
                <a:solidFill>
                  <a:srgbClr val="5CFFA6"/>
                </a:solidFill>
              </a:rPr>
              <a:t>MultiTask</a:t>
            </a:r>
            <a:endParaRPr lang="bg-BG" sz="9600" dirty="0">
              <a:solidFill>
                <a:srgbClr val="5CFFA6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4744ABA-085F-4092-A74B-519FE4957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98" y="3398887"/>
            <a:ext cx="4061728" cy="415061"/>
          </a:xfrm>
        </p:spPr>
        <p:txBody>
          <a:bodyPr/>
          <a:lstStyle/>
          <a:p>
            <a:r>
              <a:rPr lang="bg-BG" b="1" dirty="0">
                <a:latin typeface="Overpass Mono" panose="020B0009030203020204" pitchFamily="49" charset="-52"/>
              </a:rPr>
              <a:t>Александър Горанов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37DB32-FCF2-44F4-9C35-9BCCEDBC5EEC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713998" y="3035587"/>
            <a:ext cx="1358400" cy="363300"/>
          </a:xfrm>
        </p:spPr>
        <p:txBody>
          <a:bodyPr/>
          <a:lstStyle/>
          <a:p>
            <a:r>
              <a:rPr lang="bg-BG" dirty="0">
                <a:latin typeface="Overpass Mono" panose="020B0009030203020204" pitchFamily="49" charset="-52"/>
              </a:rPr>
              <a:t>Автор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27C88-1AC5-47FE-B274-B588D82907C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11150"/>
          </a:xfrm>
        </p:spPr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330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83F858-E2A7-48C0-BB45-3EA31B6D33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AF2E7-FFF9-45C1-8159-0F1BA3B86906}"/>
              </a:ext>
            </a:extLst>
          </p:cNvPr>
          <p:cNvSpPr txBox="1"/>
          <p:nvPr/>
        </p:nvSpPr>
        <p:spPr>
          <a:xfrm>
            <a:off x="1551128" y="1263699"/>
            <a:ext cx="5831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Мястото от където може да изтеглите приложението и да следите неговия прогрес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D01C7-A1EA-4483-941E-E1B92235F3F4}"/>
              </a:ext>
            </a:extLst>
          </p:cNvPr>
          <p:cNvSpPr txBox="1"/>
          <p:nvPr/>
        </p:nvSpPr>
        <p:spPr>
          <a:xfrm>
            <a:off x="3648024" y="2279362"/>
            <a:ext cx="163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CFFA6"/>
                </a:solidFill>
                <a:latin typeface="Overpass" pitchFamily="2" charset="-52"/>
              </a:rPr>
              <a:t>GITHUB</a:t>
            </a:r>
            <a:endParaRPr lang="bg-BG" sz="3200" b="1" dirty="0">
              <a:solidFill>
                <a:srgbClr val="5CFFA6"/>
              </a:solidFill>
              <a:latin typeface="Overpass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FC728-EF72-4706-872E-65E0D245813A}"/>
              </a:ext>
            </a:extLst>
          </p:cNvPr>
          <p:cNvSpPr txBox="1"/>
          <p:nvPr/>
        </p:nvSpPr>
        <p:spPr>
          <a:xfrm>
            <a:off x="1953273" y="2812647"/>
            <a:ext cx="5026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CFFA6"/>
                </a:solidFill>
                <a:latin typeface="Overpass Mono" panose="020B0009030203020204" pitchFamily="49" charset="-52"/>
                <a:hlinkClick r:id="rId2"/>
              </a:rPr>
              <a:t>https://github.com/TMG8047KG/MultiTask</a:t>
            </a:r>
            <a:endParaRPr lang="bg-BG" sz="1600" b="1" dirty="0">
              <a:solidFill>
                <a:srgbClr val="5CFFA6"/>
              </a:solidFill>
              <a:latin typeface="Overpass Mono" panose="020B0009030203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8041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703EA-9BB6-4B49-928B-50047707B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0EBBA2-2110-4E8F-A3D6-C5E22533D3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334" y="1055288"/>
            <a:ext cx="7571329" cy="592329"/>
          </a:xfrm>
        </p:spPr>
        <p:txBody>
          <a:bodyPr/>
          <a:lstStyle/>
          <a:p>
            <a:pPr algn="ctr"/>
            <a:r>
              <a:rPr lang="bg-BG" sz="3600" b="1" dirty="0">
                <a:solidFill>
                  <a:srgbClr val="68B98D"/>
                </a:solidFill>
                <a:latin typeface="Overpass Mono" panose="020B0009030203020204" pitchFamily="49" charset="-52"/>
              </a:rPr>
              <a:t>Кратко описание за проекта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12679-3E99-4961-8DEB-337F7C1A9A4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6334" y="1944788"/>
            <a:ext cx="7571329" cy="2085975"/>
          </a:xfrm>
        </p:spPr>
        <p:txBody>
          <a:bodyPr/>
          <a:lstStyle/>
          <a:p>
            <a:pPr marL="152400" indent="0">
              <a:buNone/>
            </a:pPr>
            <a:r>
              <a:rPr lang="bg-BG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	</a:t>
            </a: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“</a:t>
            </a:r>
            <a:r>
              <a:rPr lang="en-US" sz="2400" b="1" dirty="0">
                <a:solidFill>
                  <a:srgbClr val="5CFFA6"/>
                </a:solidFill>
                <a:latin typeface="Overpass Mono" panose="020B0009030203020204" pitchFamily="49" charset="-52"/>
              </a:rPr>
              <a:t>MultiTask</a:t>
            </a: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” </a:t>
            </a:r>
            <a:r>
              <a:rPr lang="bg-BG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е приложение в което може да намерите всякаква информация за вашия компютър</a:t>
            </a: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,</a:t>
            </a:r>
            <a:r>
              <a:rPr lang="bg-BG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 която е събрана на едно място.</a:t>
            </a:r>
          </a:p>
        </p:txBody>
      </p:sp>
    </p:spTree>
    <p:extLst>
      <p:ext uri="{BB962C8B-B14F-4D97-AF65-F5344CB8AC3E}">
        <p14:creationId xmlns:p14="http://schemas.microsoft.com/office/powerpoint/2010/main" val="39192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73CD1-B3B2-4297-BAE0-B526DC236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E3E64-0C80-42F1-AE37-11203061A627}"/>
              </a:ext>
            </a:extLst>
          </p:cNvPr>
          <p:cNvSpPr txBox="1"/>
          <p:nvPr/>
        </p:nvSpPr>
        <p:spPr>
          <a:xfrm>
            <a:off x="1101109" y="1230371"/>
            <a:ext cx="694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rgbClr val="68B98D"/>
                </a:solidFill>
                <a:latin typeface="Overpass Mono" panose="020B0009030203020204" pitchFamily="49" charset="-52"/>
              </a:rPr>
              <a:t>Цели и задачи на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BBCD8-2E5D-49B5-AC22-B97983D935E5}"/>
              </a:ext>
            </a:extLst>
          </p:cNvPr>
          <p:cNvSpPr txBox="1"/>
          <p:nvPr/>
        </p:nvSpPr>
        <p:spPr>
          <a:xfrm>
            <a:off x="987136" y="2343469"/>
            <a:ext cx="7169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Overpass Mono" panose="020B0009030203020204" pitchFamily="49" charset="-52"/>
              </a:rPr>
              <a:t>	</a:t>
            </a: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“</a:t>
            </a:r>
            <a:r>
              <a:rPr lang="en-US" sz="2400" b="1" dirty="0">
                <a:solidFill>
                  <a:srgbClr val="5CFFA6"/>
                </a:solidFill>
                <a:latin typeface="Overpass Mono" panose="020B0009030203020204" pitchFamily="49" charset="-52"/>
              </a:rPr>
              <a:t>MultiTask</a:t>
            </a:r>
            <a:r>
              <a:rPr lang="en-US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” </a:t>
            </a:r>
            <a:r>
              <a:rPr lang="bg-BG" sz="2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се цели да събере колкото се може повече информация на едно място и да улесни всеки, който иска да разбере нещо за компютъра си.</a:t>
            </a:r>
            <a:endParaRPr lang="bg-BG" sz="2000" b="1" dirty="0">
              <a:solidFill>
                <a:schemeClr val="bg2">
                  <a:lumMod val="25000"/>
                  <a:lumOff val="75000"/>
                </a:schemeClr>
              </a:solidFill>
              <a:latin typeface="Overpass Mono" panose="020B0009030203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8205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A6D4B-B327-4DDD-BD97-4C71054E9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225EC-4741-40E5-BC38-F00500BBAF92}"/>
              </a:ext>
            </a:extLst>
          </p:cNvPr>
          <p:cNvSpPr txBox="1"/>
          <p:nvPr/>
        </p:nvSpPr>
        <p:spPr>
          <a:xfrm>
            <a:off x="386855" y="842589"/>
            <a:ext cx="83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rgbClr val="68B98D"/>
                </a:solidFill>
                <a:latin typeface="Overpass Mono" panose="020B0009030203020204" pitchFamily="49" charset="-52"/>
              </a:rPr>
              <a:t>Програмно-технически средства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17F45-29CD-413F-A1A4-1E78023DE3B8}"/>
              </a:ext>
            </a:extLst>
          </p:cNvPr>
          <p:cNvSpPr txBox="1"/>
          <p:nvPr/>
        </p:nvSpPr>
        <p:spPr>
          <a:xfrm>
            <a:off x="624816" y="1798799"/>
            <a:ext cx="7894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5CFFA6"/>
              </a:buClr>
              <a:buAutoNum type="arabicPeriod"/>
            </a:pPr>
            <a:r>
              <a:rPr lang="bg-BG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За създаването на дизайна: 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Photoshop </a:t>
            </a:r>
            <a:r>
              <a:rPr lang="bg-BG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и 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  <a:hlinkClick r:id="rId2"/>
              </a:rPr>
              <a:t>Flaticon</a:t>
            </a:r>
            <a:endParaRPr lang="en-US" sz="2000" b="1" dirty="0">
              <a:solidFill>
                <a:schemeClr val="bg2">
                  <a:lumMod val="25000"/>
                  <a:lumOff val="75000"/>
                </a:schemeClr>
              </a:solidFill>
              <a:latin typeface="Overpass Mono" panose="020B0009030203020204" pitchFamily="49" charset="-52"/>
            </a:endParaRPr>
          </a:p>
          <a:p>
            <a:pPr marL="342900" indent="-342900">
              <a:buClr>
                <a:srgbClr val="5CFFA6"/>
              </a:buClr>
              <a:buFont typeface="+mj-lt"/>
              <a:buAutoNum type="arabicPeriod"/>
            </a:pPr>
            <a:r>
              <a:rPr lang="bg-BG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За организиране на проекта: 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  <a:hlinkClick r:id="rId3"/>
              </a:rPr>
              <a:t>Trello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 </a:t>
            </a:r>
            <a:r>
              <a:rPr lang="bg-BG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и 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  <a:hlinkClick r:id="rId4"/>
              </a:rPr>
              <a:t>GitHub</a:t>
            </a:r>
            <a:endParaRPr lang="en-US" sz="2000" b="1" dirty="0">
              <a:solidFill>
                <a:schemeClr val="bg2">
                  <a:lumMod val="25000"/>
                  <a:lumOff val="75000"/>
                </a:schemeClr>
              </a:solidFill>
              <a:latin typeface="Overpass Mono" panose="020B0009030203020204" pitchFamily="49" charset="-52"/>
            </a:endParaRPr>
          </a:p>
          <a:p>
            <a:pPr marL="342900" indent="-342900">
              <a:buClr>
                <a:srgbClr val="5CFFA6"/>
              </a:buClr>
              <a:buAutoNum type="arabicPeriod"/>
            </a:pPr>
            <a:r>
              <a:rPr lang="bg-BG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Помощни средства: Официалната 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Microsoft </a:t>
            </a:r>
            <a:r>
              <a:rPr lang="bg-BG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документация, не официални документации и 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  <a:hlinkClick r:id="rId4"/>
              </a:rPr>
              <a:t>GitHub</a:t>
            </a:r>
            <a:endParaRPr lang="en-US" sz="2000" b="1" dirty="0">
              <a:solidFill>
                <a:schemeClr val="bg2">
                  <a:lumMod val="25000"/>
                  <a:lumOff val="75000"/>
                </a:schemeClr>
              </a:solidFill>
              <a:latin typeface="Overpass Mono" panose="020B0009030203020204" pitchFamily="49" charset="-52"/>
            </a:endParaRPr>
          </a:p>
          <a:p>
            <a:pPr marL="342900" indent="-342900">
              <a:buClr>
                <a:srgbClr val="5CFFA6"/>
              </a:buClr>
              <a:buAutoNum type="arabicPeriod"/>
            </a:pPr>
            <a:r>
              <a:rPr lang="bg-BG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За изработване на приложението: 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Visual Studio </a:t>
            </a:r>
            <a:r>
              <a:rPr lang="bg-BG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и програмния език </a:t>
            </a:r>
            <a:r>
              <a:rPr lang="en-US" sz="20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Overpass Mono" panose="020B0009030203020204" pitchFamily="49" charset="-52"/>
              </a:rPr>
              <a:t>C#</a:t>
            </a:r>
            <a:endParaRPr lang="bg-BG" sz="2000" b="1" dirty="0">
              <a:solidFill>
                <a:schemeClr val="bg2">
                  <a:lumMod val="25000"/>
                  <a:lumOff val="75000"/>
                </a:schemeClr>
              </a:solidFill>
              <a:latin typeface="Overpass Mono" panose="020B0009030203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8394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A9214-0C40-45DE-B3F9-D1DB0DB98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8086866-B55D-4F9C-92CF-CC5D33986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766" y="2957100"/>
            <a:ext cx="5729913" cy="523365"/>
          </a:xfrm>
        </p:spPr>
        <p:txBody>
          <a:bodyPr/>
          <a:lstStyle/>
          <a:p>
            <a:r>
              <a:rPr lang="bg-BG" sz="2400" b="1" dirty="0">
                <a:latin typeface="Overpass" pitchFamily="2" charset="-52"/>
              </a:rPr>
              <a:t>На Формите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39003E-C12B-4E8D-B841-35228084F8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437013" y="2186400"/>
            <a:ext cx="6269421" cy="770700"/>
          </a:xfrm>
        </p:spPr>
        <p:txBody>
          <a:bodyPr/>
          <a:lstStyle/>
          <a:p>
            <a:r>
              <a:rPr lang="bg-BG" sz="8800" dirty="0">
                <a:latin typeface="Overpass Mono" panose="020B0009030203020204" pitchFamily="49" charset="-52"/>
              </a:rPr>
              <a:t>Описание</a:t>
            </a:r>
            <a:endParaRPr lang="bg-BG" sz="4800" dirty="0">
              <a:latin typeface="Overpass Mono" panose="020B0009030203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935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4ACDC-3BD2-44CD-B6A8-2225CE367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191EA-E68E-482E-A019-A57E97CC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43" y="696194"/>
            <a:ext cx="6434314" cy="3751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C050B3-6023-441F-B587-2668A6A4F963}"/>
              </a:ext>
            </a:extLst>
          </p:cNvPr>
          <p:cNvSpPr txBox="1"/>
          <p:nvPr/>
        </p:nvSpPr>
        <p:spPr>
          <a:xfrm>
            <a:off x="2561277" y="357640"/>
            <a:ext cx="402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b="1" dirty="0">
                <a:solidFill>
                  <a:srgbClr val="5CFFA6"/>
                </a:solidFill>
                <a:latin typeface="Overpass Mono" panose="020B0009030203020204" pitchFamily="49" charset="-52"/>
              </a:rPr>
              <a:t>Начална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253908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2BCED-F181-4FF3-94E6-40719F19D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F9044-BF04-4B23-9B96-5C889EC9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05" y="675710"/>
            <a:ext cx="6482187" cy="3792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65729-8628-479C-951F-60A0CC070612}"/>
              </a:ext>
            </a:extLst>
          </p:cNvPr>
          <p:cNvSpPr txBox="1"/>
          <p:nvPr/>
        </p:nvSpPr>
        <p:spPr>
          <a:xfrm>
            <a:off x="2561277" y="334355"/>
            <a:ext cx="402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b="1" dirty="0">
                <a:solidFill>
                  <a:srgbClr val="5CFFA6"/>
                </a:solidFill>
                <a:latin typeface="Overpass Mono" panose="020B0009030203020204" pitchFamily="49" charset="-52"/>
              </a:rPr>
              <a:t>Оперативна Памет</a:t>
            </a:r>
          </a:p>
        </p:txBody>
      </p:sp>
    </p:spTree>
    <p:extLst>
      <p:ext uri="{BB962C8B-B14F-4D97-AF65-F5344CB8AC3E}">
        <p14:creationId xmlns:p14="http://schemas.microsoft.com/office/powerpoint/2010/main" val="292317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E1F48-B0E5-40F9-8713-14BC03F6C8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87DFD-2DA3-47DD-BC08-E13771F7E7D4}"/>
              </a:ext>
            </a:extLst>
          </p:cNvPr>
          <p:cNvSpPr txBox="1"/>
          <p:nvPr/>
        </p:nvSpPr>
        <p:spPr>
          <a:xfrm>
            <a:off x="2561277" y="357640"/>
            <a:ext cx="402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b="1" dirty="0">
                <a:solidFill>
                  <a:srgbClr val="5CFFA6"/>
                </a:solidFill>
                <a:latin typeface="Overpass Mono" panose="020B0009030203020204" pitchFamily="49" charset="-52"/>
              </a:rPr>
              <a:t>Процесор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65277-48F8-4603-8D24-C4BAD6E5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47" y="689391"/>
            <a:ext cx="6461504" cy="37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DE75CA-C39D-4BF3-B246-FA8865F933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4ACEF-E413-4743-958D-F2C55949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57" y="691835"/>
            <a:ext cx="6443886" cy="3759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7278E-2700-4773-8358-94DE8DDF9561}"/>
              </a:ext>
            </a:extLst>
          </p:cNvPr>
          <p:cNvSpPr txBox="1"/>
          <p:nvPr/>
        </p:nvSpPr>
        <p:spPr>
          <a:xfrm>
            <a:off x="2561277" y="357640"/>
            <a:ext cx="402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b="1" dirty="0">
                <a:solidFill>
                  <a:srgbClr val="5CFFA6"/>
                </a:solidFill>
                <a:latin typeface="Overpass Mono" panose="020B0009030203020204" pitchFamily="49" charset="-52"/>
              </a:rPr>
              <a:t>Процесор</a:t>
            </a:r>
          </a:p>
        </p:txBody>
      </p:sp>
    </p:spTree>
    <p:extLst>
      <p:ext uri="{BB962C8B-B14F-4D97-AF65-F5344CB8AC3E}">
        <p14:creationId xmlns:p14="http://schemas.microsoft.com/office/powerpoint/2010/main" val="2487742377"/>
      </p:ext>
    </p:extLst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150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Barlow Semi Condensed</vt:lpstr>
      <vt:lpstr>Barlow Semi Condensed Medium</vt:lpstr>
      <vt:lpstr>Overpass</vt:lpstr>
      <vt:lpstr>Arial</vt:lpstr>
      <vt:lpstr>Montserrat ExtraBold</vt:lpstr>
      <vt:lpstr>Overpass Mono</vt:lpstr>
      <vt:lpstr>Awesome Augmented Reality App Pitch Deck by Slidesgo</vt:lpstr>
      <vt:lpstr>MultiTask</vt:lpstr>
      <vt:lpstr>Кратко описание за проекта</vt:lpstr>
      <vt:lpstr>PowerPoint Presentation</vt:lpstr>
      <vt:lpstr>PowerPoint Presentation</vt:lpstr>
      <vt:lpstr>Описание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</dc:title>
  <cp:lastModifiedBy>Александър Г. Горанов</cp:lastModifiedBy>
  <cp:revision>6</cp:revision>
  <dcterms:modified xsi:type="dcterms:W3CDTF">2022-03-17T23:02:05Z</dcterms:modified>
</cp:coreProperties>
</file>