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A1A5-CE5A-4AFC-BE5F-31475839F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68" y="4476204"/>
            <a:ext cx="7315200" cy="1331541"/>
          </a:xfrm>
        </p:spPr>
        <p:txBody>
          <a:bodyPr/>
          <a:lstStyle/>
          <a:p>
            <a:r>
              <a:rPr lang="en-GB" b="1" dirty="0">
                <a:latin typeface="Harrington" panose="04040505050A02020702" pitchFamily="82" charset="0"/>
              </a:rPr>
              <a:t>HERE BE DRAGONS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1B8FE-2313-4B67-8300-7BC688E3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98" y="6194246"/>
            <a:ext cx="4673768" cy="55489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EXPLORE, ADVENTURE, DISCOVER</a:t>
            </a:r>
          </a:p>
        </p:txBody>
      </p:sp>
      <p:pic>
        <p:nvPicPr>
          <p:cNvPr id="1026" name="Picture 2" descr="https://blog.photoshopcreative.co.uk/wp-content/uploads/2016/04/final-8.jpg">
            <a:extLst>
              <a:ext uri="{FF2B5EF4-FFF2-40B4-BE49-F238E27FC236}">
                <a16:creationId xmlns:a16="http://schemas.microsoft.com/office/drawing/2014/main" id="{DD99384C-4B71-4B30-89F1-EDEF9175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5317"/>
            <a:ext cx="9153331" cy="38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6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C3B6A-C70B-4011-83B3-F1FC144FDB22}"/>
              </a:ext>
            </a:extLst>
          </p:cNvPr>
          <p:cNvSpPr txBox="1"/>
          <p:nvPr/>
        </p:nvSpPr>
        <p:spPr>
          <a:xfrm>
            <a:off x="277368" y="1161305"/>
            <a:ext cx="2612572" cy="646331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top down 2d exploration  game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70580-D69C-4081-A4D2-394C0EFB1757}"/>
              </a:ext>
            </a:extLst>
          </p:cNvPr>
          <p:cNvSpPr txBox="1"/>
          <p:nvPr/>
        </p:nvSpPr>
        <p:spPr>
          <a:xfrm>
            <a:off x="277368" y="2596802"/>
            <a:ext cx="261257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Create your own character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0E3D-10AF-4AEB-8F3A-CC974FAEF618}"/>
              </a:ext>
            </a:extLst>
          </p:cNvPr>
          <p:cNvSpPr txBox="1"/>
          <p:nvPr/>
        </p:nvSpPr>
        <p:spPr>
          <a:xfrm>
            <a:off x="3060049" y="2010079"/>
            <a:ext cx="261257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Pixel art aesthetic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41ADF-0CF2-4BBE-B20E-F3E539BB20D3}"/>
              </a:ext>
            </a:extLst>
          </p:cNvPr>
          <p:cNvSpPr txBox="1"/>
          <p:nvPr/>
        </p:nvSpPr>
        <p:spPr>
          <a:xfrm>
            <a:off x="277368" y="3928680"/>
            <a:ext cx="2612572" cy="9233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Randomly generated environment and enemy units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5E300-27C1-4055-8E39-B8B6562F7278}"/>
              </a:ext>
            </a:extLst>
          </p:cNvPr>
          <p:cNvSpPr txBox="1"/>
          <p:nvPr/>
        </p:nvSpPr>
        <p:spPr>
          <a:xfrm>
            <a:off x="3072632" y="3559348"/>
            <a:ext cx="2612572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Unique combat features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D3F30-8440-4951-8D40-6581F5F2A938}"/>
              </a:ext>
            </a:extLst>
          </p:cNvPr>
          <p:cNvSpPr txBox="1"/>
          <p:nvPr/>
        </p:nvSpPr>
        <p:spPr>
          <a:xfrm>
            <a:off x="6273223" y="2255957"/>
            <a:ext cx="2612572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Emergent game play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A149C-BB33-4FAA-9124-C90A02FE6A28}"/>
              </a:ext>
            </a:extLst>
          </p:cNvPr>
          <p:cNvSpPr txBox="1"/>
          <p:nvPr/>
        </p:nvSpPr>
        <p:spPr>
          <a:xfrm>
            <a:off x="134756" y="343653"/>
            <a:ext cx="896730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UNIQUE SELLING POINTS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B15193-491C-4C79-8FDE-72D73DAC77C5}"/>
              </a:ext>
            </a:extLst>
          </p:cNvPr>
          <p:cNvCxnSpPr>
            <a:cxnSpLocks/>
          </p:cNvCxnSpPr>
          <p:nvPr/>
        </p:nvCxnSpPr>
        <p:spPr>
          <a:xfrm>
            <a:off x="3613914" y="22521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B6BE1D-2A27-4ADE-95BD-22D793D4EF15}"/>
              </a:ext>
            </a:extLst>
          </p:cNvPr>
          <p:cNvCxnSpPr/>
          <p:nvPr/>
        </p:nvCxnSpPr>
        <p:spPr>
          <a:xfrm flipV="1">
            <a:off x="2889940" y="1719743"/>
            <a:ext cx="4262" cy="2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D4A74F-8042-46AC-8177-2A9E5153E3AC}"/>
              </a:ext>
            </a:extLst>
          </p:cNvPr>
          <p:cNvCxnSpPr/>
          <p:nvPr/>
        </p:nvCxnSpPr>
        <p:spPr>
          <a:xfrm>
            <a:off x="2889940" y="1563062"/>
            <a:ext cx="557935" cy="36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F53965A-2689-41C7-9E85-AA6F4495CC3E}"/>
              </a:ext>
            </a:extLst>
          </p:cNvPr>
          <p:cNvSpPr/>
          <p:nvPr/>
        </p:nvSpPr>
        <p:spPr>
          <a:xfrm>
            <a:off x="3003259" y="1175630"/>
            <a:ext cx="2751319" cy="59236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C3ABF42-6D0B-4127-9BD9-04AB6BC579C7}"/>
              </a:ext>
            </a:extLst>
          </p:cNvPr>
          <p:cNvSpPr/>
          <p:nvPr/>
        </p:nvSpPr>
        <p:spPr>
          <a:xfrm>
            <a:off x="3003259" y="2621494"/>
            <a:ext cx="2751319" cy="59236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F9254C9-03B0-4F75-9D23-599349B90EDE}"/>
              </a:ext>
            </a:extLst>
          </p:cNvPr>
          <p:cNvSpPr/>
          <p:nvPr/>
        </p:nvSpPr>
        <p:spPr>
          <a:xfrm>
            <a:off x="2978092" y="4094161"/>
            <a:ext cx="2776486" cy="59236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096-2EDE-4D2B-8D66-EB733B2D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MARKET DATA</a:t>
            </a:r>
          </a:p>
        </p:txBody>
      </p:sp>
      <p:pic>
        <p:nvPicPr>
          <p:cNvPr id="4" name="Picture 2" descr="https://blog.photoshopcreative.co.uk/wp-content/uploads/2016/04/final-8.jpg">
            <a:extLst>
              <a:ext uri="{FF2B5EF4-FFF2-40B4-BE49-F238E27FC236}">
                <a16:creationId xmlns:a16="http://schemas.microsoft.com/office/drawing/2014/main" id="{45BD917B-5A65-4692-A5CC-21C7655AAB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9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403413"/>
            <a:ext cx="731520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73549-0D05-40F1-8CB9-021FAAF77E4E}"/>
              </a:ext>
            </a:extLst>
          </p:cNvPr>
          <p:cNvSpPr txBox="1"/>
          <p:nvPr/>
        </p:nvSpPr>
        <p:spPr>
          <a:xfrm>
            <a:off x="4189445" y="559836"/>
            <a:ext cx="6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</a:t>
            </a:r>
            <a:r>
              <a:rPr lang="en-GB" sz="3600" b="1" dirty="0"/>
              <a:t>TARGET AUDIENCE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4B3D5-0866-48EF-85ED-DDC14F2899A2}"/>
              </a:ext>
            </a:extLst>
          </p:cNvPr>
          <p:cNvSpPr txBox="1"/>
          <p:nvPr/>
        </p:nvSpPr>
        <p:spPr>
          <a:xfrm>
            <a:off x="6096000" y="1706144"/>
            <a:ext cx="3107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Adventure and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14 to 30+ years of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4C623-B570-438E-91B2-DC03EB402EA1}"/>
              </a:ext>
            </a:extLst>
          </p:cNvPr>
          <p:cNvSpPr txBox="1"/>
          <p:nvPr/>
        </p:nvSpPr>
        <p:spPr>
          <a:xfrm>
            <a:off x="6096000" y="3569236"/>
            <a:ext cx="3107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TARGET REGION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34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096-2EDE-4D2B-8D66-EB733B2D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MARKET DATA</a:t>
            </a:r>
          </a:p>
        </p:txBody>
      </p:sp>
      <p:pic>
        <p:nvPicPr>
          <p:cNvPr id="4" name="Picture 2" descr="https://blog.photoshopcreative.co.uk/wp-content/uploads/2016/04/final-8.jpg">
            <a:extLst>
              <a:ext uri="{FF2B5EF4-FFF2-40B4-BE49-F238E27FC236}">
                <a16:creationId xmlns:a16="http://schemas.microsoft.com/office/drawing/2014/main" id="{45BD917B-5A65-4692-A5CC-21C7655AAB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9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92" y="1403604"/>
            <a:ext cx="7315200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73549-0D05-40F1-8CB9-021FAAF77E4E}"/>
              </a:ext>
            </a:extLst>
          </p:cNvPr>
          <p:cNvSpPr txBox="1"/>
          <p:nvPr/>
        </p:nvSpPr>
        <p:spPr>
          <a:xfrm>
            <a:off x="4189445" y="559836"/>
            <a:ext cx="630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              </a:t>
            </a:r>
            <a:r>
              <a:rPr lang="en-GB" sz="2400" b="1" dirty="0"/>
              <a:t>SIMILAR GAMES ON THE MARKET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0DADB-F6FC-4825-8CD6-E0F06353451E}"/>
              </a:ext>
            </a:extLst>
          </p:cNvPr>
          <p:cNvSpPr txBox="1"/>
          <p:nvPr/>
        </p:nvSpPr>
        <p:spPr>
          <a:xfrm>
            <a:off x="5139923" y="1987829"/>
            <a:ext cx="4406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70C0"/>
                </a:solidFill>
              </a:rPr>
              <a:t>HYPER LIGHT DRIFTER</a:t>
            </a:r>
          </a:p>
          <a:p>
            <a:pPr algn="ctr"/>
            <a:endParaRPr lang="en-GB" sz="2400" b="1" dirty="0">
              <a:solidFill>
                <a:srgbClr val="0070C0"/>
              </a:solidFill>
            </a:endParaRPr>
          </a:p>
          <a:p>
            <a:pPr algn="ctr"/>
            <a:r>
              <a:rPr lang="en-GB" sz="2400" b="1" dirty="0">
                <a:solidFill>
                  <a:srgbClr val="0070C0"/>
                </a:solidFill>
              </a:rPr>
              <a:t>ELYSIS</a:t>
            </a:r>
          </a:p>
          <a:p>
            <a:pPr algn="ctr"/>
            <a:endParaRPr lang="en-GB" sz="2400" b="1" dirty="0">
              <a:solidFill>
                <a:srgbClr val="0070C0"/>
              </a:solidFill>
            </a:endParaRPr>
          </a:p>
          <a:p>
            <a:pPr algn="ctr"/>
            <a:r>
              <a:rPr lang="en-GB" sz="2400" b="1" dirty="0">
                <a:solidFill>
                  <a:srgbClr val="0070C0"/>
                </a:solidFill>
              </a:rPr>
              <a:t>LEGEND OF THE SKY FISH</a:t>
            </a:r>
          </a:p>
          <a:p>
            <a:pPr algn="ctr"/>
            <a:endParaRPr lang="en-GB" sz="2400" b="1" dirty="0">
              <a:solidFill>
                <a:srgbClr val="0070C0"/>
              </a:solidFill>
            </a:endParaRPr>
          </a:p>
          <a:p>
            <a:pPr algn="ctr"/>
            <a:r>
              <a:rPr lang="en-GB" sz="2400" b="1" dirty="0">
                <a:solidFill>
                  <a:srgbClr val="0070C0"/>
                </a:solidFill>
              </a:rPr>
              <a:t>ZELDA ‘THE BREADTH OF THE WILD’ </a:t>
            </a:r>
          </a:p>
        </p:txBody>
      </p:sp>
    </p:spTree>
    <p:extLst>
      <p:ext uri="{BB962C8B-B14F-4D97-AF65-F5344CB8AC3E}">
        <p14:creationId xmlns:p14="http://schemas.microsoft.com/office/powerpoint/2010/main" val="254043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49BA-DD27-44F8-9744-0D37E4F0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DATA</a:t>
            </a:r>
          </a:p>
        </p:txBody>
      </p:sp>
      <p:pic>
        <p:nvPicPr>
          <p:cNvPr id="1026" name="Picture 2" descr="Image result for hyper light drifter">
            <a:extLst>
              <a:ext uri="{FF2B5EF4-FFF2-40B4-BE49-F238E27FC236}">
                <a16:creationId xmlns:a16="http://schemas.microsoft.com/office/drawing/2014/main" id="{530880BA-B6C7-4B91-834B-8C964AAA87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10" y="1021604"/>
            <a:ext cx="4155406" cy="233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B9455-DBC7-438A-B5FC-DE9177F540E0}"/>
              </a:ext>
            </a:extLst>
          </p:cNvPr>
          <p:cNvSpPr txBox="1"/>
          <p:nvPr/>
        </p:nvSpPr>
        <p:spPr>
          <a:xfrm>
            <a:off x="4208106" y="373224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AESTHETIC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25CCF-CE95-495A-9068-21F64956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10" y="3635462"/>
            <a:ext cx="4155406" cy="233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A58AE-5D84-4D4A-B239-847AAF94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16" y="2130748"/>
            <a:ext cx="3838347" cy="2456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F445BC-F838-4941-A094-13EC3A9600C0}"/>
              </a:ext>
            </a:extLst>
          </p:cNvPr>
          <p:cNvSpPr txBox="1"/>
          <p:nvPr/>
        </p:nvSpPr>
        <p:spPr>
          <a:xfrm>
            <a:off x="6096000" y="1128874"/>
            <a:ext cx="15115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Hyper light drifter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C7899-802D-46E8-9CC4-5415F2E3BECB}"/>
              </a:ext>
            </a:extLst>
          </p:cNvPr>
          <p:cNvSpPr txBox="1"/>
          <p:nvPr/>
        </p:nvSpPr>
        <p:spPr>
          <a:xfrm>
            <a:off x="5771193" y="3756651"/>
            <a:ext cx="183636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Legend of the </a:t>
            </a:r>
            <a:r>
              <a:rPr lang="en-GB" sz="1400" dirty="0" err="1"/>
              <a:t>skyfish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9FC07-7D12-47C8-8C57-481970120AB2}"/>
              </a:ext>
            </a:extLst>
          </p:cNvPr>
          <p:cNvSpPr txBox="1"/>
          <p:nvPr/>
        </p:nvSpPr>
        <p:spPr>
          <a:xfrm>
            <a:off x="10581355" y="2323543"/>
            <a:ext cx="10271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ELYSIS</a:t>
            </a:r>
          </a:p>
        </p:txBody>
      </p:sp>
    </p:spTree>
    <p:extLst>
      <p:ext uri="{BB962C8B-B14F-4D97-AF65-F5344CB8AC3E}">
        <p14:creationId xmlns:p14="http://schemas.microsoft.com/office/powerpoint/2010/main" val="180251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620-6001-432F-BEDB-FD822E4F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COMPETITOR’S PRICE AND NUMBER OF COPIES PURCHASED ON STEAM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4548-3A81-422D-8A5F-1F649080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414C3-A420-4947-911E-003F5DA3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73253"/>
            <a:ext cx="7634179" cy="5120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D65094-7B78-4E13-85A1-EB0631BF7697}"/>
              </a:ext>
            </a:extLst>
          </p:cNvPr>
          <p:cNvSpPr txBox="1"/>
          <p:nvPr/>
        </p:nvSpPr>
        <p:spPr>
          <a:xfrm>
            <a:off x="3869268" y="470263"/>
            <a:ext cx="42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HYPER LIGHT DRIFTER</a:t>
            </a:r>
          </a:p>
        </p:txBody>
      </p:sp>
    </p:spTree>
    <p:extLst>
      <p:ext uri="{BB962C8B-B14F-4D97-AF65-F5344CB8AC3E}">
        <p14:creationId xmlns:p14="http://schemas.microsoft.com/office/powerpoint/2010/main" val="39447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0DCC-9564-4DB7-B40D-21652BFD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F56C0E-24B5-4541-AE35-9E23C1F2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594" y="801188"/>
            <a:ext cx="8251932" cy="5251269"/>
          </a:xfrm>
        </p:spPr>
      </p:pic>
    </p:spTree>
    <p:extLst>
      <p:ext uri="{BB962C8B-B14F-4D97-AF65-F5344CB8AC3E}">
        <p14:creationId xmlns:p14="http://schemas.microsoft.com/office/powerpoint/2010/main" val="15946485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70</TotalTime>
  <Words>112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Harrington</vt:lpstr>
      <vt:lpstr>Wingdings 2</vt:lpstr>
      <vt:lpstr>Frame</vt:lpstr>
      <vt:lpstr>HERE BE DRAGONS</vt:lpstr>
      <vt:lpstr>PowerPoint Presentation</vt:lpstr>
      <vt:lpstr>MARKET DATA</vt:lpstr>
      <vt:lpstr>MARKET DATA</vt:lpstr>
      <vt:lpstr>MARKET DATA</vt:lpstr>
      <vt:lpstr>COMPETITOR’S PRICE AND NUMBER OF COPIES PURCHASED ON STEAM</vt:lpstr>
      <vt:lpstr>MARKET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BE DRAGONS</dc:title>
  <dc:creator>Scott Calvert</dc:creator>
  <cp:lastModifiedBy>Scott Calvert</cp:lastModifiedBy>
  <cp:revision>11</cp:revision>
  <dcterms:created xsi:type="dcterms:W3CDTF">2017-11-25T19:59:06Z</dcterms:created>
  <dcterms:modified xsi:type="dcterms:W3CDTF">2017-11-26T20:04:28Z</dcterms:modified>
</cp:coreProperties>
</file>