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482" y="9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E6B0D-CB36-4989-9409-3D3D2A6322A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D4AD0-CE40-46BE-B031-6EF97844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17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4D78-A6AC-4D6E-B826-8D924AC3DEE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8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76074664@mail.nck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143000" y="879894"/>
            <a:ext cx="6858000" cy="260982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latin typeface="Arial"/>
                <a:ea typeface="Arial"/>
                <a:cs typeface="Arial"/>
                <a:sym typeface="Arial"/>
              </a:rPr>
              <a:t>初階影像處理、嵌入式機器人視覺</a:t>
            </a:r>
            <a:br>
              <a:rPr lang="zh-TW" altLang="en-US" sz="27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latin typeface="Arial"/>
                <a:ea typeface="Arial"/>
                <a:cs typeface="Arial"/>
                <a:sym typeface="Arial"/>
              </a:rPr>
              <a:t>及人機互動 </a:t>
            </a:r>
            <a:r>
              <a:rPr lang="en-US" altLang="zh-TW" sz="2700" b="1" dirty="0">
                <a:latin typeface="Arial"/>
                <a:ea typeface="Arial"/>
                <a:cs typeface="Arial"/>
                <a:sym typeface="Arial"/>
              </a:rPr>
              <a:t>(Introduction to Image Processing, Embedded Robot Vision and Human-Computer Interaction)</a:t>
            </a:r>
            <a:r>
              <a:rPr lang="zh-TW" altLang="en-US" sz="27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7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/>
              <a:t>Homework </a:t>
            </a:r>
            <a:r>
              <a:rPr lang="en-US" sz="2800" b="1" dirty="0" smtClean="0"/>
              <a:t>1 Instructions</a:t>
            </a:r>
            <a:r>
              <a:rPr lang="en-US" altLang="zh-TW" sz="27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TW" sz="27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/>
              <a:t>(Python version)</a:t>
            </a:r>
            <a:endParaRPr lang="en-US" altLang="zh-TW" sz="2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54650" y="3567324"/>
            <a:ext cx="8434699" cy="267965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TA: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Edward: </a:t>
            </a:r>
            <a:r>
              <a:rPr lang="en-US" alt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thanhng1985@gmail.com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Charlie: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  <a:hlinkClick r:id="rId3"/>
              </a:rPr>
              <a:t>p76074664@mail.ncku.edu.tw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ffice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our: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15:00~17:00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, Mon.</a:t>
            </a:r>
            <a:br>
              <a:rPr lang="en-US" altLang="zh-TW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                                                 20:00~22:00, Tue.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7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3.6.5 (https://www.python.org/downloads</a:t>
            </a:r>
            <a:r>
              <a:rPr lang="en-US" dirty="0" smtClean="0"/>
              <a:t>/)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opencv</a:t>
            </a:r>
            <a:r>
              <a:rPr lang="en-US" dirty="0" smtClean="0"/>
              <a:t>-python </a:t>
            </a:r>
            <a:r>
              <a:rPr lang="en-US" dirty="0"/>
              <a:t>(3.4.3.18)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pyqt5 </a:t>
            </a:r>
            <a:r>
              <a:rPr lang="en-US" dirty="0"/>
              <a:t>(5.11.3)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Setup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Python 3.6.5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below on your sell</a:t>
            </a:r>
            <a:endParaRPr 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60518" y="2971086"/>
            <a:ext cx="8422963" cy="1968386"/>
            <a:chOff x="906143" y="2757439"/>
            <a:chExt cx="7166489" cy="167475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r="2253"/>
            <a:stretch/>
          </p:blipFill>
          <p:spPr>
            <a:xfrm>
              <a:off x="906143" y="2757439"/>
              <a:ext cx="7166489" cy="1674757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 flipV="1">
              <a:off x="2401368" y="3290131"/>
              <a:ext cx="2144994" cy="85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2391397" y="3664727"/>
              <a:ext cx="3556476" cy="14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401368" y="2949719"/>
              <a:ext cx="53838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37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explanation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files in Cv_Hw1_Python.zip, </a:t>
            </a:r>
            <a:r>
              <a:rPr lang="en-US" dirty="0" smtClean="0">
                <a:solidFill>
                  <a:srgbClr val="FF0000"/>
                </a:solidFill>
              </a:rPr>
              <a:t>hw1.ui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hw1_ui.py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hw1_example.py</a:t>
            </a:r>
            <a:r>
              <a:rPr lang="en-US" dirty="0" smtClean="0"/>
              <a:t>.</a:t>
            </a:r>
          </a:p>
          <a:p>
            <a:r>
              <a:rPr lang="en-US" smtClean="0"/>
              <a:t>Modify </a:t>
            </a:r>
            <a:r>
              <a:rPr lang="en-US" smtClean="0"/>
              <a:t>hw1_example.py </a:t>
            </a:r>
            <a:r>
              <a:rPr lang="en-US" dirty="0" smtClean="0"/>
              <a:t>and add your code in callback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your code simply by typing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python hw1_example.py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your shell.</a:t>
            </a:r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5" y="3570406"/>
            <a:ext cx="4871317" cy="7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0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96" y="1513441"/>
            <a:ext cx="7062008" cy="47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90</Words>
  <Application>Microsoft Office PowerPoint</Application>
  <PresentationFormat>如螢幕大小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初階影像處理、嵌入式機器人視覺 及人機互動 (Introduction to Image Processing, Embedded Robot Vision and Human-Computer Interaction)  Homework 1 Instructions (Python version)</vt:lpstr>
      <vt:lpstr>Requirement</vt:lpstr>
      <vt:lpstr>System Setup</vt:lpstr>
      <vt:lpstr>Sample Code explanation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HW1 (Python version) Homework Instructions</dc:title>
  <dc:creator>張修齊</dc:creator>
  <cp:lastModifiedBy>張修齊</cp:lastModifiedBy>
  <cp:revision>12</cp:revision>
  <dcterms:created xsi:type="dcterms:W3CDTF">2018-10-04T11:55:21Z</dcterms:created>
  <dcterms:modified xsi:type="dcterms:W3CDTF">2018-10-08T02:28:24Z</dcterms:modified>
</cp:coreProperties>
</file>