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BDCC-CFF7-4014-8DD0-CACA30CF04D2}" type="datetimeFigureOut">
              <a:rPr lang="en-US" smtClean="0"/>
              <a:pPr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F357-861B-4A61-A338-B8AEF8A3C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340" y="248906"/>
            <a:ext cx="9144000" cy="41983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2639"/>
            <a:ext cx="9144000" cy="4275161"/>
          </a:xfrm>
        </p:spPr>
        <p:txBody>
          <a:bodyPr/>
          <a:lstStyle/>
          <a:p>
            <a:pPr algn="l"/>
            <a:r>
              <a:rPr lang="en-US" b="1" u="sng" dirty="0"/>
              <a:t>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1.</a:t>
            </a:r>
            <a:r>
              <a:rPr lang="en-US" dirty="0"/>
              <a:t> Start</a:t>
            </a:r>
            <a:br>
              <a:rPr lang="en-US" dirty="0"/>
            </a:br>
            <a:r>
              <a:rPr lang="en-US" b="1" dirty="0"/>
              <a:t>2.</a:t>
            </a:r>
            <a:r>
              <a:rPr lang="en-US" dirty="0"/>
              <a:t> read two numbers </a:t>
            </a:r>
            <a:r>
              <a:rPr lang="en-US" dirty="0" err="1"/>
              <a:t>a,b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3.</a:t>
            </a:r>
            <a:r>
              <a:rPr lang="en-US" dirty="0"/>
              <a:t> set n=</a:t>
            </a:r>
            <a:r>
              <a:rPr lang="en-US" dirty="0" err="1"/>
              <a:t>b,d</a:t>
            </a:r>
            <a:r>
              <a:rPr lang="en-US" dirty="0"/>
              <a:t>=a</a:t>
            </a:r>
            <a:br>
              <a:rPr lang="en-US" dirty="0"/>
            </a:br>
            <a:r>
              <a:rPr lang="en-US" b="1" dirty="0"/>
              <a:t>4.</a:t>
            </a:r>
            <a:r>
              <a:rPr lang="en-US" dirty="0"/>
              <a:t> r=</a:t>
            </a:r>
            <a:r>
              <a:rPr lang="en-US" dirty="0" err="1"/>
              <a:t>a%b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5.</a:t>
            </a:r>
            <a:r>
              <a:rPr lang="en-US" dirty="0"/>
              <a:t> while r!=0</a:t>
            </a:r>
            <a:br>
              <a:rPr lang="en-US" dirty="0"/>
            </a:br>
            <a:r>
              <a:rPr lang="en-US" dirty="0"/>
              <a:t>   </a:t>
            </a:r>
            <a:r>
              <a:rPr lang="en-US" b="1" dirty="0"/>
              <a:t>5.1</a:t>
            </a:r>
            <a:r>
              <a:rPr lang="en-US" dirty="0"/>
              <a:t> set n=</a:t>
            </a:r>
            <a:r>
              <a:rPr lang="en-US" dirty="0" err="1"/>
              <a:t>d,d</a:t>
            </a:r>
            <a:r>
              <a:rPr lang="en-US" dirty="0"/>
              <a:t>=r</a:t>
            </a:r>
            <a:br>
              <a:rPr lang="en-US" dirty="0"/>
            </a:br>
            <a:r>
              <a:rPr lang="en-US" dirty="0"/>
              <a:t>   </a:t>
            </a:r>
            <a:r>
              <a:rPr lang="en-US" b="1" dirty="0"/>
              <a:t>5.2</a:t>
            </a:r>
            <a:r>
              <a:rPr lang="en-US" dirty="0"/>
              <a:t> r=</a:t>
            </a:r>
            <a:r>
              <a:rPr lang="en-US" dirty="0" err="1"/>
              <a:t>n%d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6.</a:t>
            </a:r>
            <a:r>
              <a:rPr lang="en-US" dirty="0"/>
              <a:t> set </a:t>
            </a:r>
            <a:r>
              <a:rPr lang="en-US" smtClean="0"/>
              <a:t>gcd=d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7.</a:t>
            </a:r>
            <a:r>
              <a:rPr lang="en-US" dirty="0"/>
              <a:t> lcm=(a*b)/</a:t>
            </a:r>
            <a:r>
              <a:rPr lang="en-US" dirty="0" err="1"/>
              <a:t>gcd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8.</a:t>
            </a:r>
            <a:r>
              <a:rPr lang="en-US" dirty="0"/>
              <a:t> display </a:t>
            </a:r>
            <a:r>
              <a:rPr lang="en-US" dirty="0" err="1"/>
              <a:t>gcd</a:t>
            </a:r>
            <a:r>
              <a:rPr lang="en-US" dirty="0"/>
              <a:t> and lcm</a:t>
            </a:r>
            <a:br>
              <a:rPr lang="en-US" dirty="0"/>
            </a:br>
            <a:r>
              <a:rPr lang="en-US" b="1" dirty="0"/>
              <a:t>9.</a:t>
            </a:r>
            <a:r>
              <a:rPr lang="en-US" dirty="0"/>
              <a:t> stop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root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4624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us take the variables as </a:t>
            </a:r>
            <a:r>
              <a:rPr lang="en-US" dirty="0" err="1" smtClean="0"/>
              <a:t>x,y,z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the number whose root we want to extract as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the exponent as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Z=</a:t>
            </a:r>
            <a:r>
              <a:rPr lang="en-US" dirty="0" err="1" smtClean="0"/>
              <a:t>pow</a:t>
            </a:r>
            <a:r>
              <a:rPr lang="en-US" dirty="0" smtClean="0"/>
              <a:t>(x,1.0/y)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 is 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z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7926"/>
            <a:ext cx="10515600" cy="62484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double root1(</a:t>
            </a:r>
            <a:r>
              <a:rPr lang="en-US" dirty="0" err="1" smtClean="0"/>
              <a:t>int,int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Declare the variables as  n;      num1;     double root;   </a:t>
            </a:r>
          </a:p>
          <a:p>
            <a:r>
              <a:rPr lang="en-US" dirty="0" smtClean="0"/>
              <a:t>  print "Enter a number greater then 1:”    </a:t>
            </a:r>
          </a:p>
          <a:p>
            <a:r>
              <a:rPr lang="en-US" dirty="0" smtClean="0"/>
              <a:t> read as num1</a:t>
            </a:r>
          </a:p>
          <a:p>
            <a:r>
              <a:rPr lang="en-US" dirty="0" smtClean="0"/>
              <a:t>  if(num1&gt;1)    </a:t>
            </a:r>
          </a:p>
          <a:p>
            <a:r>
              <a:rPr lang="en-US" dirty="0" smtClean="0"/>
              <a:t> {         print Enter the value for 'n'(the root to be calculated): </a:t>
            </a:r>
          </a:p>
          <a:p>
            <a:r>
              <a:rPr lang="en-US" dirty="0" smtClean="0"/>
              <a:t>          read n;        </a:t>
            </a:r>
          </a:p>
          <a:p>
            <a:r>
              <a:rPr lang="en-US" dirty="0" smtClean="0"/>
              <a:t> root = root1(num1,n);        </a:t>
            </a:r>
          </a:p>
          <a:p>
            <a:r>
              <a:rPr lang="en-US" dirty="0" smtClean="0"/>
              <a:t> print  the Root of %d is %f\n\n", n,num1,root     }   </a:t>
            </a:r>
          </a:p>
          <a:p>
            <a:r>
              <a:rPr lang="en-US" dirty="0" smtClean="0"/>
              <a:t>  else         print( "Wrong entry");     </a:t>
            </a:r>
          </a:p>
          <a:p>
            <a:r>
              <a:rPr lang="en-US" dirty="0" smtClean="0"/>
              <a:t>return 0; </a:t>
            </a:r>
          </a:p>
          <a:p>
            <a:r>
              <a:rPr lang="en-US" dirty="0" smtClean="0"/>
              <a:t> double root1(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     </a:t>
            </a:r>
            <a:r>
              <a:rPr lang="en-US" dirty="0" err="1" smtClean="0"/>
              <a:t>int</a:t>
            </a:r>
            <a:r>
              <a:rPr lang="en-US" dirty="0" smtClean="0"/>
              <a:t> j;     double </a:t>
            </a:r>
            <a:r>
              <a:rPr lang="en-US" dirty="0" err="1" smtClean="0"/>
              <a:t>i,k</a:t>
            </a:r>
            <a:r>
              <a:rPr lang="en-US" dirty="0" smtClean="0"/>
              <a:t>=1;     double </a:t>
            </a:r>
            <a:r>
              <a:rPr lang="en-US" dirty="0" err="1" smtClean="0"/>
              <a:t>incre</a:t>
            </a:r>
            <a:r>
              <a:rPr lang="en-US" dirty="0" smtClean="0"/>
              <a:t> = 0.01;   </a:t>
            </a:r>
          </a:p>
          <a:p>
            <a:r>
              <a:rPr lang="en-US" dirty="0" smtClean="0"/>
              <a:t>  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&lt;=a;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i+incre</a:t>
            </a:r>
            <a:r>
              <a:rPr lang="en-US" dirty="0" smtClean="0"/>
              <a:t>)  </a:t>
            </a:r>
          </a:p>
          <a:p>
            <a:r>
              <a:rPr lang="en-US" dirty="0" smtClean="0"/>
              <a:t>   {         for(j=0;j&lt;</a:t>
            </a:r>
            <a:r>
              <a:rPr lang="en-US" dirty="0" err="1" smtClean="0"/>
              <a:t>b;j</a:t>
            </a:r>
            <a:r>
              <a:rPr lang="en-US" dirty="0" smtClean="0"/>
              <a:t>++)      </a:t>
            </a:r>
          </a:p>
          <a:p>
            <a:r>
              <a:rPr lang="en-US" dirty="0" smtClean="0"/>
              <a:t>   {             k=k*</a:t>
            </a:r>
            <a:r>
              <a:rPr lang="en-US" dirty="0" err="1" smtClean="0"/>
              <a:t>i</a:t>
            </a:r>
            <a:r>
              <a:rPr lang="en-US" dirty="0" smtClean="0"/>
              <a:t>;         }    </a:t>
            </a:r>
          </a:p>
          <a:p>
            <a:r>
              <a:rPr lang="en-US" dirty="0" smtClean="0"/>
              <a:t>     if(a&lt;k)         {             return(</a:t>
            </a:r>
            <a:r>
              <a:rPr lang="en-US" dirty="0" err="1" smtClean="0"/>
              <a:t>i-incre</a:t>
            </a:r>
            <a:r>
              <a:rPr lang="en-US" dirty="0" smtClean="0"/>
              <a:t>);             break;         }         else             k=1;     }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Nth root of a number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BVIMR</dc:creator>
  <cp:lastModifiedBy>student</cp:lastModifiedBy>
  <cp:revision>7</cp:revision>
  <dcterms:created xsi:type="dcterms:W3CDTF">2019-08-13T08:53:08Z</dcterms:created>
  <dcterms:modified xsi:type="dcterms:W3CDTF">2019-08-20T08:13:02Z</dcterms:modified>
</cp:coreProperties>
</file>