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705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4"/>
          <a:stretch/>
        </p:blipFill>
        <p:spPr>
          <a:xfrm>
            <a:off x="1066800" y="533400"/>
            <a:ext cx="7239000" cy="7315200"/>
          </a:xfrm>
        </p:spPr>
      </p:pic>
    </p:spTree>
    <p:extLst>
      <p:ext uri="{BB962C8B-B14F-4D97-AF65-F5344CB8AC3E}">
        <p14:creationId xmlns:p14="http://schemas.microsoft.com/office/powerpoint/2010/main" val="9486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/>
        </p:blipFill>
        <p:spPr>
          <a:xfrm>
            <a:off x="1066800" y="381000"/>
            <a:ext cx="7391399" cy="5745163"/>
          </a:xfrm>
        </p:spPr>
      </p:pic>
    </p:spTree>
    <p:extLst>
      <p:ext uri="{BB962C8B-B14F-4D97-AF65-F5344CB8AC3E}">
        <p14:creationId xmlns:p14="http://schemas.microsoft.com/office/powerpoint/2010/main" val="29058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" t="10232" r="353" b="11977"/>
          <a:stretch/>
        </p:blipFill>
        <p:spPr bwMode="auto">
          <a:xfrm>
            <a:off x="533400" y="1"/>
            <a:ext cx="720000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4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1" t="963" r="6922" b="11434"/>
          <a:stretch/>
        </p:blipFill>
        <p:spPr bwMode="auto">
          <a:xfrm>
            <a:off x="0" y="0"/>
            <a:ext cx="7200000" cy="616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t="-1099" r="-1273" b="12821"/>
          <a:stretch/>
        </p:blipFill>
        <p:spPr>
          <a:xfrm>
            <a:off x="1219200" y="-152400"/>
            <a:ext cx="7315200" cy="6121400"/>
          </a:xfrm>
        </p:spPr>
      </p:pic>
    </p:spTree>
    <p:extLst>
      <p:ext uri="{BB962C8B-B14F-4D97-AF65-F5344CB8AC3E}">
        <p14:creationId xmlns:p14="http://schemas.microsoft.com/office/powerpoint/2010/main" val="8223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5568" b="11040"/>
          <a:stretch/>
        </p:blipFill>
        <p:spPr>
          <a:xfrm>
            <a:off x="685800" y="228600"/>
            <a:ext cx="7467599" cy="5897563"/>
          </a:xfrm>
        </p:spPr>
      </p:pic>
    </p:spTree>
    <p:extLst>
      <p:ext uri="{BB962C8B-B14F-4D97-AF65-F5344CB8AC3E}">
        <p14:creationId xmlns:p14="http://schemas.microsoft.com/office/powerpoint/2010/main" val="29742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1"/>
          <a:stretch/>
        </p:blipFill>
        <p:spPr>
          <a:xfrm>
            <a:off x="533400" y="0"/>
            <a:ext cx="8153400" cy="6324600"/>
          </a:xfrm>
        </p:spPr>
      </p:pic>
    </p:spTree>
    <p:extLst>
      <p:ext uri="{BB962C8B-B14F-4D97-AF65-F5344CB8AC3E}">
        <p14:creationId xmlns:p14="http://schemas.microsoft.com/office/powerpoint/2010/main" val="42100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1"/>
          <a:stretch/>
        </p:blipFill>
        <p:spPr>
          <a:xfrm>
            <a:off x="990600" y="152400"/>
            <a:ext cx="7086600" cy="6096000"/>
          </a:xfrm>
        </p:spPr>
      </p:pic>
    </p:spTree>
    <p:extLst>
      <p:ext uri="{BB962C8B-B14F-4D97-AF65-F5344CB8AC3E}">
        <p14:creationId xmlns:p14="http://schemas.microsoft.com/office/powerpoint/2010/main" val="38033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-1287" r="423" b="14110"/>
          <a:stretch/>
        </p:blipFill>
        <p:spPr>
          <a:xfrm>
            <a:off x="609600" y="0"/>
            <a:ext cx="8001000" cy="6629400"/>
          </a:xfrm>
        </p:spPr>
      </p:pic>
    </p:spTree>
    <p:extLst>
      <p:ext uri="{BB962C8B-B14F-4D97-AF65-F5344CB8AC3E}">
        <p14:creationId xmlns:p14="http://schemas.microsoft.com/office/powerpoint/2010/main" val="4741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gogol</dc:creator>
  <cp:lastModifiedBy>gogol</cp:lastModifiedBy>
  <cp:revision>10</cp:revision>
  <dcterms:created xsi:type="dcterms:W3CDTF">2006-08-16T00:00:00Z</dcterms:created>
  <dcterms:modified xsi:type="dcterms:W3CDTF">2019-08-01T16:46:26Z</dcterms:modified>
</cp:coreProperties>
</file>