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xml" ContentType="application/vnd.openxmlformats-officedocument.presentationml.tag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347" r:id="rId4"/>
    <p:sldId id="305" r:id="rId5"/>
    <p:sldId id="306" r:id="rId6"/>
    <p:sldId id="299" r:id="rId7"/>
    <p:sldId id="300" r:id="rId8"/>
    <p:sldId id="329" r:id="rId9"/>
    <p:sldId id="330" r:id="rId10"/>
    <p:sldId id="348" r:id="rId11"/>
    <p:sldId id="355" r:id="rId12"/>
    <p:sldId id="358" r:id="rId13"/>
    <p:sldId id="356" r:id="rId14"/>
    <p:sldId id="357" r:id="rId15"/>
    <p:sldId id="359" r:id="rId16"/>
    <p:sldId id="307" r:id="rId17"/>
    <p:sldId id="354" r:id="rId18"/>
    <p:sldId id="312" r:id="rId19"/>
    <p:sldId id="314" r:id="rId20"/>
    <p:sldId id="301" r:id="rId21"/>
    <p:sldId id="313" r:id="rId22"/>
    <p:sldId id="267" r:id="rId23"/>
    <p:sldId id="266" r:id="rId24"/>
    <p:sldId id="315" r:id="rId25"/>
    <p:sldId id="316" r:id="rId26"/>
    <p:sldId id="317" r:id="rId27"/>
    <p:sldId id="318" r:id="rId28"/>
    <p:sldId id="319" r:id="rId29"/>
    <p:sldId id="320" r:id="rId30"/>
    <p:sldId id="321" r:id="rId31"/>
    <p:sldId id="360" r:id="rId32"/>
    <p:sldId id="322" r:id="rId33"/>
    <p:sldId id="323" r:id="rId34"/>
    <p:sldId id="324" r:id="rId35"/>
    <p:sldId id="325" r:id="rId36"/>
    <p:sldId id="361" r:id="rId37"/>
    <p:sldId id="326" r:id="rId38"/>
    <p:sldId id="327" r:id="rId39"/>
    <p:sldId id="328" r:id="rId40"/>
    <p:sldId id="362" r:id="rId41"/>
    <p:sldId id="310" r:id="rId42"/>
    <p:sldId id="295" r:id="rId43"/>
    <p:sldId id="261" r:id="rId44"/>
    <p:sldId id="336" r:id="rId45"/>
    <p:sldId id="337" r:id="rId46"/>
    <p:sldId id="338" r:id="rId47"/>
    <p:sldId id="283" r:id="rId48"/>
    <p:sldId id="350" r:id="rId49"/>
    <p:sldId id="339" r:id="rId50"/>
    <p:sldId id="351" r:id="rId51"/>
    <p:sldId id="340" r:id="rId52"/>
    <p:sldId id="341" r:id="rId53"/>
    <p:sldId id="352" r:id="rId54"/>
    <p:sldId id="286" r:id="rId55"/>
    <p:sldId id="365" r:id="rId56"/>
    <p:sldId id="366" r:id="rId57"/>
    <p:sldId id="368" r:id="rId58"/>
    <p:sldId id="364" r:id="rId59"/>
    <p:sldId id="363" r:id="rId60"/>
    <p:sldId id="367" r:id="rId61"/>
    <p:sldId id="288" r:id="rId62"/>
    <p:sldId id="332" r:id="rId63"/>
    <p:sldId id="333" r:id="rId64"/>
    <p:sldId id="334" r:id="rId65"/>
    <p:sldId id="335"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40"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240" y="15085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11153B-B47D-4EE4-89CC-2231EA46632E}" type="doc">
      <dgm:prSet loTypeId="urn:microsoft.com/office/officeart/2005/8/layout/equation2" loCatId="relationship" qsTypeId="urn:microsoft.com/office/officeart/2005/8/quickstyle/3d4" qsCatId="3D" csTypeId="urn:microsoft.com/office/officeart/2005/8/colors/colorful3" csCatId="colorful" phldr="1"/>
      <dgm:spPr/>
    </dgm:pt>
    <dgm:pt modelId="{B76B5D20-06A5-44FB-80E7-A5EE350D737D}">
      <dgm:prSet phldrT="[Text]" custT="1"/>
      <dgm:spPr/>
      <dgm:t>
        <a:bodyPr/>
        <a:lstStyle/>
        <a:p>
          <a:r>
            <a:rPr lang="en-IN" sz="1800" dirty="0" smtClean="0">
              <a:solidFill>
                <a:schemeClr val="tx1"/>
              </a:solidFill>
              <a:latin typeface="Times New Roman" pitchFamily="18" charset="0"/>
              <a:cs typeface="Times New Roman" pitchFamily="18" charset="0"/>
            </a:rPr>
            <a:t>Industry</a:t>
          </a:r>
          <a:endParaRPr lang="en-IN" sz="1800" dirty="0">
            <a:solidFill>
              <a:schemeClr val="tx1"/>
            </a:solidFill>
            <a:latin typeface="Times New Roman" pitchFamily="18" charset="0"/>
            <a:cs typeface="Times New Roman" pitchFamily="18" charset="0"/>
          </a:endParaRPr>
        </a:p>
      </dgm:t>
    </dgm:pt>
    <dgm:pt modelId="{2199DFED-C1D6-4BEF-9B4E-004A756F5842}" type="parTrans" cxnId="{6533B823-029C-40FF-A5A4-7992D9198927}">
      <dgm:prSet/>
      <dgm:spPr/>
      <dgm:t>
        <a:bodyPr/>
        <a:lstStyle/>
        <a:p>
          <a:endParaRPr lang="en-IN"/>
        </a:p>
      </dgm:t>
    </dgm:pt>
    <dgm:pt modelId="{6256AB65-32AD-4328-B84A-BE0FBA4CB60E}" type="sibTrans" cxnId="{6533B823-029C-40FF-A5A4-7992D9198927}">
      <dgm:prSet/>
      <dgm:spPr/>
      <dgm:t>
        <a:bodyPr/>
        <a:lstStyle/>
        <a:p>
          <a:endParaRPr lang="en-IN"/>
        </a:p>
      </dgm:t>
    </dgm:pt>
    <dgm:pt modelId="{AD434845-69BA-45BA-9411-2EE2F5CC2B6F}">
      <dgm:prSet phldrT="[Text]" custT="1"/>
      <dgm:spPr/>
      <dgm:t>
        <a:bodyPr/>
        <a:lstStyle/>
        <a:p>
          <a:r>
            <a:rPr lang="en-IN" sz="1800" dirty="0" smtClean="0">
              <a:solidFill>
                <a:schemeClr val="tx1"/>
              </a:solidFill>
              <a:latin typeface="Times New Roman" pitchFamily="18" charset="0"/>
              <a:cs typeface="Times New Roman" pitchFamily="18" charset="0"/>
            </a:rPr>
            <a:t>Commerce</a:t>
          </a:r>
          <a:endParaRPr lang="en-IN" sz="1800" dirty="0">
            <a:solidFill>
              <a:schemeClr val="tx1"/>
            </a:solidFill>
            <a:latin typeface="Times New Roman" pitchFamily="18" charset="0"/>
            <a:cs typeface="Times New Roman" pitchFamily="18" charset="0"/>
          </a:endParaRPr>
        </a:p>
      </dgm:t>
    </dgm:pt>
    <dgm:pt modelId="{AC1B8A87-2531-4D1C-96F0-28C8A501AF4A}" type="parTrans" cxnId="{4AE51861-EC54-413F-82C3-ACC69581ED1D}">
      <dgm:prSet/>
      <dgm:spPr/>
      <dgm:t>
        <a:bodyPr/>
        <a:lstStyle/>
        <a:p>
          <a:endParaRPr lang="en-IN"/>
        </a:p>
      </dgm:t>
    </dgm:pt>
    <dgm:pt modelId="{DA176E24-A801-4E64-A1AC-EC9C00E7B975}" type="sibTrans" cxnId="{4AE51861-EC54-413F-82C3-ACC69581ED1D}">
      <dgm:prSet/>
      <dgm:spPr/>
      <dgm:t>
        <a:bodyPr/>
        <a:lstStyle/>
        <a:p>
          <a:endParaRPr lang="en-IN"/>
        </a:p>
      </dgm:t>
    </dgm:pt>
    <dgm:pt modelId="{6AD45447-E19A-42E8-ADEB-5DE5397DD86A}">
      <dgm:prSet phldrT="[Text]"/>
      <dgm:spPr/>
      <dgm:t>
        <a:bodyPr/>
        <a:lstStyle/>
        <a:p>
          <a:r>
            <a:rPr lang="en-IN" dirty="0" smtClean="0">
              <a:effectLst>
                <a:reflection blurRad="6350" stA="55000" endA="300" endPos="45500" dir="5400000" sy="-100000" algn="bl" rotWithShape="0"/>
              </a:effectLst>
              <a:latin typeface="Times New Roman" pitchFamily="18" charset="0"/>
              <a:cs typeface="Times New Roman" pitchFamily="18" charset="0"/>
            </a:rPr>
            <a:t>Business activities</a:t>
          </a:r>
          <a:endParaRPr lang="en-IN" dirty="0">
            <a:effectLst>
              <a:reflection blurRad="6350" stA="55000" endA="300" endPos="45500" dir="5400000" sy="-100000" algn="bl" rotWithShape="0"/>
            </a:effectLst>
            <a:latin typeface="Times New Roman" pitchFamily="18" charset="0"/>
            <a:cs typeface="Times New Roman" pitchFamily="18" charset="0"/>
          </a:endParaRPr>
        </a:p>
      </dgm:t>
    </dgm:pt>
    <dgm:pt modelId="{80E78E59-D9C8-469F-AFFD-98C27CA35902}" type="parTrans" cxnId="{92767995-E74C-42E9-B4FD-89CC6DC6F80D}">
      <dgm:prSet/>
      <dgm:spPr/>
      <dgm:t>
        <a:bodyPr/>
        <a:lstStyle/>
        <a:p>
          <a:endParaRPr lang="en-IN"/>
        </a:p>
      </dgm:t>
    </dgm:pt>
    <dgm:pt modelId="{C6BC1F7C-C9E5-4C8E-A3B5-4AB9FE0335CE}" type="sibTrans" cxnId="{92767995-E74C-42E9-B4FD-89CC6DC6F80D}">
      <dgm:prSet/>
      <dgm:spPr/>
      <dgm:t>
        <a:bodyPr/>
        <a:lstStyle/>
        <a:p>
          <a:endParaRPr lang="en-IN"/>
        </a:p>
      </dgm:t>
    </dgm:pt>
    <dgm:pt modelId="{CCD6CAE8-BB82-4541-9028-7F643F989066}">
      <dgm:prSet phldrT="[Text]" custT="1"/>
      <dgm:spPr/>
      <dgm:t>
        <a:bodyPr/>
        <a:lstStyle/>
        <a:p>
          <a:r>
            <a:rPr lang="en-IN" sz="1800" dirty="0" smtClean="0">
              <a:solidFill>
                <a:schemeClr val="tx1"/>
              </a:solidFill>
              <a:latin typeface="Times New Roman" pitchFamily="18" charset="0"/>
              <a:cs typeface="Times New Roman" pitchFamily="18" charset="0"/>
            </a:rPr>
            <a:t>Industry refers to economic activities which are connected with conversion of resources into useful goods.</a:t>
          </a:r>
          <a:endParaRPr lang="en-IN" sz="1800" dirty="0">
            <a:solidFill>
              <a:schemeClr val="tx1"/>
            </a:solidFill>
            <a:latin typeface="Times New Roman" pitchFamily="18" charset="0"/>
            <a:cs typeface="Times New Roman" pitchFamily="18" charset="0"/>
          </a:endParaRPr>
        </a:p>
      </dgm:t>
    </dgm:pt>
    <dgm:pt modelId="{39CB794F-F250-435F-8B68-382E39F6F50C}" type="parTrans" cxnId="{2AE097DF-A1F3-4B1F-84D8-0325B2B7BCC3}">
      <dgm:prSet/>
      <dgm:spPr/>
      <dgm:t>
        <a:bodyPr/>
        <a:lstStyle/>
        <a:p>
          <a:endParaRPr lang="en-IN"/>
        </a:p>
      </dgm:t>
    </dgm:pt>
    <dgm:pt modelId="{EC376E42-C12C-4C99-8382-17FA6FC88B63}" type="sibTrans" cxnId="{2AE097DF-A1F3-4B1F-84D8-0325B2B7BCC3}">
      <dgm:prSet/>
      <dgm:spPr/>
      <dgm:t>
        <a:bodyPr/>
        <a:lstStyle/>
        <a:p>
          <a:endParaRPr lang="en-IN"/>
        </a:p>
      </dgm:t>
    </dgm:pt>
    <dgm:pt modelId="{68E1B1F7-1B12-466E-B1A1-E6C73C2F67F3}">
      <dgm:prSet phldrT="[Text]" custT="1"/>
      <dgm:spPr/>
      <dgm:t>
        <a:bodyPr/>
        <a:lstStyle/>
        <a:p>
          <a:r>
            <a:rPr lang="en-IN" sz="1800" dirty="0" smtClean="0">
              <a:solidFill>
                <a:schemeClr val="tx1"/>
              </a:solidFill>
              <a:latin typeface="Times New Roman" pitchFamily="18" charset="0"/>
              <a:cs typeface="Times New Roman" pitchFamily="18" charset="0"/>
            </a:rPr>
            <a:t>Commerce includes all those activities which are necessary for facilitating the exchange of goods and services.</a:t>
          </a:r>
          <a:endParaRPr lang="en-IN" sz="1800" dirty="0">
            <a:solidFill>
              <a:schemeClr val="tx1"/>
            </a:solidFill>
            <a:latin typeface="Times New Roman" pitchFamily="18" charset="0"/>
            <a:cs typeface="Times New Roman" pitchFamily="18" charset="0"/>
          </a:endParaRPr>
        </a:p>
      </dgm:t>
    </dgm:pt>
    <dgm:pt modelId="{A9ACE4FB-EF7D-4CA0-8F75-95CE826DBC46}" type="parTrans" cxnId="{BA851677-0518-4A13-9D05-0CD24DE0C5B4}">
      <dgm:prSet/>
      <dgm:spPr/>
      <dgm:t>
        <a:bodyPr/>
        <a:lstStyle/>
        <a:p>
          <a:endParaRPr lang="en-IN"/>
        </a:p>
      </dgm:t>
    </dgm:pt>
    <dgm:pt modelId="{BDDCA85B-E5AA-41C4-9B90-641BDCA5F8EE}" type="sibTrans" cxnId="{BA851677-0518-4A13-9D05-0CD24DE0C5B4}">
      <dgm:prSet/>
      <dgm:spPr/>
      <dgm:t>
        <a:bodyPr/>
        <a:lstStyle/>
        <a:p>
          <a:endParaRPr lang="en-IN"/>
        </a:p>
      </dgm:t>
    </dgm:pt>
    <dgm:pt modelId="{FBE45266-F6B9-45DC-8FB2-8083DDE7A879}" type="pres">
      <dgm:prSet presAssocID="{9D11153B-B47D-4EE4-89CC-2231EA46632E}" presName="Name0" presStyleCnt="0">
        <dgm:presLayoutVars>
          <dgm:dir/>
          <dgm:resizeHandles val="exact"/>
        </dgm:presLayoutVars>
      </dgm:prSet>
      <dgm:spPr/>
    </dgm:pt>
    <dgm:pt modelId="{DE2A64BB-CE41-4AA3-8B09-297EA2DDDE20}" type="pres">
      <dgm:prSet presAssocID="{9D11153B-B47D-4EE4-89CC-2231EA46632E}" presName="vNodes" presStyleCnt="0"/>
      <dgm:spPr/>
    </dgm:pt>
    <dgm:pt modelId="{73D917DD-7B4B-4B82-8F77-49400E6927AB}" type="pres">
      <dgm:prSet presAssocID="{B76B5D20-06A5-44FB-80E7-A5EE350D737D}" presName="node" presStyleLbl="node1" presStyleIdx="0" presStyleCnt="3" custScaleX="198904" custScaleY="153147">
        <dgm:presLayoutVars>
          <dgm:bulletEnabled val="1"/>
        </dgm:presLayoutVars>
      </dgm:prSet>
      <dgm:spPr/>
      <dgm:t>
        <a:bodyPr/>
        <a:lstStyle/>
        <a:p>
          <a:endParaRPr lang="en-IN"/>
        </a:p>
      </dgm:t>
    </dgm:pt>
    <dgm:pt modelId="{17828D25-7AB5-4197-8948-ECAA4C92A6A3}" type="pres">
      <dgm:prSet presAssocID="{6256AB65-32AD-4328-B84A-BE0FBA4CB60E}" presName="spacerT" presStyleCnt="0"/>
      <dgm:spPr/>
    </dgm:pt>
    <dgm:pt modelId="{3D618C76-36F3-486E-B79D-BA1062AC1DCE}" type="pres">
      <dgm:prSet presAssocID="{6256AB65-32AD-4328-B84A-BE0FBA4CB60E}" presName="sibTrans" presStyleLbl="sibTrans2D1" presStyleIdx="0" presStyleCnt="2"/>
      <dgm:spPr/>
      <dgm:t>
        <a:bodyPr/>
        <a:lstStyle/>
        <a:p>
          <a:endParaRPr lang="en-IN"/>
        </a:p>
      </dgm:t>
    </dgm:pt>
    <dgm:pt modelId="{F9CA5CB7-2769-4117-9E11-748E7C992294}" type="pres">
      <dgm:prSet presAssocID="{6256AB65-32AD-4328-B84A-BE0FBA4CB60E}" presName="spacerB" presStyleCnt="0"/>
      <dgm:spPr/>
    </dgm:pt>
    <dgm:pt modelId="{34D8AD8A-2995-447B-811E-CE23C0BAB93A}" type="pres">
      <dgm:prSet presAssocID="{AD434845-69BA-45BA-9411-2EE2F5CC2B6F}" presName="node" presStyleLbl="node1" presStyleIdx="1" presStyleCnt="3" custScaleX="184777" custScaleY="135635" custLinFactNeighborX="-6243" custLinFactNeighborY="-19267">
        <dgm:presLayoutVars>
          <dgm:bulletEnabled val="1"/>
        </dgm:presLayoutVars>
      </dgm:prSet>
      <dgm:spPr/>
      <dgm:t>
        <a:bodyPr/>
        <a:lstStyle/>
        <a:p>
          <a:endParaRPr lang="en-IN"/>
        </a:p>
      </dgm:t>
    </dgm:pt>
    <dgm:pt modelId="{1825F8BA-6F6E-4FBB-A90B-B78034281986}" type="pres">
      <dgm:prSet presAssocID="{9D11153B-B47D-4EE4-89CC-2231EA46632E}" presName="sibTransLast" presStyleLbl="sibTrans2D1" presStyleIdx="1" presStyleCnt="2"/>
      <dgm:spPr/>
      <dgm:t>
        <a:bodyPr/>
        <a:lstStyle/>
        <a:p>
          <a:endParaRPr lang="en-IN"/>
        </a:p>
      </dgm:t>
    </dgm:pt>
    <dgm:pt modelId="{D85DB9A6-4983-4C19-A1D7-E6A9162777FE}" type="pres">
      <dgm:prSet presAssocID="{9D11153B-B47D-4EE4-89CC-2231EA46632E}" presName="connectorText" presStyleLbl="sibTrans2D1" presStyleIdx="1" presStyleCnt="2"/>
      <dgm:spPr/>
      <dgm:t>
        <a:bodyPr/>
        <a:lstStyle/>
        <a:p>
          <a:endParaRPr lang="en-IN"/>
        </a:p>
      </dgm:t>
    </dgm:pt>
    <dgm:pt modelId="{3666956D-B2C2-4678-936E-FE0EF8FB3F6A}" type="pres">
      <dgm:prSet presAssocID="{9D11153B-B47D-4EE4-89CC-2231EA46632E}" presName="lastNode" presStyleLbl="node1" presStyleIdx="2" presStyleCnt="3">
        <dgm:presLayoutVars>
          <dgm:bulletEnabled val="1"/>
        </dgm:presLayoutVars>
      </dgm:prSet>
      <dgm:spPr/>
      <dgm:t>
        <a:bodyPr/>
        <a:lstStyle/>
        <a:p>
          <a:endParaRPr lang="en-IN"/>
        </a:p>
      </dgm:t>
    </dgm:pt>
  </dgm:ptLst>
  <dgm:cxnLst>
    <dgm:cxn modelId="{2AE097DF-A1F3-4B1F-84D8-0325B2B7BCC3}" srcId="{B76B5D20-06A5-44FB-80E7-A5EE350D737D}" destId="{CCD6CAE8-BB82-4541-9028-7F643F989066}" srcOrd="0" destOrd="0" parTransId="{39CB794F-F250-435F-8B68-382E39F6F50C}" sibTransId="{EC376E42-C12C-4C99-8382-17FA6FC88B63}"/>
    <dgm:cxn modelId="{6533B823-029C-40FF-A5A4-7992D9198927}" srcId="{9D11153B-B47D-4EE4-89CC-2231EA46632E}" destId="{B76B5D20-06A5-44FB-80E7-A5EE350D737D}" srcOrd="0" destOrd="0" parTransId="{2199DFED-C1D6-4BEF-9B4E-004A756F5842}" sibTransId="{6256AB65-32AD-4328-B84A-BE0FBA4CB60E}"/>
    <dgm:cxn modelId="{5F856FF8-403D-4F63-BF7C-2E53596009F5}" type="presOf" srcId="{6256AB65-32AD-4328-B84A-BE0FBA4CB60E}" destId="{3D618C76-36F3-486E-B79D-BA1062AC1DCE}" srcOrd="0" destOrd="0" presId="urn:microsoft.com/office/officeart/2005/8/layout/equation2"/>
    <dgm:cxn modelId="{7768A5BF-F1DB-4BBF-8FF4-F83791D6031A}" type="presOf" srcId="{DA176E24-A801-4E64-A1AC-EC9C00E7B975}" destId="{D85DB9A6-4983-4C19-A1D7-E6A9162777FE}" srcOrd="1" destOrd="0" presId="urn:microsoft.com/office/officeart/2005/8/layout/equation2"/>
    <dgm:cxn modelId="{CDF9EC8E-2372-4C13-87A8-BC972701ED0D}" type="presOf" srcId="{DA176E24-A801-4E64-A1AC-EC9C00E7B975}" destId="{1825F8BA-6F6E-4FBB-A90B-B78034281986}" srcOrd="0" destOrd="0" presId="urn:microsoft.com/office/officeart/2005/8/layout/equation2"/>
    <dgm:cxn modelId="{D208C67E-8635-498C-B922-D47811037B58}" type="presOf" srcId="{AD434845-69BA-45BA-9411-2EE2F5CC2B6F}" destId="{34D8AD8A-2995-447B-811E-CE23C0BAB93A}" srcOrd="0" destOrd="0" presId="urn:microsoft.com/office/officeart/2005/8/layout/equation2"/>
    <dgm:cxn modelId="{6BD19147-DE34-44B5-B3D1-ECBC217A8BC9}" type="presOf" srcId="{9D11153B-B47D-4EE4-89CC-2231EA46632E}" destId="{FBE45266-F6B9-45DC-8FB2-8083DDE7A879}" srcOrd="0" destOrd="0" presId="urn:microsoft.com/office/officeart/2005/8/layout/equation2"/>
    <dgm:cxn modelId="{BA851677-0518-4A13-9D05-0CD24DE0C5B4}" srcId="{AD434845-69BA-45BA-9411-2EE2F5CC2B6F}" destId="{68E1B1F7-1B12-466E-B1A1-E6C73C2F67F3}" srcOrd="0" destOrd="0" parTransId="{A9ACE4FB-EF7D-4CA0-8F75-95CE826DBC46}" sibTransId="{BDDCA85B-E5AA-41C4-9B90-641BDCA5F8EE}"/>
    <dgm:cxn modelId="{E3FD7D2C-3E2B-42B8-9B0B-C265E691B7C9}" type="presOf" srcId="{B76B5D20-06A5-44FB-80E7-A5EE350D737D}" destId="{73D917DD-7B4B-4B82-8F77-49400E6927AB}" srcOrd="0" destOrd="0" presId="urn:microsoft.com/office/officeart/2005/8/layout/equation2"/>
    <dgm:cxn modelId="{0A049F16-71DE-442F-AA0C-CD3B64F9324B}" type="presOf" srcId="{6AD45447-E19A-42E8-ADEB-5DE5397DD86A}" destId="{3666956D-B2C2-4678-936E-FE0EF8FB3F6A}" srcOrd="0" destOrd="0" presId="urn:microsoft.com/office/officeart/2005/8/layout/equation2"/>
    <dgm:cxn modelId="{92767995-E74C-42E9-B4FD-89CC6DC6F80D}" srcId="{9D11153B-B47D-4EE4-89CC-2231EA46632E}" destId="{6AD45447-E19A-42E8-ADEB-5DE5397DD86A}" srcOrd="2" destOrd="0" parTransId="{80E78E59-D9C8-469F-AFFD-98C27CA35902}" sibTransId="{C6BC1F7C-C9E5-4C8E-A3B5-4AB9FE0335CE}"/>
    <dgm:cxn modelId="{BB4D833B-0587-4E77-AE90-6E325F857341}" type="presOf" srcId="{CCD6CAE8-BB82-4541-9028-7F643F989066}" destId="{73D917DD-7B4B-4B82-8F77-49400E6927AB}" srcOrd="0" destOrd="1" presId="urn:microsoft.com/office/officeart/2005/8/layout/equation2"/>
    <dgm:cxn modelId="{4AE51861-EC54-413F-82C3-ACC69581ED1D}" srcId="{9D11153B-B47D-4EE4-89CC-2231EA46632E}" destId="{AD434845-69BA-45BA-9411-2EE2F5CC2B6F}" srcOrd="1" destOrd="0" parTransId="{AC1B8A87-2531-4D1C-96F0-28C8A501AF4A}" sibTransId="{DA176E24-A801-4E64-A1AC-EC9C00E7B975}"/>
    <dgm:cxn modelId="{13935FB2-E4E6-4D1F-B4BD-783B6756F167}" type="presOf" srcId="{68E1B1F7-1B12-466E-B1A1-E6C73C2F67F3}" destId="{34D8AD8A-2995-447B-811E-CE23C0BAB93A}" srcOrd="0" destOrd="1" presId="urn:microsoft.com/office/officeart/2005/8/layout/equation2"/>
    <dgm:cxn modelId="{880D94CA-F0A7-4E63-8F14-DB28FB195D49}" type="presParOf" srcId="{FBE45266-F6B9-45DC-8FB2-8083DDE7A879}" destId="{DE2A64BB-CE41-4AA3-8B09-297EA2DDDE20}" srcOrd="0" destOrd="0" presId="urn:microsoft.com/office/officeart/2005/8/layout/equation2"/>
    <dgm:cxn modelId="{DC2BFEF2-AAAB-45DD-A92B-DAE30B53D6B3}" type="presParOf" srcId="{DE2A64BB-CE41-4AA3-8B09-297EA2DDDE20}" destId="{73D917DD-7B4B-4B82-8F77-49400E6927AB}" srcOrd="0" destOrd="0" presId="urn:microsoft.com/office/officeart/2005/8/layout/equation2"/>
    <dgm:cxn modelId="{EA8A3BF2-300B-462D-B2AF-24C47AB3A2C6}" type="presParOf" srcId="{DE2A64BB-CE41-4AA3-8B09-297EA2DDDE20}" destId="{17828D25-7AB5-4197-8948-ECAA4C92A6A3}" srcOrd="1" destOrd="0" presId="urn:microsoft.com/office/officeart/2005/8/layout/equation2"/>
    <dgm:cxn modelId="{1A5067F3-79DF-431B-9272-AE3528F906D8}" type="presParOf" srcId="{DE2A64BB-CE41-4AA3-8B09-297EA2DDDE20}" destId="{3D618C76-36F3-486E-B79D-BA1062AC1DCE}" srcOrd="2" destOrd="0" presId="urn:microsoft.com/office/officeart/2005/8/layout/equation2"/>
    <dgm:cxn modelId="{DDC06A59-D44C-49A9-942C-7429152C7B21}" type="presParOf" srcId="{DE2A64BB-CE41-4AA3-8B09-297EA2DDDE20}" destId="{F9CA5CB7-2769-4117-9E11-748E7C992294}" srcOrd="3" destOrd="0" presId="urn:microsoft.com/office/officeart/2005/8/layout/equation2"/>
    <dgm:cxn modelId="{6BD1033B-2FAB-4270-897D-681BBF37C206}" type="presParOf" srcId="{DE2A64BB-CE41-4AA3-8B09-297EA2DDDE20}" destId="{34D8AD8A-2995-447B-811E-CE23C0BAB93A}" srcOrd="4" destOrd="0" presId="urn:microsoft.com/office/officeart/2005/8/layout/equation2"/>
    <dgm:cxn modelId="{4AE7EE30-6839-431F-8F2F-C09CE666792F}" type="presParOf" srcId="{FBE45266-F6B9-45DC-8FB2-8083DDE7A879}" destId="{1825F8BA-6F6E-4FBB-A90B-B78034281986}" srcOrd="1" destOrd="0" presId="urn:microsoft.com/office/officeart/2005/8/layout/equation2"/>
    <dgm:cxn modelId="{51DCA15E-2658-4FB6-AAFD-D430A16C18FD}" type="presParOf" srcId="{1825F8BA-6F6E-4FBB-A90B-B78034281986}" destId="{D85DB9A6-4983-4C19-A1D7-E6A9162777FE}" srcOrd="0" destOrd="0" presId="urn:microsoft.com/office/officeart/2005/8/layout/equation2"/>
    <dgm:cxn modelId="{BEBF9C04-6A46-4B8D-93C5-96C5D60DE378}" type="presParOf" srcId="{FBE45266-F6B9-45DC-8FB2-8083DDE7A879}" destId="{3666956D-B2C2-4678-936E-FE0EF8FB3F6A}"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870DDD-8E80-4E9B-8B83-123FBB230F93}" type="doc">
      <dgm:prSet loTypeId="urn:microsoft.com/office/officeart/2005/8/layout/hierarchy1" loCatId="hierarchy" qsTypeId="urn:microsoft.com/office/officeart/2005/8/quickstyle/3d4" qsCatId="3D" csTypeId="urn:microsoft.com/office/officeart/2005/8/colors/colorful1#3" csCatId="colorful" phldr="1"/>
      <dgm:spPr/>
      <dgm:t>
        <a:bodyPr/>
        <a:lstStyle/>
        <a:p>
          <a:endParaRPr lang="en-IN"/>
        </a:p>
      </dgm:t>
    </dgm:pt>
    <dgm:pt modelId="{BE73797A-7640-460F-B976-4F4044ECF6A8}">
      <dgm:prSet phldrT="[Text]" custT="1"/>
      <dgm:spPr/>
      <dgm:t>
        <a:bodyPr/>
        <a:lstStyle/>
        <a:p>
          <a:r>
            <a:rPr lang="en-IN" sz="2400" dirty="0" smtClean="0">
              <a:solidFill>
                <a:schemeClr val="tx2">
                  <a:lumMod val="50000"/>
                </a:schemeClr>
              </a:solidFill>
              <a:effectLst>
                <a:reflection blurRad="6350" stA="55000" endA="300" endPos="45500" dir="5400000" sy="-100000" algn="bl" rotWithShape="0"/>
              </a:effectLst>
              <a:latin typeface="Times New Roman" pitchFamily="18" charset="0"/>
              <a:cs typeface="Times New Roman" pitchFamily="18" charset="0"/>
            </a:rPr>
            <a:t>INDUSTRY</a:t>
          </a:r>
          <a:endParaRPr lang="en-IN" sz="2400" dirty="0">
            <a:solidFill>
              <a:schemeClr val="tx2">
                <a:lumMod val="50000"/>
              </a:schemeClr>
            </a:solidFill>
            <a:effectLst>
              <a:reflection blurRad="6350" stA="55000" endA="300" endPos="45500" dir="5400000" sy="-100000" algn="bl" rotWithShape="0"/>
            </a:effectLst>
            <a:latin typeface="Times New Roman" pitchFamily="18" charset="0"/>
            <a:cs typeface="Times New Roman" pitchFamily="18" charset="0"/>
          </a:endParaRPr>
        </a:p>
      </dgm:t>
    </dgm:pt>
    <dgm:pt modelId="{45A7A305-C4E6-4159-9014-8C2932DD0543}" type="parTrans" cxnId="{4FD655B9-ACDB-46DE-9799-836C1F7A1BAB}">
      <dgm:prSet/>
      <dgm:spPr/>
      <dgm:t>
        <a:bodyPr/>
        <a:lstStyle/>
        <a:p>
          <a:endParaRPr lang="en-IN"/>
        </a:p>
      </dgm:t>
    </dgm:pt>
    <dgm:pt modelId="{53C4E187-B15B-453B-B94D-037DED0A7FA8}" type="sibTrans" cxnId="{4FD655B9-ACDB-46DE-9799-836C1F7A1BAB}">
      <dgm:prSet/>
      <dgm:spPr/>
      <dgm:t>
        <a:bodyPr/>
        <a:lstStyle/>
        <a:p>
          <a:endParaRPr lang="en-IN"/>
        </a:p>
      </dgm:t>
    </dgm:pt>
    <dgm:pt modelId="{8B9C8D46-70C8-442E-AA65-0060AF364617}">
      <dgm:prSet phldrT="[Text]" custT="1"/>
      <dgm:spPr/>
      <dgm:t>
        <a:bodyPr/>
        <a:lstStyle/>
        <a:p>
          <a:r>
            <a:rPr lang="en-IN" sz="2700" dirty="0" smtClean="0">
              <a:solidFill>
                <a:schemeClr val="accent2">
                  <a:lumMod val="50000"/>
                </a:schemeClr>
              </a:solidFill>
              <a:effectLst>
                <a:reflection blurRad="6350" stA="55000" endA="300" endPos="45500" dir="5400000" sy="-100000" algn="bl" rotWithShape="0"/>
              </a:effectLst>
              <a:latin typeface="Times New Roman" pitchFamily="18" charset="0"/>
              <a:cs typeface="Times New Roman" pitchFamily="18" charset="0"/>
            </a:rPr>
            <a:t>PRIMARY</a:t>
          </a:r>
          <a:endParaRPr lang="en-IN" sz="2700" dirty="0">
            <a:solidFill>
              <a:schemeClr val="accent2">
                <a:lumMod val="50000"/>
              </a:schemeClr>
            </a:solidFill>
            <a:effectLst>
              <a:reflection blurRad="6350" stA="55000" endA="300" endPos="45500" dir="5400000" sy="-100000" algn="bl" rotWithShape="0"/>
            </a:effectLst>
            <a:latin typeface="Times New Roman" pitchFamily="18" charset="0"/>
            <a:cs typeface="Times New Roman" pitchFamily="18" charset="0"/>
          </a:endParaRPr>
        </a:p>
      </dgm:t>
    </dgm:pt>
    <dgm:pt modelId="{F3E4508D-F307-4FA8-B358-C6DC789227E8}" type="parTrans" cxnId="{225C6571-3983-47B3-915C-F93A74100A00}">
      <dgm:prSet/>
      <dgm:spPr/>
      <dgm:t>
        <a:bodyPr/>
        <a:lstStyle/>
        <a:p>
          <a:endParaRPr lang="en-IN"/>
        </a:p>
      </dgm:t>
    </dgm:pt>
    <dgm:pt modelId="{BE07EA0D-A931-408D-AAAB-42BB749AB392}" type="sibTrans" cxnId="{225C6571-3983-47B3-915C-F93A74100A00}">
      <dgm:prSet/>
      <dgm:spPr/>
      <dgm:t>
        <a:bodyPr/>
        <a:lstStyle/>
        <a:p>
          <a:endParaRPr lang="en-IN"/>
        </a:p>
      </dgm:t>
    </dgm:pt>
    <dgm:pt modelId="{244BEF94-8BA0-4EE7-86CB-4B7D73DE90C3}">
      <dgm:prSet phldrT="[Text]"/>
      <dgm:spPr/>
      <dgm:t>
        <a:bodyPr/>
        <a:lstStyle/>
        <a:p>
          <a:r>
            <a:rPr lang="en-IN" dirty="0" smtClean="0">
              <a:solidFill>
                <a:schemeClr val="accent2">
                  <a:lumMod val="50000"/>
                </a:schemeClr>
              </a:solidFill>
              <a:effectLst>
                <a:reflection blurRad="6350" stA="55000" endA="300" endPos="45500" dir="5400000" sy="-100000" algn="bl" rotWithShape="0"/>
              </a:effectLst>
              <a:latin typeface="Times New Roman" pitchFamily="18" charset="0"/>
              <a:cs typeface="Times New Roman" pitchFamily="18" charset="0"/>
            </a:rPr>
            <a:t>TERTIARY INDUSTRY</a:t>
          </a:r>
          <a:endParaRPr lang="en-IN" dirty="0">
            <a:solidFill>
              <a:schemeClr val="accent2">
                <a:lumMod val="50000"/>
              </a:schemeClr>
            </a:solidFill>
            <a:effectLst>
              <a:reflection blurRad="6350" stA="55000" endA="300" endPos="45500" dir="5400000" sy="-100000" algn="bl" rotWithShape="0"/>
            </a:effectLst>
            <a:latin typeface="Times New Roman" pitchFamily="18" charset="0"/>
            <a:cs typeface="Times New Roman" pitchFamily="18" charset="0"/>
          </a:endParaRPr>
        </a:p>
      </dgm:t>
    </dgm:pt>
    <dgm:pt modelId="{4CC9FC23-FF0D-40B7-9E5E-2855706A08CE}" type="parTrans" cxnId="{6C76A7F3-BABD-474D-9CD6-9049120F7389}">
      <dgm:prSet/>
      <dgm:spPr/>
      <dgm:t>
        <a:bodyPr/>
        <a:lstStyle/>
        <a:p>
          <a:endParaRPr lang="en-IN"/>
        </a:p>
      </dgm:t>
    </dgm:pt>
    <dgm:pt modelId="{E2FEDFC1-B4B3-4156-B9A9-384847081E7F}" type="sibTrans" cxnId="{6C76A7F3-BABD-474D-9CD6-9049120F7389}">
      <dgm:prSet/>
      <dgm:spPr/>
      <dgm:t>
        <a:bodyPr/>
        <a:lstStyle/>
        <a:p>
          <a:endParaRPr lang="en-IN"/>
        </a:p>
      </dgm:t>
    </dgm:pt>
    <dgm:pt modelId="{28685D73-A193-495E-AC01-EB7E8106A273}">
      <dgm:prSet phldrT="[Text]"/>
      <dgm:spPr/>
      <dgm:t>
        <a:bodyPr/>
        <a:lstStyle/>
        <a:p>
          <a:r>
            <a:rPr lang="en-IN" dirty="0" smtClean="0">
              <a:solidFill>
                <a:schemeClr val="accent2">
                  <a:lumMod val="50000"/>
                </a:schemeClr>
              </a:solidFill>
              <a:effectLst>
                <a:reflection blurRad="6350" stA="55000" endA="300" endPos="45500" dir="5400000" sy="-100000" algn="bl" rotWithShape="0"/>
              </a:effectLst>
              <a:latin typeface="Times New Roman" pitchFamily="18" charset="0"/>
              <a:cs typeface="Times New Roman" pitchFamily="18" charset="0"/>
            </a:rPr>
            <a:t>SECONDARY INDUSTRY</a:t>
          </a:r>
          <a:endParaRPr lang="en-IN" dirty="0">
            <a:solidFill>
              <a:schemeClr val="accent2">
                <a:lumMod val="50000"/>
              </a:schemeClr>
            </a:solidFill>
            <a:effectLst>
              <a:reflection blurRad="6350" stA="55000" endA="300" endPos="45500" dir="5400000" sy="-100000" algn="bl" rotWithShape="0"/>
            </a:effectLst>
            <a:latin typeface="Times New Roman" pitchFamily="18" charset="0"/>
            <a:cs typeface="Times New Roman" pitchFamily="18" charset="0"/>
          </a:endParaRPr>
        </a:p>
      </dgm:t>
    </dgm:pt>
    <dgm:pt modelId="{57EABF00-ED56-4244-A7F7-D0FE3A397155}" type="sibTrans" cxnId="{EBAE14FB-D02C-402C-820C-59736557702B}">
      <dgm:prSet/>
      <dgm:spPr/>
      <dgm:t>
        <a:bodyPr/>
        <a:lstStyle/>
        <a:p>
          <a:endParaRPr lang="en-IN"/>
        </a:p>
      </dgm:t>
    </dgm:pt>
    <dgm:pt modelId="{E0C32926-D27D-41F6-85CE-1D64C8D35D3D}" type="parTrans" cxnId="{EBAE14FB-D02C-402C-820C-59736557702B}">
      <dgm:prSet/>
      <dgm:spPr/>
      <dgm:t>
        <a:bodyPr/>
        <a:lstStyle/>
        <a:p>
          <a:endParaRPr lang="en-IN"/>
        </a:p>
      </dgm:t>
    </dgm:pt>
    <dgm:pt modelId="{B0A7D456-3CC8-42B9-8082-74BFD8CA07B7}" type="pres">
      <dgm:prSet presAssocID="{D2870DDD-8E80-4E9B-8B83-123FBB230F93}" presName="hierChild1" presStyleCnt="0">
        <dgm:presLayoutVars>
          <dgm:chPref val="1"/>
          <dgm:dir/>
          <dgm:animOne val="branch"/>
          <dgm:animLvl val="lvl"/>
          <dgm:resizeHandles/>
        </dgm:presLayoutVars>
      </dgm:prSet>
      <dgm:spPr/>
      <dgm:t>
        <a:bodyPr/>
        <a:lstStyle/>
        <a:p>
          <a:endParaRPr lang="en-IN"/>
        </a:p>
      </dgm:t>
    </dgm:pt>
    <dgm:pt modelId="{647F25EA-2D5D-42EA-8542-ED711803F5B4}" type="pres">
      <dgm:prSet presAssocID="{BE73797A-7640-460F-B976-4F4044ECF6A8}" presName="hierRoot1" presStyleCnt="0"/>
      <dgm:spPr/>
    </dgm:pt>
    <dgm:pt modelId="{22F9CC17-C0C4-43DA-86CA-11FB8C4485C1}" type="pres">
      <dgm:prSet presAssocID="{BE73797A-7640-460F-B976-4F4044ECF6A8}" presName="composite" presStyleCnt="0"/>
      <dgm:spPr/>
    </dgm:pt>
    <dgm:pt modelId="{D2470D8B-2DF7-4568-810A-395992E2B2AF}" type="pres">
      <dgm:prSet presAssocID="{BE73797A-7640-460F-B976-4F4044ECF6A8}" presName="background" presStyleLbl="node0" presStyleIdx="0" presStyleCnt="1"/>
      <dgm:spPr/>
    </dgm:pt>
    <dgm:pt modelId="{2E211B8A-4977-4D68-A913-C323912C891E}" type="pres">
      <dgm:prSet presAssocID="{BE73797A-7640-460F-B976-4F4044ECF6A8}" presName="text" presStyleLbl="fgAcc0" presStyleIdx="0" presStyleCnt="1" custLinFactNeighborX="-11721" custLinFactNeighborY="-18567">
        <dgm:presLayoutVars>
          <dgm:chPref val="3"/>
        </dgm:presLayoutVars>
      </dgm:prSet>
      <dgm:spPr/>
      <dgm:t>
        <a:bodyPr/>
        <a:lstStyle/>
        <a:p>
          <a:endParaRPr lang="en-IN"/>
        </a:p>
      </dgm:t>
    </dgm:pt>
    <dgm:pt modelId="{63CA7B8D-ECAA-47F7-B669-1DE3E30C7ADB}" type="pres">
      <dgm:prSet presAssocID="{BE73797A-7640-460F-B976-4F4044ECF6A8}" presName="hierChild2" presStyleCnt="0"/>
      <dgm:spPr/>
    </dgm:pt>
    <dgm:pt modelId="{5E7A3A14-70B4-427A-B7FA-FCAEF8205D19}" type="pres">
      <dgm:prSet presAssocID="{F3E4508D-F307-4FA8-B358-C6DC789227E8}" presName="Name10" presStyleLbl="parChTrans1D2" presStyleIdx="0" presStyleCnt="3"/>
      <dgm:spPr/>
      <dgm:t>
        <a:bodyPr/>
        <a:lstStyle/>
        <a:p>
          <a:endParaRPr lang="en-IN"/>
        </a:p>
      </dgm:t>
    </dgm:pt>
    <dgm:pt modelId="{266AFF10-6CA0-4F5C-876E-2C0CEE7AE8F6}" type="pres">
      <dgm:prSet presAssocID="{8B9C8D46-70C8-442E-AA65-0060AF364617}" presName="hierRoot2" presStyleCnt="0"/>
      <dgm:spPr/>
    </dgm:pt>
    <dgm:pt modelId="{C314C252-C27F-41A3-9C3B-45C47E5953C5}" type="pres">
      <dgm:prSet presAssocID="{8B9C8D46-70C8-442E-AA65-0060AF364617}" presName="composite2" presStyleCnt="0"/>
      <dgm:spPr/>
    </dgm:pt>
    <dgm:pt modelId="{FC8B0FFD-2DB7-48FC-B717-42D978E5BD34}" type="pres">
      <dgm:prSet presAssocID="{8B9C8D46-70C8-442E-AA65-0060AF364617}" presName="background2" presStyleLbl="node2" presStyleIdx="0" presStyleCnt="3"/>
      <dgm:spPr/>
    </dgm:pt>
    <dgm:pt modelId="{D37D3279-8229-47C8-9869-98A3FF2C780E}" type="pres">
      <dgm:prSet presAssocID="{8B9C8D46-70C8-442E-AA65-0060AF364617}" presName="text2" presStyleLbl="fgAcc2" presStyleIdx="0" presStyleCnt="3" custScaleY="73113">
        <dgm:presLayoutVars>
          <dgm:chPref val="3"/>
        </dgm:presLayoutVars>
      </dgm:prSet>
      <dgm:spPr/>
      <dgm:t>
        <a:bodyPr/>
        <a:lstStyle/>
        <a:p>
          <a:endParaRPr lang="en-IN"/>
        </a:p>
      </dgm:t>
    </dgm:pt>
    <dgm:pt modelId="{14ECF3A9-30D4-4133-BE14-E3802C5204E4}" type="pres">
      <dgm:prSet presAssocID="{8B9C8D46-70C8-442E-AA65-0060AF364617}" presName="hierChild3" presStyleCnt="0"/>
      <dgm:spPr/>
    </dgm:pt>
    <dgm:pt modelId="{0EDD492B-828F-4F46-A2DC-54A62FF92D01}" type="pres">
      <dgm:prSet presAssocID="{E0C32926-D27D-41F6-85CE-1D64C8D35D3D}" presName="Name10" presStyleLbl="parChTrans1D2" presStyleIdx="1" presStyleCnt="3"/>
      <dgm:spPr/>
      <dgm:t>
        <a:bodyPr/>
        <a:lstStyle/>
        <a:p>
          <a:endParaRPr lang="en-IN"/>
        </a:p>
      </dgm:t>
    </dgm:pt>
    <dgm:pt modelId="{CE365BA0-2763-4163-B60E-8A1DDD0D4EC6}" type="pres">
      <dgm:prSet presAssocID="{28685D73-A193-495E-AC01-EB7E8106A273}" presName="hierRoot2" presStyleCnt="0"/>
      <dgm:spPr/>
    </dgm:pt>
    <dgm:pt modelId="{DAE24974-11A7-4D9F-9270-E854268C7F73}" type="pres">
      <dgm:prSet presAssocID="{28685D73-A193-495E-AC01-EB7E8106A273}" presName="composite2" presStyleCnt="0"/>
      <dgm:spPr/>
    </dgm:pt>
    <dgm:pt modelId="{23968470-6AAD-403B-9E07-64941B72640D}" type="pres">
      <dgm:prSet presAssocID="{28685D73-A193-495E-AC01-EB7E8106A273}" presName="background2" presStyleLbl="node2" presStyleIdx="1" presStyleCnt="3"/>
      <dgm:spPr/>
    </dgm:pt>
    <dgm:pt modelId="{9D4AB6F1-E0F1-43ED-8DF2-E9D6FDE1892C}" type="pres">
      <dgm:prSet presAssocID="{28685D73-A193-495E-AC01-EB7E8106A273}" presName="text2" presStyleLbl="fgAcc2" presStyleIdx="1" presStyleCnt="3" custScaleY="73113">
        <dgm:presLayoutVars>
          <dgm:chPref val="3"/>
        </dgm:presLayoutVars>
      </dgm:prSet>
      <dgm:spPr/>
      <dgm:t>
        <a:bodyPr/>
        <a:lstStyle/>
        <a:p>
          <a:endParaRPr lang="en-IN"/>
        </a:p>
      </dgm:t>
    </dgm:pt>
    <dgm:pt modelId="{FB602061-8B2B-4757-A851-D19BD8A9930A}" type="pres">
      <dgm:prSet presAssocID="{28685D73-A193-495E-AC01-EB7E8106A273}" presName="hierChild3" presStyleCnt="0"/>
      <dgm:spPr/>
    </dgm:pt>
    <dgm:pt modelId="{E44020E0-3E7A-4E3B-A1F0-9A654A678C19}" type="pres">
      <dgm:prSet presAssocID="{4CC9FC23-FF0D-40B7-9E5E-2855706A08CE}" presName="Name10" presStyleLbl="parChTrans1D2" presStyleIdx="2" presStyleCnt="3"/>
      <dgm:spPr/>
      <dgm:t>
        <a:bodyPr/>
        <a:lstStyle/>
        <a:p>
          <a:endParaRPr lang="en-IN"/>
        </a:p>
      </dgm:t>
    </dgm:pt>
    <dgm:pt modelId="{726E89BC-979B-4B60-9E85-FE97840A6871}" type="pres">
      <dgm:prSet presAssocID="{244BEF94-8BA0-4EE7-86CB-4B7D73DE90C3}" presName="hierRoot2" presStyleCnt="0"/>
      <dgm:spPr/>
    </dgm:pt>
    <dgm:pt modelId="{FEB7E2BB-4551-4FBC-A00A-1FD7702B2A47}" type="pres">
      <dgm:prSet presAssocID="{244BEF94-8BA0-4EE7-86CB-4B7D73DE90C3}" presName="composite2" presStyleCnt="0"/>
      <dgm:spPr/>
    </dgm:pt>
    <dgm:pt modelId="{82FFFF14-2E23-421D-A5BE-371848C15604}" type="pres">
      <dgm:prSet presAssocID="{244BEF94-8BA0-4EE7-86CB-4B7D73DE90C3}" presName="background2" presStyleLbl="node2" presStyleIdx="2" presStyleCnt="3"/>
      <dgm:spPr/>
    </dgm:pt>
    <dgm:pt modelId="{6EEFC74E-3650-450D-8F89-A0891AA13FBC}" type="pres">
      <dgm:prSet presAssocID="{244BEF94-8BA0-4EE7-86CB-4B7D73DE90C3}" presName="text2" presStyleLbl="fgAcc2" presStyleIdx="2" presStyleCnt="3" custScaleY="73113">
        <dgm:presLayoutVars>
          <dgm:chPref val="3"/>
        </dgm:presLayoutVars>
      </dgm:prSet>
      <dgm:spPr/>
      <dgm:t>
        <a:bodyPr/>
        <a:lstStyle/>
        <a:p>
          <a:endParaRPr lang="en-IN"/>
        </a:p>
      </dgm:t>
    </dgm:pt>
    <dgm:pt modelId="{AF2A5C2D-D706-48F3-8308-3AA59312C463}" type="pres">
      <dgm:prSet presAssocID="{244BEF94-8BA0-4EE7-86CB-4B7D73DE90C3}" presName="hierChild3" presStyleCnt="0"/>
      <dgm:spPr/>
    </dgm:pt>
  </dgm:ptLst>
  <dgm:cxnLst>
    <dgm:cxn modelId="{327D8AB2-EFDA-4E02-A6D8-F306653A7B4A}" type="presOf" srcId="{F3E4508D-F307-4FA8-B358-C6DC789227E8}" destId="{5E7A3A14-70B4-427A-B7FA-FCAEF8205D19}" srcOrd="0" destOrd="0" presId="urn:microsoft.com/office/officeart/2005/8/layout/hierarchy1"/>
    <dgm:cxn modelId="{443B91AC-CCF9-4688-866F-A1CDB4B2FEF7}" type="presOf" srcId="{8B9C8D46-70C8-442E-AA65-0060AF364617}" destId="{D37D3279-8229-47C8-9869-98A3FF2C780E}" srcOrd="0" destOrd="0" presId="urn:microsoft.com/office/officeart/2005/8/layout/hierarchy1"/>
    <dgm:cxn modelId="{225C6571-3983-47B3-915C-F93A74100A00}" srcId="{BE73797A-7640-460F-B976-4F4044ECF6A8}" destId="{8B9C8D46-70C8-442E-AA65-0060AF364617}" srcOrd="0" destOrd="0" parTransId="{F3E4508D-F307-4FA8-B358-C6DC789227E8}" sibTransId="{BE07EA0D-A931-408D-AAAB-42BB749AB392}"/>
    <dgm:cxn modelId="{6A7AC5CD-60D5-4BEF-ADC9-64CC96D7539B}" type="presOf" srcId="{28685D73-A193-495E-AC01-EB7E8106A273}" destId="{9D4AB6F1-E0F1-43ED-8DF2-E9D6FDE1892C}" srcOrd="0" destOrd="0" presId="urn:microsoft.com/office/officeart/2005/8/layout/hierarchy1"/>
    <dgm:cxn modelId="{304AA989-C525-4E11-83AD-B2A26891458F}" type="presOf" srcId="{D2870DDD-8E80-4E9B-8B83-123FBB230F93}" destId="{B0A7D456-3CC8-42B9-8082-74BFD8CA07B7}" srcOrd="0" destOrd="0" presId="urn:microsoft.com/office/officeart/2005/8/layout/hierarchy1"/>
    <dgm:cxn modelId="{858A020F-BFB2-4951-B88B-5D1079B5F5D0}" type="presOf" srcId="{244BEF94-8BA0-4EE7-86CB-4B7D73DE90C3}" destId="{6EEFC74E-3650-450D-8F89-A0891AA13FBC}" srcOrd="0" destOrd="0" presId="urn:microsoft.com/office/officeart/2005/8/layout/hierarchy1"/>
    <dgm:cxn modelId="{EBAE14FB-D02C-402C-820C-59736557702B}" srcId="{BE73797A-7640-460F-B976-4F4044ECF6A8}" destId="{28685D73-A193-495E-AC01-EB7E8106A273}" srcOrd="1" destOrd="0" parTransId="{E0C32926-D27D-41F6-85CE-1D64C8D35D3D}" sibTransId="{57EABF00-ED56-4244-A7F7-D0FE3A397155}"/>
    <dgm:cxn modelId="{4FD655B9-ACDB-46DE-9799-836C1F7A1BAB}" srcId="{D2870DDD-8E80-4E9B-8B83-123FBB230F93}" destId="{BE73797A-7640-460F-B976-4F4044ECF6A8}" srcOrd="0" destOrd="0" parTransId="{45A7A305-C4E6-4159-9014-8C2932DD0543}" sibTransId="{53C4E187-B15B-453B-B94D-037DED0A7FA8}"/>
    <dgm:cxn modelId="{0B7D995D-2E76-4557-99B8-13FE22D21B2C}" type="presOf" srcId="{4CC9FC23-FF0D-40B7-9E5E-2855706A08CE}" destId="{E44020E0-3E7A-4E3B-A1F0-9A654A678C19}" srcOrd="0" destOrd="0" presId="urn:microsoft.com/office/officeart/2005/8/layout/hierarchy1"/>
    <dgm:cxn modelId="{6C76A7F3-BABD-474D-9CD6-9049120F7389}" srcId="{BE73797A-7640-460F-B976-4F4044ECF6A8}" destId="{244BEF94-8BA0-4EE7-86CB-4B7D73DE90C3}" srcOrd="2" destOrd="0" parTransId="{4CC9FC23-FF0D-40B7-9E5E-2855706A08CE}" sibTransId="{E2FEDFC1-B4B3-4156-B9A9-384847081E7F}"/>
    <dgm:cxn modelId="{73C34B9B-FFC2-4AC0-99C8-40D4E3C70F7A}" type="presOf" srcId="{BE73797A-7640-460F-B976-4F4044ECF6A8}" destId="{2E211B8A-4977-4D68-A913-C323912C891E}" srcOrd="0" destOrd="0" presId="urn:microsoft.com/office/officeart/2005/8/layout/hierarchy1"/>
    <dgm:cxn modelId="{B4B839D3-FB0B-4E5B-937A-98F7FDAAA5A8}" type="presOf" srcId="{E0C32926-D27D-41F6-85CE-1D64C8D35D3D}" destId="{0EDD492B-828F-4F46-A2DC-54A62FF92D01}" srcOrd="0" destOrd="0" presId="urn:microsoft.com/office/officeart/2005/8/layout/hierarchy1"/>
    <dgm:cxn modelId="{0EFC8622-F99D-42B0-9B9A-C3B0CA0F9A75}" type="presParOf" srcId="{B0A7D456-3CC8-42B9-8082-74BFD8CA07B7}" destId="{647F25EA-2D5D-42EA-8542-ED711803F5B4}" srcOrd="0" destOrd="0" presId="urn:microsoft.com/office/officeart/2005/8/layout/hierarchy1"/>
    <dgm:cxn modelId="{194E5F7E-8B39-4F3E-BE36-6C6DF5F446DB}" type="presParOf" srcId="{647F25EA-2D5D-42EA-8542-ED711803F5B4}" destId="{22F9CC17-C0C4-43DA-86CA-11FB8C4485C1}" srcOrd="0" destOrd="0" presId="urn:microsoft.com/office/officeart/2005/8/layout/hierarchy1"/>
    <dgm:cxn modelId="{AE78590A-A679-4BEB-AC2E-A61FD9F2375C}" type="presParOf" srcId="{22F9CC17-C0C4-43DA-86CA-11FB8C4485C1}" destId="{D2470D8B-2DF7-4568-810A-395992E2B2AF}" srcOrd="0" destOrd="0" presId="urn:microsoft.com/office/officeart/2005/8/layout/hierarchy1"/>
    <dgm:cxn modelId="{7904ECB0-F7A0-4711-A49C-D93616B2B220}" type="presParOf" srcId="{22F9CC17-C0C4-43DA-86CA-11FB8C4485C1}" destId="{2E211B8A-4977-4D68-A913-C323912C891E}" srcOrd="1" destOrd="0" presId="urn:microsoft.com/office/officeart/2005/8/layout/hierarchy1"/>
    <dgm:cxn modelId="{C9782F6D-8794-40DC-AA4B-794D6648CC6A}" type="presParOf" srcId="{647F25EA-2D5D-42EA-8542-ED711803F5B4}" destId="{63CA7B8D-ECAA-47F7-B669-1DE3E30C7ADB}" srcOrd="1" destOrd="0" presId="urn:microsoft.com/office/officeart/2005/8/layout/hierarchy1"/>
    <dgm:cxn modelId="{72D6FBFB-0D1D-40E3-93ED-BD3A15DBA6BA}" type="presParOf" srcId="{63CA7B8D-ECAA-47F7-B669-1DE3E30C7ADB}" destId="{5E7A3A14-70B4-427A-B7FA-FCAEF8205D19}" srcOrd="0" destOrd="0" presId="urn:microsoft.com/office/officeart/2005/8/layout/hierarchy1"/>
    <dgm:cxn modelId="{F0EA1C5B-D4D0-4B08-8884-D82F9DE4ECBC}" type="presParOf" srcId="{63CA7B8D-ECAA-47F7-B669-1DE3E30C7ADB}" destId="{266AFF10-6CA0-4F5C-876E-2C0CEE7AE8F6}" srcOrd="1" destOrd="0" presId="urn:microsoft.com/office/officeart/2005/8/layout/hierarchy1"/>
    <dgm:cxn modelId="{D279A9B1-E154-4D37-8258-EF774C83D3B6}" type="presParOf" srcId="{266AFF10-6CA0-4F5C-876E-2C0CEE7AE8F6}" destId="{C314C252-C27F-41A3-9C3B-45C47E5953C5}" srcOrd="0" destOrd="0" presId="urn:microsoft.com/office/officeart/2005/8/layout/hierarchy1"/>
    <dgm:cxn modelId="{8CCBCBFB-B3BD-446F-8A32-459B59D78DA2}" type="presParOf" srcId="{C314C252-C27F-41A3-9C3B-45C47E5953C5}" destId="{FC8B0FFD-2DB7-48FC-B717-42D978E5BD34}" srcOrd="0" destOrd="0" presId="urn:microsoft.com/office/officeart/2005/8/layout/hierarchy1"/>
    <dgm:cxn modelId="{E422F750-1839-47FC-B8B1-E8001A1077BE}" type="presParOf" srcId="{C314C252-C27F-41A3-9C3B-45C47E5953C5}" destId="{D37D3279-8229-47C8-9869-98A3FF2C780E}" srcOrd="1" destOrd="0" presId="urn:microsoft.com/office/officeart/2005/8/layout/hierarchy1"/>
    <dgm:cxn modelId="{A4EBAF25-4B90-44DE-B657-B825854B31C2}" type="presParOf" srcId="{266AFF10-6CA0-4F5C-876E-2C0CEE7AE8F6}" destId="{14ECF3A9-30D4-4133-BE14-E3802C5204E4}" srcOrd="1" destOrd="0" presId="urn:microsoft.com/office/officeart/2005/8/layout/hierarchy1"/>
    <dgm:cxn modelId="{67FA16AB-C2E0-49ED-B73B-42DBE090998B}" type="presParOf" srcId="{63CA7B8D-ECAA-47F7-B669-1DE3E30C7ADB}" destId="{0EDD492B-828F-4F46-A2DC-54A62FF92D01}" srcOrd="2" destOrd="0" presId="urn:microsoft.com/office/officeart/2005/8/layout/hierarchy1"/>
    <dgm:cxn modelId="{698CE5D7-6316-40D2-ABBA-282C58DA9F4A}" type="presParOf" srcId="{63CA7B8D-ECAA-47F7-B669-1DE3E30C7ADB}" destId="{CE365BA0-2763-4163-B60E-8A1DDD0D4EC6}" srcOrd="3" destOrd="0" presId="urn:microsoft.com/office/officeart/2005/8/layout/hierarchy1"/>
    <dgm:cxn modelId="{E9E5FEDD-A060-42E1-AEFB-B62CA79F4273}" type="presParOf" srcId="{CE365BA0-2763-4163-B60E-8A1DDD0D4EC6}" destId="{DAE24974-11A7-4D9F-9270-E854268C7F73}" srcOrd="0" destOrd="0" presId="urn:microsoft.com/office/officeart/2005/8/layout/hierarchy1"/>
    <dgm:cxn modelId="{2CEBF422-8D65-42E7-9F1F-F9DB2701542E}" type="presParOf" srcId="{DAE24974-11A7-4D9F-9270-E854268C7F73}" destId="{23968470-6AAD-403B-9E07-64941B72640D}" srcOrd="0" destOrd="0" presId="urn:microsoft.com/office/officeart/2005/8/layout/hierarchy1"/>
    <dgm:cxn modelId="{6315E5CB-E3C2-49A3-A06F-7D6DBD4FD698}" type="presParOf" srcId="{DAE24974-11A7-4D9F-9270-E854268C7F73}" destId="{9D4AB6F1-E0F1-43ED-8DF2-E9D6FDE1892C}" srcOrd="1" destOrd="0" presId="urn:microsoft.com/office/officeart/2005/8/layout/hierarchy1"/>
    <dgm:cxn modelId="{2E69C56E-DBF8-453E-AEF1-0EB176B3D8CD}" type="presParOf" srcId="{CE365BA0-2763-4163-B60E-8A1DDD0D4EC6}" destId="{FB602061-8B2B-4757-A851-D19BD8A9930A}" srcOrd="1" destOrd="0" presId="urn:microsoft.com/office/officeart/2005/8/layout/hierarchy1"/>
    <dgm:cxn modelId="{7C9E798A-F91F-4A60-B831-E57680F57382}" type="presParOf" srcId="{63CA7B8D-ECAA-47F7-B669-1DE3E30C7ADB}" destId="{E44020E0-3E7A-4E3B-A1F0-9A654A678C19}" srcOrd="4" destOrd="0" presId="urn:microsoft.com/office/officeart/2005/8/layout/hierarchy1"/>
    <dgm:cxn modelId="{6B7EED32-C0A5-42DA-A5FD-77BF10519603}" type="presParOf" srcId="{63CA7B8D-ECAA-47F7-B669-1DE3E30C7ADB}" destId="{726E89BC-979B-4B60-9E85-FE97840A6871}" srcOrd="5" destOrd="0" presId="urn:microsoft.com/office/officeart/2005/8/layout/hierarchy1"/>
    <dgm:cxn modelId="{24D6AC68-75A0-4B74-B342-EF726EBEC0FD}" type="presParOf" srcId="{726E89BC-979B-4B60-9E85-FE97840A6871}" destId="{FEB7E2BB-4551-4FBC-A00A-1FD7702B2A47}" srcOrd="0" destOrd="0" presId="urn:microsoft.com/office/officeart/2005/8/layout/hierarchy1"/>
    <dgm:cxn modelId="{D331659F-B7A2-4633-9517-D398870F5514}" type="presParOf" srcId="{FEB7E2BB-4551-4FBC-A00A-1FD7702B2A47}" destId="{82FFFF14-2E23-421D-A5BE-371848C15604}" srcOrd="0" destOrd="0" presId="urn:microsoft.com/office/officeart/2005/8/layout/hierarchy1"/>
    <dgm:cxn modelId="{CD520125-C7B0-47CF-B842-7B368B5224E4}" type="presParOf" srcId="{FEB7E2BB-4551-4FBC-A00A-1FD7702B2A47}" destId="{6EEFC74E-3650-450D-8F89-A0891AA13FBC}" srcOrd="1" destOrd="0" presId="urn:microsoft.com/office/officeart/2005/8/layout/hierarchy1"/>
    <dgm:cxn modelId="{BE4821A8-8004-4DF0-AE1D-3E9D598B47C0}" type="presParOf" srcId="{726E89BC-979B-4B60-9E85-FE97840A6871}" destId="{AF2A5C2D-D706-48F3-8308-3AA59312C46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523F94-3E63-4EBD-99B3-D421BF48A65B}" type="doc">
      <dgm:prSet loTypeId="urn:microsoft.com/office/officeart/2005/8/layout/hierarchy1" loCatId="hierarchy" qsTypeId="urn:microsoft.com/office/officeart/2005/8/quickstyle/3d4" qsCatId="3D" csTypeId="urn:microsoft.com/office/officeart/2005/8/colors/colorful1#2" csCatId="colorful" phldr="1"/>
      <dgm:spPr/>
      <dgm:t>
        <a:bodyPr/>
        <a:lstStyle/>
        <a:p>
          <a:endParaRPr lang="en-IN"/>
        </a:p>
      </dgm:t>
    </dgm:pt>
    <dgm:pt modelId="{7761FA8D-5D3E-4885-9472-28BDA9FDADC6}">
      <dgm:prSet phldrT="[Text]" custT="1"/>
      <dgm:spPr/>
      <dgm:t>
        <a:bodyPr/>
        <a:lstStyle/>
        <a:p>
          <a:r>
            <a:rPr lang="en-IN" sz="2400" dirty="0" smtClean="0">
              <a:solidFill>
                <a:schemeClr val="accent1">
                  <a:lumMod val="50000"/>
                </a:schemeClr>
              </a:solidFill>
              <a:effectLst>
                <a:reflection blurRad="6350" stA="55000" endA="300" endPos="45500" dir="5400000" sy="-100000" algn="bl" rotWithShape="0"/>
              </a:effectLst>
              <a:latin typeface="Times New Roman" pitchFamily="18" charset="0"/>
              <a:cs typeface="Times New Roman" pitchFamily="18" charset="0"/>
            </a:rPr>
            <a:t>PRIMARY INDUSTRY</a:t>
          </a:r>
          <a:endParaRPr lang="en-IN" sz="2400" dirty="0">
            <a:solidFill>
              <a:schemeClr val="accent1">
                <a:lumMod val="50000"/>
              </a:schemeClr>
            </a:solidFill>
            <a:effectLst>
              <a:reflection blurRad="6350" stA="55000" endA="300" endPos="45500" dir="5400000" sy="-100000" algn="bl" rotWithShape="0"/>
            </a:effectLst>
            <a:latin typeface="Times New Roman" pitchFamily="18" charset="0"/>
            <a:cs typeface="Times New Roman" pitchFamily="18" charset="0"/>
          </a:endParaRPr>
        </a:p>
      </dgm:t>
    </dgm:pt>
    <dgm:pt modelId="{0BBDE07B-B699-493B-9A17-746A999AC792}" type="parTrans" cxnId="{C1327069-C749-4864-9352-EE3C531E5E5E}">
      <dgm:prSet/>
      <dgm:spPr/>
      <dgm:t>
        <a:bodyPr/>
        <a:lstStyle/>
        <a:p>
          <a:endParaRPr lang="en-IN"/>
        </a:p>
      </dgm:t>
    </dgm:pt>
    <dgm:pt modelId="{3F5AF32D-A421-4296-B113-FCEE359596E1}" type="sibTrans" cxnId="{C1327069-C749-4864-9352-EE3C531E5E5E}">
      <dgm:prSet/>
      <dgm:spPr/>
      <dgm:t>
        <a:bodyPr/>
        <a:lstStyle/>
        <a:p>
          <a:endParaRPr lang="en-IN"/>
        </a:p>
      </dgm:t>
    </dgm:pt>
    <dgm:pt modelId="{029F2BA5-FCEA-4AC9-94CA-19BCC2EA3587}">
      <dgm:prSet phldrT="[Text]" custT="1"/>
      <dgm:spPr/>
      <dgm:t>
        <a:bodyPr/>
        <a:lstStyle/>
        <a:p>
          <a:r>
            <a:rPr lang="en-IN" sz="1800" dirty="0" smtClean="0">
              <a:solidFill>
                <a:schemeClr val="accent2">
                  <a:lumMod val="50000"/>
                </a:schemeClr>
              </a:solidFill>
              <a:effectLst>
                <a:reflection blurRad="6350" stA="55000" endA="300" endPos="45500" dir="5400000" sy="-100000" algn="bl" rotWithShape="0"/>
              </a:effectLst>
              <a:latin typeface="Times New Roman" pitchFamily="18" charset="0"/>
              <a:cs typeface="Times New Roman" pitchFamily="18" charset="0"/>
            </a:rPr>
            <a:t>EXTRACTIVE</a:t>
          </a:r>
          <a:endParaRPr lang="en-IN" sz="1800" dirty="0">
            <a:solidFill>
              <a:schemeClr val="accent2">
                <a:lumMod val="50000"/>
              </a:schemeClr>
            </a:solidFill>
            <a:effectLst>
              <a:reflection blurRad="6350" stA="55000" endA="300" endPos="45500" dir="5400000" sy="-100000" algn="bl" rotWithShape="0"/>
            </a:effectLst>
            <a:latin typeface="Times New Roman" pitchFamily="18" charset="0"/>
            <a:cs typeface="Times New Roman" pitchFamily="18" charset="0"/>
          </a:endParaRPr>
        </a:p>
      </dgm:t>
    </dgm:pt>
    <dgm:pt modelId="{8529565B-0B91-46EA-B2B1-06C64C93A123}" type="parTrans" cxnId="{76BFE705-DD8C-428F-AFB0-B0B5BC7B8EAC}">
      <dgm:prSet/>
      <dgm:spPr/>
      <dgm:t>
        <a:bodyPr/>
        <a:lstStyle/>
        <a:p>
          <a:endParaRPr lang="en-IN"/>
        </a:p>
      </dgm:t>
    </dgm:pt>
    <dgm:pt modelId="{CC5CB90E-F502-4BE1-8DAE-67E03D2A7A53}" type="sibTrans" cxnId="{76BFE705-DD8C-428F-AFB0-B0B5BC7B8EAC}">
      <dgm:prSet/>
      <dgm:spPr/>
      <dgm:t>
        <a:bodyPr/>
        <a:lstStyle/>
        <a:p>
          <a:endParaRPr lang="en-IN"/>
        </a:p>
      </dgm:t>
    </dgm:pt>
    <dgm:pt modelId="{2FF8EF0F-DAB6-4D81-A50F-7C36C57845C9}">
      <dgm:prSet phldrT="[Text]" custT="1"/>
      <dgm:spPr/>
      <dgm:t>
        <a:bodyPr/>
        <a:lstStyle/>
        <a:p>
          <a:r>
            <a:rPr lang="en-IN" sz="1600" dirty="0" smtClean="0">
              <a:solidFill>
                <a:schemeClr val="accent4">
                  <a:lumMod val="50000"/>
                </a:schemeClr>
              </a:solidFill>
              <a:latin typeface="Times New Roman" pitchFamily="18" charset="0"/>
              <a:cs typeface="Times New Roman" pitchFamily="18" charset="0"/>
            </a:rPr>
            <a:t>FARMING</a:t>
          </a:r>
          <a:endParaRPr lang="en-IN" sz="1600" dirty="0">
            <a:solidFill>
              <a:schemeClr val="accent4">
                <a:lumMod val="50000"/>
              </a:schemeClr>
            </a:solidFill>
            <a:latin typeface="Times New Roman" pitchFamily="18" charset="0"/>
            <a:cs typeface="Times New Roman" pitchFamily="18" charset="0"/>
          </a:endParaRPr>
        </a:p>
      </dgm:t>
    </dgm:pt>
    <dgm:pt modelId="{78D82045-7427-4E3C-9511-DBAC06A077BD}" type="parTrans" cxnId="{465E3D7A-C071-43C2-84B2-B257671B0618}">
      <dgm:prSet/>
      <dgm:spPr/>
      <dgm:t>
        <a:bodyPr/>
        <a:lstStyle/>
        <a:p>
          <a:endParaRPr lang="en-IN"/>
        </a:p>
      </dgm:t>
    </dgm:pt>
    <dgm:pt modelId="{E65E9D3B-CEF8-4A68-9306-BF7459C03AAE}" type="sibTrans" cxnId="{465E3D7A-C071-43C2-84B2-B257671B0618}">
      <dgm:prSet/>
      <dgm:spPr/>
      <dgm:t>
        <a:bodyPr/>
        <a:lstStyle/>
        <a:p>
          <a:endParaRPr lang="en-IN"/>
        </a:p>
      </dgm:t>
    </dgm:pt>
    <dgm:pt modelId="{72403D89-A311-4AAD-8489-26EBB5B1EE0D}">
      <dgm:prSet phldrT="[Text]" custT="1"/>
      <dgm:spPr/>
      <dgm:t>
        <a:bodyPr/>
        <a:lstStyle/>
        <a:p>
          <a:r>
            <a:rPr lang="en-IN" sz="1800" dirty="0" smtClean="0">
              <a:solidFill>
                <a:schemeClr val="accent4">
                  <a:lumMod val="50000"/>
                </a:schemeClr>
              </a:solidFill>
              <a:latin typeface="Times New Roman" pitchFamily="18" charset="0"/>
              <a:cs typeface="Times New Roman" pitchFamily="18" charset="0"/>
            </a:rPr>
            <a:t>MINING</a:t>
          </a:r>
          <a:r>
            <a:rPr lang="en-IN" sz="1800" dirty="0" smtClean="0">
              <a:solidFill>
                <a:schemeClr val="accent4">
                  <a:lumMod val="50000"/>
                </a:schemeClr>
              </a:solidFill>
              <a:latin typeface="Algerian" pitchFamily="82" charset="0"/>
            </a:rPr>
            <a:t> </a:t>
          </a:r>
          <a:endParaRPr lang="en-IN" sz="1800" dirty="0">
            <a:solidFill>
              <a:schemeClr val="accent4">
                <a:lumMod val="50000"/>
              </a:schemeClr>
            </a:solidFill>
            <a:latin typeface="Algerian" pitchFamily="82" charset="0"/>
          </a:endParaRPr>
        </a:p>
      </dgm:t>
    </dgm:pt>
    <dgm:pt modelId="{38CDD6F8-A09B-4105-8D21-483BFF08A057}" type="parTrans" cxnId="{4757D5C4-D1A0-4442-B02C-78140786273F}">
      <dgm:prSet/>
      <dgm:spPr/>
      <dgm:t>
        <a:bodyPr/>
        <a:lstStyle/>
        <a:p>
          <a:endParaRPr lang="en-IN"/>
        </a:p>
      </dgm:t>
    </dgm:pt>
    <dgm:pt modelId="{B05CB766-AB82-45AF-97EF-A24EF6D755D8}" type="sibTrans" cxnId="{4757D5C4-D1A0-4442-B02C-78140786273F}">
      <dgm:prSet/>
      <dgm:spPr/>
      <dgm:t>
        <a:bodyPr/>
        <a:lstStyle/>
        <a:p>
          <a:endParaRPr lang="en-IN"/>
        </a:p>
      </dgm:t>
    </dgm:pt>
    <dgm:pt modelId="{F85457F3-0D66-4FE8-9C77-93E33D071D81}">
      <dgm:prSet phldrT="[Text]" custT="1"/>
      <dgm:spPr/>
      <dgm:t>
        <a:bodyPr/>
        <a:lstStyle/>
        <a:p>
          <a:r>
            <a:rPr lang="en-IN" sz="1800" dirty="0" smtClean="0">
              <a:solidFill>
                <a:schemeClr val="accent4">
                  <a:lumMod val="50000"/>
                </a:schemeClr>
              </a:solidFill>
              <a:latin typeface="Times New Roman" pitchFamily="18" charset="0"/>
              <a:cs typeface="Times New Roman" pitchFamily="18" charset="0"/>
            </a:rPr>
            <a:t>FISHING</a:t>
          </a:r>
          <a:endParaRPr lang="en-IN" sz="1800" dirty="0">
            <a:solidFill>
              <a:schemeClr val="accent4">
                <a:lumMod val="50000"/>
              </a:schemeClr>
            </a:solidFill>
            <a:latin typeface="Times New Roman" pitchFamily="18" charset="0"/>
            <a:cs typeface="Times New Roman" pitchFamily="18" charset="0"/>
          </a:endParaRPr>
        </a:p>
      </dgm:t>
    </dgm:pt>
    <dgm:pt modelId="{83A50513-6085-4C4C-9109-F5716EEA5D9E}" type="parTrans" cxnId="{958C33D6-A1D8-440F-985F-F3753E4B7634}">
      <dgm:prSet/>
      <dgm:spPr/>
      <dgm:t>
        <a:bodyPr/>
        <a:lstStyle/>
        <a:p>
          <a:endParaRPr lang="en-IN"/>
        </a:p>
      </dgm:t>
    </dgm:pt>
    <dgm:pt modelId="{C21CFF13-290C-49B2-94D8-51C29896A45F}" type="sibTrans" cxnId="{958C33D6-A1D8-440F-985F-F3753E4B7634}">
      <dgm:prSet/>
      <dgm:spPr/>
      <dgm:t>
        <a:bodyPr/>
        <a:lstStyle/>
        <a:p>
          <a:endParaRPr lang="en-IN"/>
        </a:p>
      </dgm:t>
    </dgm:pt>
    <dgm:pt modelId="{CE9C53EC-1BD6-4B41-843C-5222F95E631E}">
      <dgm:prSet phldrT="[Text]" custT="1"/>
      <dgm:spPr/>
      <dgm:t>
        <a:bodyPr/>
        <a:lstStyle/>
        <a:p>
          <a:r>
            <a:rPr lang="en-IN" sz="2400" dirty="0" smtClean="0">
              <a:solidFill>
                <a:schemeClr val="accent2">
                  <a:lumMod val="50000"/>
                </a:schemeClr>
              </a:solidFill>
              <a:effectLst>
                <a:reflection blurRad="6350" stA="55000" endA="300" endPos="45500" dir="5400000" sy="-100000" algn="bl" rotWithShape="0"/>
              </a:effectLst>
              <a:latin typeface="Times New Roman" pitchFamily="18" charset="0"/>
              <a:cs typeface="Times New Roman" pitchFamily="18" charset="0"/>
            </a:rPr>
            <a:t>GENETIC</a:t>
          </a:r>
          <a:endParaRPr lang="en-IN" sz="1600" dirty="0">
            <a:solidFill>
              <a:schemeClr val="accent2">
                <a:lumMod val="50000"/>
              </a:schemeClr>
            </a:solidFill>
            <a:effectLst>
              <a:reflection blurRad="6350" stA="55000" endA="300" endPos="45500" dir="5400000" sy="-100000" algn="bl" rotWithShape="0"/>
            </a:effectLst>
            <a:latin typeface="Times New Roman" pitchFamily="18" charset="0"/>
            <a:cs typeface="Times New Roman" pitchFamily="18" charset="0"/>
          </a:endParaRPr>
        </a:p>
      </dgm:t>
    </dgm:pt>
    <dgm:pt modelId="{8B08BBF4-57AC-4D84-8670-77C7F496456E}" type="parTrans" cxnId="{47BD04B8-4655-44C9-AE2C-AAD1BF1B31E8}">
      <dgm:prSet/>
      <dgm:spPr/>
      <dgm:t>
        <a:bodyPr/>
        <a:lstStyle/>
        <a:p>
          <a:endParaRPr lang="en-IN"/>
        </a:p>
      </dgm:t>
    </dgm:pt>
    <dgm:pt modelId="{7FC73C21-FB87-439B-B576-F90F6AC1203B}" type="sibTrans" cxnId="{47BD04B8-4655-44C9-AE2C-AAD1BF1B31E8}">
      <dgm:prSet/>
      <dgm:spPr/>
      <dgm:t>
        <a:bodyPr/>
        <a:lstStyle/>
        <a:p>
          <a:endParaRPr lang="en-IN"/>
        </a:p>
      </dgm:t>
    </dgm:pt>
    <dgm:pt modelId="{5AD545B3-248F-4B91-9BE7-341E73A2907A}">
      <dgm:prSet phldrT="[Text]" custT="1"/>
      <dgm:spPr/>
      <dgm:t>
        <a:bodyPr/>
        <a:lstStyle/>
        <a:p>
          <a:r>
            <a:rPr lang="en-IN" sz="1800" dirty="0" smtClean="0">
              <a:solidFill>
                <a:schemeClr val="accent4">
                  <a:lumMod val="50000"/>
                </a:schemeClr>
              </a:solidFill>
              <a:latin typeface="Times New Roman" pitchFamily="18" charset="0"/>
              <a:cs typeface="Times New Roman" pitchFamily="18" charset="0"/>
            </a:rPr>
            <a:t>CATTLE BREEDING FARMS</a:t>
          </a:r>
          <a:endParaRPr lang="en-IN" sz="1800" dirty="0">
            <a:solidFill>
              <a:schemeClr val="accent4">
                <a:lumMod val="50000"/>
              </a:schemeClr>
            </a:solidFill>
            <a:latin typeface="Times New Roman" pitchFamily="18" charset="0"/>
            <a:cs typeface="Times New Roman" pitchFamily="18" charset="0"/>
          </a:endParaRPr>
        </a:p>
      </dgm:t>
    </dgm:pt>
    <dgm:pt modelId="{83B8DA5F-11B6-4D76-AB02-EE104B04693B}" type="parTrans" cxnId="{01AF686A-F807-448B-9F3F-41ACF4C1D351}">
      <dgm:prSet/>
      <dgm:spPr/>
      <dgm:t>
        <a:bodyPr/>
        <a:lstStyle/>
        <a:p>
          <a:endParaRPr lang="en-IN"/>
        </a:p>
      </dgm:t>
    </dgm:pt>
    <dgm:pt modelId="{3A0D63F4-E0D6-493C-B828-4541EA2DE7B8}" type="sibTrans" cxnId="{01AF686A-F807-448B-9F3F-41ACF4C1D351}">
      <dgm:prSet/>
      <dgm:spPr/>
      <dgm:t>
        <a:bodyPr/>
        <a:lstStyle/>
        <a:p>
          <a:endParaRPr lang="en-IN"/>
        </a:p>
      </dgm:t>
    </dgm:pt>
    <dgm:pt modelId="{65752F6E-CBB9-4CE5-8F8E-819F2F5B423E}">
      <dgm:prSet phldrT="[Text]" custT="1"/>
      <dgm:spPr/>
      <dgm:t>
        <a:bodyPr/>
        <a:lstStyle/>
        <a:p>
          <a:r>
            <a:rPr lang="en-IN" sz="1800" dirty="0" smtClean="0">
              <a:solidFill>
                <a:schemeClr val="accent4">
                  <a:lumMod val="50000"/>
                </a:schemeClr>
              </a:solidFill>
              <a:latin typeface="Times New Roman" pitchFamily="18" charset="0"/>
              <a:cs typeface="Times New Roman" pitchFamily="18" charset="0"/>
            </a:rPr>
            <a:t>POULTRY FARMS</a:t>
          </a:r>
          <a:endParaRPr lang="en-IN" sz="1800" dirty="0">
            <a:solidFill>
              <a:schemeClr val="accent4">
                <a:lumMod val="50000"/>
              </a:schemeClr>
            </a:solidFill>
            <a:latin typeface="Times New Roman" pitchFamily="18" charset="0"/>
            <a:cs typeface="Times New Roman" pitchFamily="18" charset="0"/>
          </a:endParaRPr>
        </a:p>
      </dgm:t>
    </dgm:pt>
    <dgm:pt modelId="{AE001662-AE90-4BC4-8C06-9EF8956238B3}" type="parTrans" cxnId="{85CAD992-AC5F-4203-A863-56F945D34BDC}">
      <dgm:prSet/>
      <dgm:spPr/>
      <dgm:t>
        <a:bodyPr/>
        <a:lstStyle/>
        <a:p>
          <a:endParaRPr lang="en-IN"/>
        </a:p>
      </dgm:t>
    </dgm:pt>
    <dgm:pt modelId="{FDFB8568-6C8E-4BE0-9C7E-C86EB87DA54B}" type="sibTrans" cxnId="{85CAD992-AC5F-4203-A863-56F945D34BDC}">
      <dgm:prSet/>
      <dgm:spPr/>
      <dgm:t>
        <a:bodyPr/>
        <a:lstStyle/>
        <a:p>
          <a:endParaRPr lang="en-IN"/>
        </a:p>
      </dgm:t>
    </dgm:pt>
    <dgm:pt modelId="{3B9DEF3A-3049-45D9-8384-4EC480EF55E1}">
      <dgm:prSet phldrT="[Text]" custT="1"/>
      <dgm:spPr/>
      <dgm:t>
        <a:bodyPr/>
        <a:lstStyle/>
        <a:p>
          <a:pPr algn="l"/>
          <a:r>
            <a:rPr lang="en-IN" sz="2000" dirty="0" smtClean="0">
              <a:solidFill>
                <a:schemeClr val="accent3">
                  <a:lumMod val="50000"/>
                </a:schemeClr>
              </a:solidFill>
              <a:latin typeface="Times New Roman" pitchFamily="18" charset="0"/>
              <a:cs typeface="Times New Roman" pitchFamily="18" charset="0"/>
            </a:rPr>
            <a:t>These industries extract or draw out various products from natural resources.</a:t>
          </a:r>
          <a:endParaRPr lang="en-IN" sz="2000" dirty="0">
            <a:solidFill>
              <a:schemeClr val="accent3">
                <a:lumMod val="50000"/>
              </a:schemeClr>
            </a:solidFill>
            <a:latin typeface="Times New Roman" pitchFamily="18" charset="0"/>
            <a:cs typeface="Times New Roman" pitchFamily="18" charset="0"/>
          </a:endParaRPr>
        </a:p>
      </dgm:t>
    </dgm:pt>
    <dgm:pt modelId="{1E04DC43-B701-4155-8CD1-DC419A8346F2}" type="parTrans" cxnId="{8B2B2336-7EDA-4CE5-952E-1CEAD2D8925B}">
      <dgm:prSet/>
      <dgm:spPr/>
      <dgm:t>
        <a:bodyPr/>
        <a:lstStyle/>
        <a:p>
          <a:endParaRPr lang="en-IN"/>
        </a:p>
      </dgm:t>
    </dgm:pt>
    <dgm:pt modelId="{91326AA2-0FC4-46D7-88A0-0005E990B632}" type="sibTrans" cxnId="{8B2B2336-7EDA-4CE5-952E-1CEAD2D8925B}">
      <dgm:prSet/>
      <dgm:spPr/>
      <dgm:t>
        <a:bodyPr/>
        <a:lstStyle/>
        <a:p>
          <a:endParaRPr lang="en-IN"/>
        </a:p>
      </dgm:t>
    </dgm:pt>
    <dgm:pt modelId="{9521545C-B17D-4E79-BD22-8C5714E0BEA6}">
      <dgm:prSet phldrT="[Text]" custT="1"/>
      <dgm:spPr/>
      <dgm:t>
        <a:bodyPr/>
        <a:lstStyle/>
        <a:p>
          <a:pPr algn="l"/>
          <a:r>
            <a:rPr lang="en-IN" sz="2000" dirty="0" smtClean="0">
              <a:solidFill>
                <a:schemeClr val="accent3">
                  <a:lumMod val="50000"/>
                </a:schemeClr>
              </a:solidFill>
              <a:latin typeface="Times New Roman" pitchFamily="18" charset="0"/>
              <a:cs typeface="Times New Roman" pitchFamily="18" charset="0"/>
            </a:rPr>
            <a:t>Genetic means heredity or parentage. These  industries involve breeding or reproduction of plants and animals.</a:t>
          </a:r>
          <a:endParaRPr lang="en-IN" sz="2000" dirty="0">
            <a:solidFill>
              <a:schemeClr val="accent3">
                <a:lumMod val="50000"/>
              </a:schemeClr>
            </a:solidFill>
            <a:latin typeface="Times New Roman" pitchFamily="18" charset="0"/>
            <a:cs typeface="Times New Roman" pitchFamily="18" charset="0"/>
          </a:endParaRPr>
        </a:p>
      </dgm:t>
    </dgm:pt>
    <dgm:pt modelId="{C7767EC1-D04B-497B-87AB-0892ED094BA7}" type="parTrans" cxnId="{B73A685C-E1BC-4897-832D-4049024BF9E8}">
      <dgm:prSet/>
      <dgm:spPr/>
      <dgm:t>
        <a:bodyPr/>
        <a:lstStyle/>
        <a:p>
          <a:endParaRPr lang="en-IN"/>
        </a:p>
      </dgm:t>
    </dgm:pt>
    <dgm:pt modelId="{773C008C-FA09-44BD-961A-34DFF2FFCC4F}" type="sibTrans" cxnId="{B73A685C-E1BC-4897-832D-4049024BF9E8}">
      <dgm:prSet/>
      <dgm:spPr/>
      <dgm:t>
        <a:bodyPr/>
        <a:lstStyle/>
        <a:p>
          <a:endParaRPr lang="en-IN"/>
        </a:p>
      </dgm:t>
    </dgm:pt>
    <dgm:pt modelId="{F9BDBF14-68C9-4FA1-ACF2-68F697001347}" type="pres">
      <dgm:prSet presAssocID="{4C523F94-3E63-4EBD-99B3-D421BF48A65B}" presName="hierChild1" presStyleCnt="0">
        <dgm:presLayoutVars>
          <dgm:chPref val="1"/>
          <dgm:dir/>
          <dgm:animOne val="branch"/>
          <dgm:animLvl val="lvl"/>
          <dgm:resizeHandles/>
        </dgm:presLayoutVars>
      </dgm:prSet>
      <dgm:spPr/>
      <dgm:t>
        <a:bodyPr/>
        <a:lstStyle/>
        <a:p>
          <a:endParaRPr lang="en-IN"/>
        </a:p>
      </dgm:t>
    </dgm:pt>
    <dgm:pt modelId="{1C9C6279-3D87-47B8-BED4-DFB2CF383A6E}" type="pres">
      <dgm:prSet presAssocID="{7761FA8D-5D3E-4885-9472-28BDA9FDADC6}" presName="hierRoot1" presStyleCnt="0"/>
      <dgm:spPr/>
    </dgm:pt>
    <dgm:pt modelId="{36F787F7-508A-4B8C-BD3F-38D23456C9CF}" type="pres">
      <dgm:prSet presAssocID="{7761FA8D-5D3E-4885-9472-28BDA9FDADC6}" presName="composite" presStyleCnt="0"/>
      <dgm:spPr/>
    </dgm:pt>
    <dgm:pt modelId="{38C8B9A3-C312-43A9-9D84-3652D2B42419}" type="pres">
      <dgm:prSet presAssocID="{7761FA8D-5D3E-4885-9472-28BDA9FDADC6}" presName="background" presStyleLbl="node0" presStyleIdx="0" presStyleCnt="1"/>
      <dgm:spPr/>
    </dgm:pt>
    <dgm:pt modelId="{9DE1A935-C4DF-48D5-B364-21B8E7CADFA6}" type="pres">
      <dgm:prSet presAssocID="{7761FA8D-5D3E-4885-9472-28BDA9FDADC6}" presName="text" presStyleLbl="fgAcc0" presStyleIdx="0" presStyleCnt="1" custScaleX="208422" custScaleY="164109">
        <dgm:presLayoutVars>
          <dgm:chPref val="3"/>
        </dgm:presLayoutVars>
      </dgm:prSet>
      <dgm:spPr/>
      <dgm:t>
        <a:bodyPr/>
        <a:lstStyle/>
        <a:p>
          <a:endParaRPr lang="en-IN"/>
        </a:p>
      </dgm:t>
    </dgm:pt>
    <dgm:pt modelId="{6243C716-4D08-4A0D-93FE-08B474D71D91}" type="pres">
      <dgm:prSet presAssocID="{7761FA8D-5D3E-4885-9472-28BDA9FDADC6}" presName="hierChild2" presStyleCnt="0"/>
      <dgm:spPr/>
    </dgm:pt>
    <dgm:pt modelId="{AF2AA901-A1AC-481A-B1E3-52BB62F93ABE}" type="pres">
      <dgm:prSet presAssocID="{8529565B-0B91-46EA-B2B1-06C64C93A123}" presName="Name10" presStyleLbl="parChTrans1D2" presStyleIdx="0" presStyleCnt="2"/>
      <dgm:spPr/>
      <dgm:t>
        <a:bodyPr/>
        <a:lstStyle/>
        <a:p>
          <a:endParaRPr lang="en-IN"/>
        </a:p>
      </dgm:t>
    </dgm:pt>
    <dgm:pt modelId="{E01B4C78-1E67-487D-8C4F-BDBEB8DC8969}" type="pres">
      <dgm:prSet presAssocID="{029F2BA5-FCEA-4AC9-94CA-19BCC2EA3587}" presName="hierRoot2" presStyleCnt="0"/>
      <dgm:spPr/>
    </dgm:pt>
    <dgm:pt modelId="{5CE72EE4-E164-4977-AD06-25A4B1AAD203}" type="pres">
      <dgm:prSet presAssocID="{029F2BA5-FCEA-4AC9-94CA-19BCC2EA3587}" presName="composite2" presStyleCnt="0"/>
      <dgm:spPr/>
    </dgm:pt>
    <dgm:pt modelId="{50BAC85D-D231-474B-B321-4E503E55EA7E}" type="pres">
      <dgm:prSet presAssocID="{029F2BA5-FCEA-4AC9-94CA-19BCC2EA3587}" presName="background2" presStyleLbl="node2" presStyleIdx="0" presStyleCnt="2"/>
      <dgm:spPr/>
    </dgm:pt>
    <dgm:pt modelId="{CC6BFAE9-EC62-43D1-A12F-6BC7773B6883}" type="pres">
      <dgm:prSet presAssocID="{029F2BA5-FCEA-4AC9-94CA-19BCC2EA3587}" presName="text2" presStyleLbl="fgAcc2" presStyleIdx="0" presStyleCnt="2" custScaleX="140103" custScaleY="140607">
        <dgm:presLayoutVars>
          <dgm:chPref val="3"/>
        </dgm:presLayoutVars>
      </dgm:prSet>
      <dgm:spPr/>
      <dgm:t>
        <a:bodyPr/>
        <a:lstStyle/>
        <a:p>
          <a:endParaRPr lang="en-IN"/>
        </a:p>
      </dgm:t>
    </dgm:pt>
    <dgm:pt modelId="{1D3C7533-E670-40E9-A53D-DBAC96B247CB}" type="pres">
      <dgm:prSet presAssocID="{029F2BA5-FCEA-4AC9-94CA-19BCC2EA3587}" presName="hierChild3" presStyleCnt="0"/>
      <dgm:spPr/>
    </dgm:pt>
    <dgm:pt modelId="{1FB9737F-1A53-4065-B11F-8BB186C7E0B2}" type="pres">
      <dgm:prSet presAssocID="{1E04DC43-B701-4155-8CD1-DC419A8346F2}" presName="Name17" presStyleLbl="parChTrans1D3" presStyleIdx="0" presStyleCnt="2"/>
      <dgm:spPr/>
      <dgm:t>
        <a:bodyPr/>
        <a:lstStyle/>
        <a:p>
          <a:endParaRPr lang="en-IN"/>
        </a:p>
      </dgm:t>
    </dgm:pt>
    <dgm:pt modelId="{2A4EDA2D-BB7B-47E3-A196-50AA1809DD3D}" type="pres">
      <dgm:prSet presAssocID="{3B9DEF3A-3049-45D9-8384-4EC480EF55E1}" presName="hierRoot3" presStyleCnt="0"/>
      <dgm:spPr/>
    </dgm:pt>
    <dgm:pt modelId="{47313946-D7E7-4E83-94D4-3BE1D7391964}" type="pres">
      <dgm:prSet presAssocID="{3B9DEF3A-3049-45D9-8384-4EC480EF55E1}" presName="composite3" presStyleCnt="0"/>
      <dgm:spPr/>
    </dgm:pt>
    <dgm:pt modelId="{2196F87C-9B24-47E0-A500-9601FBAF6B41}" type="pres">
      <dgm:prSet presAssocID="{3B9DEF3A-3049-45D9-8384-4EC480EF55E1}" presName="background3" presStyleLbl="node3" presStyleIdx="0" presStyleCnt="2"/>
      <dgm:spPr/>
    </dgm:pt>
    <dgm:pt modelId="{883DA261-6E26-4399-A908-5EA05BBE2153}" type="pres">
      <dgm:prSet presAssocID="{3B9DEF3A-3049-45D9-8384-4EC480EF55E1}" presName="text3" presStyleLbl="fgAcc3" presStyleIdx="0" presStyleCnt="2" custScaleX="278127" custScaleY="137320">
        <dgm:presLayoutVars>
          <dgm:chPref val="3"/>
        </dgm:presLayoutVars>
      </dgm:prSet>
      <dgm:spPr/>
      <dgm:t>
        <a:bodyPr/>
        <a:lstStyle/>
        <a:p>
          <a:endParaRPr lang="en-IN"/>
        </a:p>
      </dgm:t>
    </dgm:pt>
    <dgm:pt modelId="{97C719EE-D05A-4D74-B359-7553A7DF459A}" type="pres">
      <dgm:prSet presAssocID="{3B9DEF3A-3049-45D9-8384-4EC480EF55E1}" presName="hierChild4" presStyleCnt="0"/>
      <dgm:spPr/>
    </dgm:pt>
    <dgm:pt modelId="{8AA3BC8F-1C3C-4319-B049-379F30FD8F34}" type="pres">
      <dgm:prSet presAssocID="{78D82045-7427-4E3C-9511-DBAC06A077BD}" presName="Name23" presStyleLbl="parChTrans1D4" presStyleIdx="0" presStyleCnt="5"/>
      <dgm:spPr/>
      <dgm:t>
        <a:bodyPr/>
        <a:lstStyle/>
        <a:p>
          <a:endParaRPr lang="en-IN"/>
        </a:p>
      </dgm:t>
    </dgm:pt>
    <dgm:pt modelId="{AC3BEA41-F7B4-4E29-9CC8-40A792448A7A}" type="pres">
      <dgm:prSet presAssocID="{2FF8EF0F-DAB6-4D81-A50F-7C36C57845C9}" presName="hierRoot4" presStyleCnt="0"/>
      <dgm:spPr/>
    </dgm:pt>
    <dgm:pt modelId="{0DD47AB4-5BFB-4868-A515-41BB43EC0C65}" type="pres">
      <dgm:prSet presAssocID="{2FF8EF0F-DAB6-4D81-A50F-7C36C57845C9}" presName="composite4" presStyleCnt="0"/>
      <dgm:spPr/>
    </dgm:pt>
    <dgm:pt modelId="{6D9787D6-6549-4E6E-AC57-E046E8DFE947}" type="pres">
      <dgm:prSet presAssocID="{2FF8EF0F-DAB6-4D81-A50F-7C36C57845C9}" presName="background4" presStyleLbl="node4" presStyleIdx="0" presStyleCnt="5"/>
      <dgm:spPr/>
    </dgm:pt>
    <dgm:pt modelId="{8E6561E0-26AF-4AA4-AD97-AE288437EBBF}" type="pres">
      <dgm:prSet presAssocID="{2FF8EF0F-DAB6-4D81-A50F-7C36C57845C9}" presName="text4" presStyleLbl="fgAcc4" presStyleIdx="0" presStyleCnt="5">
        <dgm:presLayoutVars>
          <dgm:chPref val="3"/>
        </dgm:presLayoutVars>
      </dgm:prSet>
      <dgm:spPr/>
      <dgm:t>
        <a:bodyPr/>
        <a:lstStyle/>
        <a:p>
          <a:endParaRPr lang="en-IN"/>
        </a:p>
      </dgm:t>
    </dgm:pt>
    <dgm:pt modelId="{2148052F-19C4-4662-A17E-D26C0DFF8E66}" type="pres">
      <dgm:prSet presAssocID="{2FF8EF0F-DAB6-4D81-A50F-7C36C57845C9}" presName="hierChild5" presStyleCnt="0"/>
      <dgm:spPr/>
    </dgm:pt>
    <dgm:pt modelId="{BEFE0782-8C38-4919-8B07-DB1B8DA3B55A}" type="pres">
      <dgm:prSet presAssocID="{38CDD6F8-A09B-4105-8D21-483BFF08A057}" presName="Name23" presStyleLbl="parChTrans1D4" presStyleIdx="1" presStyleCnt="5"/>
      <dgm:spPr/>
      <dgm:t>
        <a:bodyPr/>
        <a:lstStyle/>
        <a:p>
          <a:endParaRPr lang="en-IN"/>
        </a:p>
      </dgm:t>
    </dgm:pt>
    <dgm:pt modelId="{F937B767-5956-4F9D-BCB1-C03B96A0FD2B}" type="pres">
      <dgm:prSet presAssocID="{72403D89-A311-4AAD-8489-26EBB5B1EE0D}" presName="hierRoot4" presStyleCnt="0"/>
      <dgm:spPr/>
    </dgm:pt>
    <dgm:pt modelId="{8436B8DB-FAAE-43A5-8325-72E9B4AD0143}" type="pres">
      <dgm:prSet presAssocID="{72403D89-A311-4AAD-8489-26EBB5B1EE0D}" presName="composite4" presStyleCnt="0"/>
      <dgm:spPr/>
    </dgm:pt>
    <dgm:pt modelId="{5AE7FE0F-3F28-4BD8-9F92-60CCD69B6DC8}" type="pres">
      <dgm:prSet presAssocID="{72403D89-A311-4AAD-8489-26EBB5B1EE0D}" presName="background4" presStyleLbl="node4" presStyleIdx="1" presStyleCnt="5"/>
      <dgm:spPr/>
    </dgm:pt>
    <dgm:pt modelId="{2F441378-16B6-4DEA-967E-92ADDA181704}" type="pres">
      <dgm:prSet presAssocID="{72403D89-A311-4AAD-8489-26EBB5B1EE0D}" presName="text4" presStyleLbl="fgAcc4" presStyleIdx="1" presStyleCnt="5">
        <dgm:presLayoutVars>
          <dgm:chPref val="3"/>
        </dgm:presLayoutVars>
      </dgm:prSet>
      <dgm:spPr/>
      <dgm:t>
        <a:bodyPr/>
        <a:lstStyle/>
        <a:p>
          <a:endParaRPr lang="en-IN"/>
        </a:p>
      </dgm:t>
    </dgm:pt>
    <dgm:pt modelId="{EE97E28B-91CB-4A3C-83E3-5EA988D8ABB0}" type="pres">
      <dgm:prSet presAssocID="{72403D89-A311-4AAD-8489-26EBB5B1EE0D}" presName="hierChild5" presStyleCnt="0"/>
      <dgm:spPr/>
    </dgm:pt>
    <dgm:pt modelId="{BA870F96-2FFE-468D-9D4A-019B745A7F97}" type="pres">
      <dgm:prSet presAssocID="{83A50513-6085-4C4C-9109-F5716EEA5D9E}" presName="Name23" presStyleLbl="parChTrans1D4" presStyleIdx="2" presStyleCnt="5"/>
      <dgm:spPr/>
      <dgm:t>
        <a:bodyPr/>
        <a:lstStyle/>
        <a:p>
          <a:endParaRPr lang="en-IN"/>
        </a:p>
      </dgm:t>
    </dgm:pt>
    <dgm:pt modelId="{F49D9900-CFEF-4844-949B-AC9946A15187}" type="pres">
      <dgm:prSet presAssocID="{F85457F3-0D66-4FE8-9C77-93E33D071D81}" presName="hierRoot4" presStyleCnt="0"/>
      <dgm:spPr/>
    </dgm:pt>
    <dgm:pt modelId="{C21C4D9A-83C7-4030-A914-27716FCE1FC4}" type="pres">
      <dgm:prSet presAssocID="{F85457F3-0D66-4FE8-9C77-93E33D071D81}" presName="composite4" presStyleCnt="0"/>
      <dgm:spPr/>
    </dgm:pt>
    <dgm:pt modelId="{86CA51C2-A152-4EC5-9FD1-DC1C13BF1420}" type="pres">
      <dgm:prSet presAssocID="{F85457F3-0D66-4FE8-9C77-93E33D071D81}" presName="background4" presStyleLbl="node4" presStyleIdx="2" presStyleCnt="5"/>
      <dgm:spPr/>
    </dgm:pt>
    <dgm:pt modelId="{0B854F96-67E2-4A74-B467-E8384C1E6831}" type="pres">
      <dgm:prSet presAssocID="{F85457F3-0D66-4FE8-9C77-93E33D071D81}" presName="text4" presStyleLbl="fgAcc4" presStyleIdx="2" presStyleCnt="5">
        <dgm:presLayoutVars>
          <dgm:chPref val="3"/>
        </dgm:presLayoutVars>
      </dgm:prSet>
      <dgm:spPr/>
      <dgm:t>
        <a:bodyPr/>
        <a:lstStyle/>
        <a:p>
          <a:endParaRPr lang="en-IN"/>
        </a:p>
      </dgm:t>
    </dgm:pt>
    <dgm:pt modelId="{0FA1FB1D-CF92-4A7C-8683-CF79A3C89903}" type="pres">
      <dgm:prSet presAssocID="{F85457F3-0D66-4FE8-9C77-93E33D071D81}" presName="hierChild5" presStyleCnt="0"/>
      <dgm:spPr/>
    </dgm:pt>
    <dgm:pt modelId="{E3683949-24A8-408B-9099-8B0229A340C2}" type="pres">
      <dgm:prSet presAssocID="{8B08BBF4-57AC-4D84-8670-77C7F496456E}" presName="Name10" presStyleLbl="parChTrans1D2" presStyleIdx="1" presStyleCnt="2"/>
      <dgm:spPr/>
      <dgm:t>
        <a:bodyPr/>
        <a:lstStyle/>
        <a:p>
          <a:endParaRPr lang="en-IN"/>
        </a:p>
      </dgm:t>
    </dgm:pt>
    <dgm:pt modelId="{2032A26D-E0B4-40E9-995E-09AF42D84FAA}" type="pres">
      <dgm:prSet presAssocID="{CE9C53EC-1BD6-4B41-843C-5222F95E631E}" presName="hierRoot2" presStyleCnt="0"/>
      <dgm:spPr/>
    </dgm:pt>
    <dgm:pt modelId="{3D712016-80B7-485B-B8F9-D60166BFD710}" type="pres">
      <dgm:prSet presAssocID="{CE9C53EC-1BD6-4B41-843C-5222F95E631E}" presName="composite2" presStyleCnt="0"/>
      <dgm:spPr/>
    </dgm:pt>
    <dgm:pt modelId="{96F0B01F-B5B5-4609-9B33-F7F665601575}" type="pres">
      <dgm:prSet presAssocID="{CE9C53EC-1BD6-4B41-843C-5222F95E631E}" presName="background2" presStyleLbl="node2" presStyleIdx="1" presStyleCnt="2"/>
      <dgm:spPr/>
    </dgm:pt>
    <dgm:pt modelId="{4C87BB9C-DE60-49B2-AD90-2DEC6D70B691}" type="pres">
      <dgm:prSet presAssocID="{CE9C53EC-1BD6-4B41-843C-5222F95E631E}" presName="text2" presStyleLbl="fgAcc2" presStyleIdx="1" presStyleCnt="2" custScaleX="154516" custScaleY="139917">
        <dgm:presLayoutVars>
          <dgm:chPref val="3"/>
        </dgm:presLayoutVars>
      </dgm:prSet>
      <dgm:spPr/>
      <dgm:t>
        <a:bodyPr/>
        <a:lstStyle/>
        <a:p>
          <a:endParaRPr lang="en-IN"/>
        </a:p>
      </dgm:t>
    </dgm:pt>
    <dgm:pt modelId="{16A20BE5-93EC-4A3E-B7AE-B93342C4B08F}" type="pres">
      <dgm:prSet presAssocID="{CE9C53EC-1BD6-4B41-843C-5222F95E631E}" presName="hierChild3" presStyleCnt="0"/>
      <dgm:spPr/>
    </dgm:pt>
    <dgm:pt modelId="{243775D6-96A0-47F9-9BD8-7EC397BEE975}" type="pres">
      <dgm:prSet presAssocID="{C7767EC1-D04B-497B-87AB-0892ED094BA7}" presName="Name17" presStyleLbl="parChTrans1D3" presStyleIdx="1" presStyleCnt="2"/>
      <dgm:spPr/>
      <dgm:t>
        <a:bodyPr/>
        <a:lstStyle/>
        <a:p>
          <a:endParaRPr lang="en-IN"/>
        </a:p>
      </dgm:t>
    </dgm:pt>
    <dgm:pt modelId="{44D5C27A-44C3-4B52-A68B-92BC6D025CD1}" type="pres">
      <dgm:prSet presAssocID="{9521545C-B17D-4E79-BD22-8C5714E0BEA6}" presName="hierRoot3" presStyleCnt="0"/>
      <dgm:spPr/>
    </dgm:pt>
    <dgm:pt modelId="{66AF347C-E07F-4E22-9A76-0F2822D37D74}" type="pres">
      <dgm:prSet presAssocID="{9521545C-B17D-4E79-BD22-8C5714E0BEA6}" presName="composite3" presStyleCnt="0"/>
      <dgm:spPr/>
    </dgm:pt>
    <dgm:pt modelId="{28BB98D7-DD43-48B8-A627-D380B9D84C63}" type="pres">
      <dgm:prSet presAssocID="{9521545C-B17D-4E79-BD22-8C5714E0BEA6}" presName="background3" presStyleLbl="node3" presStyleIdx="1" presStyleCnt="2"/>
      <dgm:spPr/>
    </dgm:pt>
    <dgm:pt modelId="{4FF6A043-A62C-472E-AAA2-A5C28D67A0C5}" type="pres">
      <dgm:prSet presAssocID="{9521545C-B17D-4E79-BD22-8C5714E0BEA6}" presName="text3" presStyleLbl="fgAcc3" presStyleIdx="1" presStyleCnt="2" custScaleX="293926" custScaleY="186615">
        <dgm:presLayoutVars>
          <dgm:chPref val="3"/>
        </dgm:presLayoutVars>
      </dgm:prSet>
      <dgm:spPr/>
      <dgm:t>
        <a:bodyPr/>
        <a:lstStyle/>
        <a:p>
          <a:endParaRPr lang="en-IN"/>
        </a:p>
      </dgm:t>
    </dgm:pt>
    <dgm:pt modelId="{09FEB8FF-34EE-4FEE-99F2-504388A22BF8}" type="pres">
      <dgm:prSet presAssocID="{9521545C-B17D-4E79-BD22-8C5714E0BEA6}" presName="hierChild4" presStyleCnt="0"/>
      <dgm:spPr/>
    </dgm:pt>
    <dgm:pt modelId="{B1C1915D-6FB0-475D-9BD3-EFA7383781BC}" type="pres">
      <dgm:prSet presAssocID="{83B8DA5F-11B6-4D76-AB02-EE104B04693B}" presName="Name23" presStyleLbl="parChTrans1D4" presStyleIdx="3" presStyleCnt="5"/>
      <dgm:spPr/>
      <dgm:t>
        <a:bodyPr/>
        <a:lstStyle/>
        <a:p>
          <a:endParaRPr lang="en-IN"/>
        </a:p>
      </dgm:t>
    </dgm:pt>
    <dgm:pt modelId="{B9FAE35A-A4AE-4A3E-B778-5AA04C4A3322}" type="pres">
      <dgm:prSet presAssocID="{5AD545B3-248F-4B91-9BE7-341E73A2907A}" presName="hierRoot4" presStyleCnt="0"/>
      <dgm:spPr/>
    </dgm:pt>
    <dgm:pt modelId="{37F81296-7EEF-484A-91A3-19A91E5D03B6}" type="pres">
      <dgm:prSet presAssocID="{5AD545B3-248F-4B91-9BE7-341E73A2907A}" presName="composite4" presStyleCnt="0"/>
      <dgm:spPr/>
    </dgm:pt>
    <dgm:pt modelId="{3744C0CC-391A-43FE-B09E-E614E1FCF0FB}" type="pres">
      <dgm:prSet presAssocID="{5AD545B3-248F-4B91-9BE7-341E73A2907A}" presName="background4" presStyleLbl="node4" presStyleIdx="3" presStyleCnt="5"/>
      <dgm:spPr/>
    </dgm:pt>
    <dgm:pt modelId="{E50D1A55-25F1-4F9E-8BC2-BC1342342B6B}" type="pres">
      <dgm:prSet presAssocID="{5AD545B3-248F-4B91-9BE7-341E73A2907A}" presName="text4" presStyleLbl="fgAcc4" presStyleIdx="3" presStyleCnt="5" custLinFactNeighborX="3212" custLinFactNeighborY="1807">
        <dgm:presLayoutVars>
          <dgm:chPref val="3"/>
        </dgm:presLayoutVars>
      </dgm:prSet>
      <dgm:spPr/>
      <dgm:t>
        <a:bodyPr/>
        <a:lstStyle/>
        <a:p>
          <a:endParaRPr lang="en-IN"/>
        </a:p>
      </dgm:t>
    </dgm:pt>
    <dgm:pt modelId="{33DB2B14-F990-45AC-9004-63EC1FDB7CDB}" type="pres">
      <dgm:prSet presAssocID="{5AD545B3-248F-4B91-9BE7-341E73A2907A}" presName="hierChild5" presStyleCnt="0"/>
      <dgm:spPr/>
    </dgm:pt>
    <dgm:pt modelId="{F5EEAE86-85F9-413C-870A-5AA939CC8231}" type="pres">
      <dgm:prSet presAssocID="{AE001662-AE90-4BC4-8C06-9EF8956238B3}" presName="Name23" presStyleLbl="parChTrans1D4" presStyleIdx="4" presStyleCnt="5"/>
      <dgm:spPr/>
      <dgm:t>
        <a:bodyPr/>
        <a:lstStyle/>
        <a:p>
          <a:endParaRPr lang="en-IN"/>
        </a:p>
      </dgm:t>
    </dgm:pt>
    <dgm:pt modelId="{1EC1EA2A-8BE6-4E09-926F-691B8F867718}" type="pres">
      <dgm:prSet presAssocID="{65752F6E-CBB9-4CE5-8F8E-819F2F5B423E}" presName="hierRoot4" presStyleCnt="0"/>
      <dgm:spPr/>
    </dgm:pt>
    <dgm:pt modelId="{0A23BCF6-AD37-4788-8D9A-D1CD3D2B65CC}" type="pres">
      <dgm:prSet presAssocID="{65752F6E-CBB9-4CE5-8F8E-819F2F5B423E}" presName="composite4" presStyleCnt="0"/>
      <dgm:spPr/>
    </dgm:pt>
    <dgm:pt modelId="{C36EF23C-5625-4089-93FE-7D5E6E4952C4}" type="pres">
      <dgm:prSet presAssocID="{65752F6E-CBB9-4CE5-8F8E-819F2F5B423E}" presName="background4" presStyleLbl="node4" presStyleIdx="4" presStyleCnt="5"/>
      <dgm:spPr/>
    </dgm:pt>
    <dgm:pt modelId="{7A4EB6CC-0201-4C01-8E99-469871B8A678}" type="pres">
      <dgm:prSet presAssocID="{65752F6E-CBB9-4CE5-8F8E-819F2F5B423E}" presName="text4" presStyleLbl="fgAcc4" presStyleIdx="4" presStyleCnt="5">
        <dgm:presLayoutVars>
          <dgm:chPref val="3"/>
        </dgm:presLayoutVars>
      </dgm:prSet>
      <dgm:spPr/>
      <dgm:t>
        <a:bodyPr/>
        <a:lstStyle/>
        <a:p>
          <a:endParaRPr lang="en-IN"/>
        </a:p>
      </dgm:t>
    </dgm:pt>
    <dgm:pt modelId="{330EFFB7-BB26-40D7-AB74-57C4AD46CA96}" type="pres">
      <dgm:prSet presAssocID="{65752F6E-CBB9-4CE5-8F8E-819F2F5B423E}" presName="hierChild5" presStyleCnt="0"/>
      <dgm:spPr/>
    </dgm:pt>
  </dgm:ptLst>
  <dgm:cxnLst>
    <dgm:cxn modelId="{F0CE4076-6453-432C-98F5-A16F5C00E74C}" type="presOf" srcId="{AE001662-AE90-4BC4-8C06-9EF8956238B3}" destId="{F5EEAE86-85F9-413C-870A-5AA939CC8231}" srcOrd="0" destOrd="0" presId="urn:microsoft.com/office/officeart/2005/8/layout/hierarchy1"/>
    <dgm:cxn modelId="{76BFE705-DD8C-428F-AFB0-B0B5BC7B8EAC}" srcId="{7761FA8D-5D3E-4885-9472-28BDA9FDADC6}" destId="{029F2BA5-FCEA-4AC9-94CA-19BCC2EA3587}" srcOrd="0" destOrd="0" parTransId="{8529565B-0B91-46EA-B2B1-06C64C93A123}" sibTransId="{CC5CB90E-F502-4BE1-8DAE-67E03D2A7A53}"/>
    <dgm:cxn modelId="{B73A685C-E1BC-4897-832D-4049024BF9E8}" srcId="{CE9C53EC-1BD6-4B41-843C-5222F95E631E}" destId="{9521545C-B17D-4E79-BD22-8C5714E0BEA6}" srcOrd="0" destOrd="0" parTransId="{C7767EC1-D04B-497B-87AB-0892ED094BA7}" sibTransId="{773C008C-FA09-44BD-961A-34DFF2FFCC4F}"/>
    <dgm:cxn modelId="{987EA6F1-295E-45C1-AA53-2E2146B75DDF}" type="presOf" srcId="{4C523F94-3E63-4EBD-99B3-D421BF48A65B}" destId="{F9BDBF14-68C9-4FA1-ACF2-68F697001347}" srcOrd="0" destOrd="0" presId="urn:microsoft.com/office/officeart/2005/8/layout/hierarchy1"/>
    <dgm:cxn modelId="{400185E6-60C3-42AE-9D70-13BF54A00C4B}" type="presOf" srcId="{7761FA8D-5D3E-4885-9472-28BDA9FDADC6}" destId="{9DE1A935-C4DF-48D5-B364-21B8E7CADFA6}" srcOrd="0" destOrd="0" presId="urn:microsoft.com/office/officeart/2005/8/layout/hierarchy1"/>
    <dgm:cxn modelId="{D506A6A2-2A20-4A01-8786-83CB56E26110}" type="presOf" srcId="{3B9DEF3A-3049-45D9-8384-4EC480EF55E1}" destId="{883DA261-6E26-4399-A908-5EA05BBE2153}" srcOrd="0" destOrd="0" presId="urn:microsoft.com/office/officeart/2005/8/layout/hierarchy1"/>
    <dgm:cxn modelId="{01AF686A-F807-448B-9F3F-41ACF4C1D351}" srcId="{9521545C-B17D-4E79-BD22-8C5714E0BEA6}" destId="{5AD545B3-248F-4B91-9BE7-341E73A2907A}" srcOrd="0" destOrd="0" parTransId="{83B8DA5F-11B6-4D76-AB02-EE104B04693B}" sibTransId="{3A0D63F4-E0D6-493C-B828-4541EA2DE7B8}"/>
    <dgm:cxn modelId="{8B2B2336-7EDA-4CE5-952E-1CEAD2D8925B}" srcId="{029F2BA5-FCEA-4AC9-94CA-19BCC2EA3587}" destId="{3B9DEF3A-3049-45D9-8384-4EC480EF55E1}" srcOrd="0" destOrd="0" parTransId="{1E04DC43-B701-4155-8CD1-DC419A8346F2}" sibTransId="{91326AA2-0FC4-46D7-88A0-0005E990B632}"/>
    <dgm:cxn modelId="{958C33D6-A1D8-440F-985F-F3753E4B7634}" srcId="{3B9DEF3A-3049-45D9-8384-4EC480EF55E1}" destId="{F85457F3-0D66-4FE8-9C77-93E33D071D81}" srcOrd="2" destOrd="0" parTransId="{83A50513-6085-4C4C-9109-F5716EEA5D9E}" sibTransId="{C21CFF13-290C-49B2-94D8-51C29896A45F}"/>
    <dgm:cxn modelId="{47BD04B8-4655-44C9-AE2C-AAD1BF1B31E8}" srcId="{7761FA8D-5D3E-4885-9472-28BDA9FDADC6}" destId="{CE9C53EC-1BD6-4B41-843C-5222F95E631E}" srcOrd="1" destOrd="0" parTransId="{8B08BBF4-57AC-4D84-8670-77C7F496456E}" sibTransId="{7FC73C21-FB87-439B-B576-F90F6AC1203B}"/>
    <dgm:cxn modelId="{7CE6AFC9-3840-4B6C-9939-6207F2BCEDBD}" type="presOf" srcId="{F85457F3-0D66-4FE8-9C77-93E33D071D81}" destId="{0B854F96-67E2-4A74-B467-E8384C1E6831}" srcOrd="0" destOrd="0" presId="urn:microsoft.com/office/officeart/2005/8/layout/hierarchy1"/>
    <dgm:cxn modelId="{38216E10-D11E-448F-9299-613C117A5E57}" type="presOf" srcId="{2FF8EF0F-DAB6-4D81-A50F-7C36C57845C9}" destId="{8E6561E0-26AF-4AA4-AD97-AE288437EBBF}" srcOrd="0" destOrd="0" presId="urn:microsoft.com/office/officeart/2005/8/layout/hierarchy1"/>
    <dgm:cxn modelId="{85CAD992-AC5F-4203-A863-56F945D34BDC}" srcId="{9521545C-B17D-4E79-BD22-8C5714E0BEA6}" destId="{65752F6E-CBB9-4CE5-8F8E-819F2F5B423E}" srcOrd="1" destOrd="0" parTransId="{AE001662-AE90-4BC4-8C06-9EF8956238B3}" sibTransId="{FDFB8568-6C8E-4BE0-9C7E-C86EB87DA54B}"/>
    <dgm:cxn modelId="{629537E2-DF38-42B5-B9BC-F62D248471C3}" type="presOf" srcId="{8B08BBF4-57AC-4D84-8670-77C7F496456E}" destId="{E3683949-24A8-408B-9099-8B0229A340C2}" srcOrd="0" destOrd="0" presId="urn:microsoft.com/office/officeart/2005/8/layout/hierarchy1"/>
    <dgm:cxn modelId="{18D09D5F-5C72-4FAE-84CB-55C381A738BA}" type="presOf" srcId="{029F2BA5-FCEA-4AC9-94CA-19BCC2EA3587}" destId="{CC6BFAE9-EC62-43D1-A12F-6BC7773B6883}" srcOrd="0" destOrd="0" presId="urn:microsoft.com/office/officeart/2005/8/layout/hierarchy1"/>
    <dgm:cxn modelId="{284D09E3-82EE-4609-BD95-91E389471060}" type="presOf" srcId="{72403D89-A311-4AAD-8489-26EBB5B1EE0D}" destId="{2F441378-16B6-4DEA-967E-92ADDA181704}" srcOrd="0" destOrd="0" presId="urn:microsoft.com/office/officeart/2005/8/layout/hierarchy1"/>
    <dgm:cxn modelId="{465E3D7A-C071-43C2-84B2-B257671B0618}" srcId="{3B9DEF3A-3049-45D9-8384-4EC480EF55E1}" destId="{2FF8EF0F-DAB6-4D81-A50F-7C36C57845C9}" srcOrd="0" destOrd="0" parTransId="{78D82045-7427-4E3C-9511-DBAC06A077BD}" sibTransId="{E65E9D3B-CEF8-4A68-9306-BF7459C03AAE}"/>
    <dgm:cxn modelId="{68E6D7B0-5F25-49B4-9FA1-B341FCDE5249}" type="presOf" srcId="{83B8DA5F-11B6-4D76-AB02-EE104B04693B}" destId="{B1C1915D-6FB0-475D-9BD3-EFA7383781BC}" srcOrd="0" destOrd="0" presId="urn:microsoft.com/office/officeart/2005/8/layout/hierarchy1"/>
    <dgm:cxn modelId="{2D6C49CF-6053-4CEA-9EF5-4DFA8239E4A4}" type="presOf" srcId="{1E04DC43-B701-4155-8CD1-DC419A8346F2}" destId="{1FB9737F-1A53-4065-B11F-8BB186C7E0B2}" srcOrd="0" destOrd="0" presId="urn:microsoft.com/office/officeart/2005/8/layout/hierarchy1"/>
    <dgm:cxn modelId="{C1327069-C749-4864-9352-EE3C531E5E5E}" srcId="{4C523F94-3E63-4EBD-99B3-D421BF48A65B}" destId="{7761FA8D-5D3E-4885-9472-28BDA9FDADC6}" srcOrd="0" destOrd="0" parTransId="{0BBDE07B-B699-493B-9A17-746A999AC792}" sibTransId="{3F5AF32D-A421-4296-B113-FCEE359596E1}"/>
    <dgm:cxn modelId="{BF740A54-69DD-4E3E-AFAD-6999425F7A1A}" type="presOf" srcId="{8529565B-0B91-46EA-B2B1-06C64C93A123}" destId="{AF2AA901-A1AC-481A-B1E3-52BB62F93ABE}" srcOrd="0" destOrd="0" presId="urn:microsoft.com/office/officeart/2005/8/layout/hierarchy1"/>
    <dgm:cxn modelId="{8B7EA3F1-B201-450D-ABF1-D5F9078E8E62}" type="presOf" srcId="{83A50513-6085-4C4C-9109-F5716EEA5D9E}" destId="{BA870F96-2FFE-468D-9D4A-019B745A7F97}" srcOrd="0" destOrd="0" presId="urn:microsoft.com/office/officeart/2005/8/layout/hierarchy1"/>
    <dgm:cxn modelId="{72C4F73D-98FD-47F9-A801-4D9D3F216B52}" type="presOf" srcId="{65752F6E-CBB9-4CE5-8F8E-819F2F5B423E}" destId="{7A4EB6CC-0201-4C01-8E99-469871B8A678}" srcOrd="0" destOrd="0" presId="urn:microsoft.com/office/officeart/2005/8/layout/hierarchy1"/>
    <dgm:cxn modelId="{04C585E3-9387-410E-AC42-9CFE3C23428F}" type="presOf" srcId="{78D82045-7427-4E3C-9511-DBAC06A077BD}" destId="{8AA3BC8F-1C3C-4319-B049-379F30FD8F34}" srcOrd="0" destOrd="0" presId="urn:microsoft.com/office/officeart/2005/8/layout/hierarchy1"/>
    <dgm:cxn modelId="{F5915E48-FE9B-4AA5-A073-CCBD61800C9A}" type="presOf" srcId="{C7767EC1-D04B-497B-87AB-0892ED094BA7}" destId="{243775D6-96A0-47F9-9BD8-7EC397BEE975}" srcOrd="0" destOrd="0" presId="urn:microsoft.com/office/officeart/2005/8/layout/hierarchy1"/>
    <dgm:cxn modelId="{4757D5C4-D1A0-4442-B02C-78140786273F}" srcId="{3B9DEF3A-3049-45D9-8384-4EC480EF55E1}" destId="{72403D89-A311-4AAD-8489-26EBB5B1EE0D}" srcOrd="1" destOrd="0" parTransId="{38CDD6F8-A09B-4105-8D21-483BFF08A057}" sibTransId="{B05CB766-AB82-45AF-97EF-A24EF6D755D8}"/>
    <dgm:cxn modelId="{1AA2C799-C993-4F2A-A853-454C0B1AD82A}" type="presOf" srcId="{38CDD6F8-A09B-4105-8D21-483BFF08A057}" destId="{BEFE0782-8C38-4919-8B07-DB1B8DA3B55A}" srcOrd="0" destOrd="0" presId="urn:microsoft.com/office/officeart/2005/8/layout/hierarchy1"/>
    <dgm:cxn modelId="{6FEB9256-3730-4119-8A13-D5D60BE20E4F}" type="presOf" srcId="{CE9C53EC-1BD6-4B41-843C-5222F95E631E}" destId="{4C87BB9C-DE60-49B2-AD90-2DEC6D70B691}" srcOrd="0" destOrd="0" presId="urn:microsoft.com/office/officeart/2005/8/layout/hierarchy1"/>
    <dgm:cxn modelId="{4A8E34E4-5F3D-48F4-867A-6BD07159A04F}" type="presOf" srcId="{5AD545B3-248F-4B91-9BE7-341E73A2907A}" destId="{E50D1A55-25F1-4F9E-8BC2-BC1342342B6B}" srcOrd="0" destOrd="0" presId="urn:microsoft.com/office/officeart/2005/8/layout/hierarchy1"/>
    <dgm:cxn modelId="{0C7D4D73-6716-4C16-B7EC-B46DFD3EC001}" type="presOf" srcId="{9521545C-B17D-4E79-BD22-8C5714E0BEA6}" destId="{4FF6A043-A62C-472E-AAA2-A5C28D67A0C5}" srcOrd="0" destOrd="0" presId="urn:microsoft.com/office/officeart/2005/8/layout/hierarchy1"/>
    <dgm:cxn modelId="{031998BE-42C0-4361-A7C5-E71656236451}" type="presParOf" srcId="{F9BDBF14-68C9-4FA1-ACF2-68F697001347}" destId="{1C9C6279-3D87-47B8-BED4-DFB2CF383A6E}" srcOrd="0" destOrd="0" presId="urn:microsoft.com/office/officeart/2005/8/layout/hierarchy1"/>
    <dgm:cxn modelId="{C2AFD5A4-E497-4B76-85DA-C0A7FDFE5006}" type="presParOf" srcId="{1C9C6279-3D87-47B8-BED4-DFB2CF383A6E}" destId="{36F787F7-508A-4B8C-BD3F-38D23456C9CF}" srcOrd="0" destOrd="0" presId="urn:microsoft.com/office/officeart/2005/8/layout/hierarchy1"/>
    <dgm:cxn modelId="{249D8A43-CB01-42E3-B7DF-A5B2CE001308}" type="presParOf" srcId="{36F787F7-508A-4B8C-BD3F-38D23456C9CF}" destId="{38C8B9A3-C312-43A9-9D84-3652D2B42419}" srcOrd="0" destOrd="0" presId="urn:microsoft.com/office/officeart/2005/8/layout/hierarchy1"/>
    <dgm:cxn modelId="{E2F5E9A9-A1D7-4EDD-9112-81F718C50C20}" type="presParOf" srcId="{36F787F7-508A-4B8C-BD3F-38D23456C9CF}" destId="{9DE1A935-C4DF-48D5-B364-21B8E7CADFA6}" srcOrd="1" destOrd="0" presId="urn:microsoft.com/office/officeart/2005/8/layout/hierarchy1"/>
    <dgm:cxn modelId="{B969AC10-C5EE-451E-AAB8-3A2274456BDE}" type="presParOf" srcId="{1C9C6279-3D87-47B8-BED4-DFB2CF383A6E}" destId="{6243C716-4D08-4A0D-93FE-08B474D71D91}" srcOrd="1" destOrd="0" presId="urn:microsoft.com/office/officeart/2005/8/layout/hierarchy1"/>
    <dgm:cxn modelId="{3EF18457-E3AF-478F-A97D-39BC8AEAE8D7}" type="presParOf" srcId="{6243C716-4D08-4A0D-93FE-08B474D71D91}" destId="{AF2AA901-A1AC-481A-B1E3-52BB62F93ABE}" srcOrd="0" destOrd="0" presId="urn:microsoft.com/office/officeart/2005/8/layout/hierarchy1"/>
    <dgm:cxn modelId="{11835729-ED7A-4731-888B-7585FE62A0DB}" type="presParOf" srcId="{6243C716-4D08-4A0D-93FE-08B474D71D91}" destId="{E01B4C78-1E67-487D-8C4F-BDBEB8DC8969}" srcOrd="1" destOrd="0" presId="urn:microsoft.com/office/officeart/2005/8/layout/hierarchy1"/>
    <dgm:cxn modelId="{C1774CCD-006D-435C-894E-AACDFB51BECB}" type="presParOf" srcId="{E01B4C78-1E67-487D-8C4F-BDBEB8DC8969}" destId="{5CE72EE4-E164-4977-AD06-25A4B1AAD203}" srcOrd="0" destOrd="0" presId="urn:microsoft.com/office/officeart/2005/8/layout/hierarchy1"/>
    <dgm:cxn modelId="{4CB0658F-5ACF-4792-8F3D-7533617F47B1}" type="presParOf" srcId="{5CE72EE4-E164-4977-AD06-25A4B1AAD203}" destId="{50BAC85D-D231-474B-B321-4E503E55EA7E}" srcOrd="0" destOrd="0" presId="urn:microsoft.com/office/officeart/2005/8/layout/hierarchy1"/>
    <dgm:cxn modelId="{8261580B-50B6-409D-AA5E-04CABD02F433}" type="presParOf" srcId="{5CE72EE4-E164-4977-AD06-25A4B1AAD203}" destId="{CC6BFAE9-EC62-43D1-A12F-6BC7773B6883}" srcOrd="1" destOrd="0" presId="urn:microsoft.com/office/officeart/2005/8/layout/hierarchy1"/>
    <dgm:cxn modelId="{3F47419B-941E-4F13-A05E-AD01EB0F2591}" type="presParOf" srcId="{E01B4C78-1E67-487D-8C4F-BDBEB8DC8969}" destId="{1D3C7533-E670-40E9-A53D-DBAC96B247CB}" srcOrd="1" destOrd="0" presId="urn:microsoft.com/office/officeart/2005/8/layout/hierarchy1"/>
    <dgm:cxn modelId="{D1410BC9-3925-4C51-B19A-BD23522F7C5F}" type="presParOf" srcId="{1D3C7533-E670-40E9-A53D-DBAC96B247CB}" destId="{1FB9737F-1A53-4065-B11F-8BB186C7E0B2}" srcOrd="0" destOrd="0" presId="urn:microsoft.com/office/officeart/2005/8/layout/hierarchy1"/>
    <dgm:cxn modelId="{12D54B09-85F2-4C0E-919E-417B85A9940A}" type="presParOf" srcId="{1D3C7533-E670-40E9-A53D-DBAC96B247CB}" destId="{2A4EDA2D-BB7B-47E3-A196-50AA1809DD3D}" srcOrd="1" destOrd="0" presId="urn:microsoft.com/office/officeart/2005/8/layout/hierarchy1"/>
    <dgm:cxn modelId="{AB4ED65F-7956-4390-A24F-796AC4E73A3A}" type="presParOf" srcId="{2A4EDA2D-BB7B-47E3-A196-50AA1809DD3D}" destId="{47313946-D7E7-4E83-94D4-3BE1D7391964}" srcOrd="0" destOrd="0" presId="urn:microsoft.com/office/officeart/2005/8/layout/hierarchy1"/>
    <dgm:cxn modelId="{59380203-B503-4C2D-971D-FA74D669A63A}" type="presParOf" srcId="{47313946-D7E7-4E83-94D4-3BE1D7391964}" destId="{2196F87C-9B24-47E0-A500-9601FBAF6B41}" srcOrd="0" destOrd="0" presId="urn:microsoft.com/office/officeart/2005/8/layout/hierarchy1"/>
    <dgm:cxn modelId="{97BF2B7D-B20A-4E61-BE82-25890335B7DF}" type="presParOf" srcId="{47313946-D7E7-4E83-94D4-3BE1D7391964}" destId="{883DA261-6E26-4399-A908-5EA05BBE2153}" srcOrd="1" destOrd="0" presId="urn:microsoft.com/office/officeart/2005/8/layout/hierarchy1"/>
    <dgm:cxn modelId="{4943568F-EEE1-462F-84FD-C1D1673CAED1}" type="presParOf" srcId="{2A4EDA2D-BB7B-47E3-A196-50AA1809DD3D}" destId="{97C719EE-D05A-4D74-B359-7553A7DF459A}" srcOrd="1" destOrd="0" presId="urn:microsoft.com/office/officeart/2005/8/layout/hierarchy1"/>
    <dgm:cxn modelId="{3ED83352-226D-4070-91A2-A99F46AC58AC}" type="presParOf" srcId="{97C719EE-D05A-4D74-B359-7553A7DF459A}" destId="{8AA3BC8F-1C3C-4319-B049-379F30FD8F34}" srcOrd="0" destOrd="0" presId="urn:microsoft.com/office/officeart/2005/8/layout/hierarchy1"/>
    <dgm:cxn modelId="{1E9E5C34-4F68-4DA5-A046-AE23C1E00857}" type="presParOf" srcId="{97C719EE-D05A-4D74-B359-7553A7DF459A}" destId="{AC3BEA41-F7B4-4E29-9CC8-40A792448A7A}" srcOrd="1" destOrd="0" presId="urn:microsoft.com/office/officeart/2005/8/layout/hierarchy1"/>
    <dgm:cxn modelId="{36A747C9-CAFC-4A1B-A8FD-80C789BF8CF2}" type="presParOf" srcId="{AC3BEA41-F7B4-4E29-9CC8-40A792448A7A}" destId="{0DD47AB4-5BFB-4868-A515-41BB43EC0C65}" srcOrd="0" destOrd="0" presId="urn:microsoft.com/office/officeart/2005/8/layout/hierarchy1"/>
    <dgm:cxn modelId="{57ADDB3D-5A2F-4E19-A64E-3A44D0D08EDF}" type="presParOf" srcId="{0DD47AB4-5BFB-4868-A515-41BB43EC0C65}" destId="{6D9787D6-6549-4E6E-AC57-E046E8DFE947}" srcOrd="0" destOrd="0" presId="urn:microsoft.com/office/officeart/2005/8/layout/hierarchy1"/>
    <dgm:cxn modelId="{CD673052-671D-49D3-8D11-66EE16D91977}" type="presParOf" srcId="{0DD47AB4-5BFB-4868-A515-41BB43EC0C65}" destId="{8E6561E0-26AF-4AA4-AD97-AE288437EBBF}" srcOrd="1" destOrd="0" presId="urn:microsoft.com/office/officeart/2005/8/layout/hierarchy1"/>
    <dgm:cxn modelId="{A024DBA0-DD87-4691-AFC9-4A2D62CD20C5}" type="presParOf" srcId="{AC3BEA41-F7B4-4E29-9CC8-40A792448A7A}" destId="{2148052F-19C4-4662-A17E-D26C0DFF8E66}" srcOrd="1" destOrd="0" presId="urn:microsoft.com/office/officeart/2005/8/layout/hierarchy1"/>
    <dgm:cxn modelId="{314C15A2-3DBD-4BBE-9205-789B8E72EBB0}" type="presParOf" srcId="{97C719EE-D05A-4D74-B359-7553A7DF459A}" destId="{BEFE0782-8C38-4919-8B07-DB1B8DA3B55A}" srcOrd="2" destOrd="0" presId="urn:microsoft.com/office/officeart/2005/8/layout/hierarchy1"/>
    <dgm:cxn modelId="{615F1F75-63FE-4035-8C5A-6EB1059A2F77}" type="presParOf" srcId="{97C719EE-D05A-4D74-B359-7553A7DF459A}" destId="{F937B767-5956-4F9D-BCB1-C03B96A0FD2B}" srcOrd="3" destOrd="0" presId="urn:microsoft.com/office/officeart/2005/8/layout/hierarchy1"/>
    <dgm:cxn modelId="{F17F0306-DE81-4A7A-B58A-8303928132DA}" type="presParOf" srcId="{F937B767-5956-4F9D-BCB1-C03B96A0FD2B}" destId="{8436B8DB-FAAE-43A5-8325-72E9B4AD0143}" srcOrd="0" destOrd="0" presId="urn:microsoft.com/office/officeart/2005/8/layout/hierarchy1"/>
    <dgm:cxn modelId="{310FC420-02CB-4449-B41F-0FE105F79408}" type="presParOf" srcId="{8436B8DB-FAAE-43A5-8325-72E9B4AD0143}" destId="{5AE7FE0F-3F28-4BD8-9F92-60CCD69B6DC8}" srcOrd="0" destOrd="0" presId="urn:microsoft.com/office/officeart/2005/8/layout/hierarchy1"/>
    <dgm:cxn modelId="{BFD114EC-55C1-487D-819B-8AF947E466FF}" type="presParOf" srcId="{8436B8DB-FAAE-43A5-8325-72E9B4AD0143}" destId="{2F441378-16B6-4DEA-967E-92ADDA181704}" srcOrd="1" destOrd="0" presId="urn:microsoft.com/office/officeart/2005/8/layout/hierarchy1"/>
    <dgm:cxn modelId="{79BAAB51-A6EB-4FC8-9EE5-32F408759AB7}" type="presParOf" srcId="{F937B767-5956-4F9D-BCB1-C03B96A0FD2B}" destId="{EE97E28B-91CB-4A3C-83E3-5EA988D8ABB0}" srcOrd="1" destOrd="0" presId="urn:microsoft.com/office/officeart/2005/8/layout/hierarchy1"/>
    <dgm:cxn modelId="{8DA30D7E-AABB-48AB-A5EF-DD76DE203D92}" type="presParOf" srcId="{97C719EE-D05A-4D74-B359-7553A7DF459A}" destId="{BA870F96-2FFE-468D-9D4A-019B745A7F97}" srcOrd="4" destOrd="0" presId="urn:microsoft.com/office/officeart/2005/8/layout/hierarchy1"/>
    <dgm:cxn modelId="{D8A55DEF-A2FE-4BDA-8DA4-B8ECFB21FF38}" type="presParOf" srcId="{97C719EE-D05A-4D74-B359-7553A7DF459A}" destId="{F49D9900-CFEF-4844-949B-AC9946A15187}" srcOrd="5" destOrd="0" presId="urn:microsoft.com/office/officeart/2005/8/layout/hierarchy1"/>
    <dgm:cxn modelId="{83D3ECE9-ACB4-4CFD-8109-E21ED79927C1}" type="presParOf" srcId="{F49D9900-CFEF-4844-949B-AC9946A15187}" destId="{C21C4D9A-83C7-4030-A914-27716FCE1FC4}" srcOrd="0" destOrd="0" presId="urn:microsoft.com/office/officeart/2005/8/layout/hierarchy1"/>
    <dgm:cxn modelId="{D9A185B9-ADA6-471E-96F2-5B2E938C2EEC}" type="presParOf" srcId="{C21C4D9A-83C7-4030-A914-27716FCE1FC4}" destId="{86CA51C2-A152-4EC5-9FD1-DC1C13BF1420}" srcOrd="0" destOrd="0" presId="urn:microsoft.com/office/officeart/2005/8/layout/hierarchy1"/>
    <dgm:cxn modelId="{7086E36C-D6F3-4AA1-988F-5822FE922159}" type="presParOf" srcId="{C21C4D9A-83C7-4030-A914-27716FCE1FC4}" destId="{0B854F96-67E2-4A74-B467-E8384C1E6831}" srcOrd="1" destOrd="0" presId="urn:microsoft.com/office/officeart/2005/8/layout/hierarchy1"/>
    <dgm:cxn modelId="{057A89AC-FACE-4979-BDA4-3BE4F7F3F643}" type="presParOf" srcId="{F49D9900-CFEF-4844-949B-AC9946A15187}" destId="{0FA1FB1D-CF92-4A7C-8683-CF79A3C89903}" srcOrd="1" destOrd="0" presId="urn:microsoft.com/office/officeart/2005/8/layout/hierarchy1"/>
    <dgm:cxn modelId="{339630FA-517B-4C3A-B76E-52ACB119104C}" type="presParOf" srcId="{6243C716-4D08-4A0D-93FE-08B474D71D91}" destId="{E3683949-24A8-408B-9099-8B0229A340C2}" srcOrd="2" destOrd="0" presId="urn:microsoft.com/office/officeart/2005/8/layout/hierarchy1"/>
    <dgm:cxn modelId="{6160795D-947A-4C85-836B-6369514B27B1}" type="presParOf" srcId="{6243C716-4D08-4A0D-93FE-08B474D71D91}" destId="{2032A26D-E0B4-40E9-995E-09AF42D84FAA}" srcOrd="3" destOrd="0" presId="urn:microsoft.com/office/officeart/2005/8/layout/hierarchy1"/>
    <dgm:cxn modelId="{C6CE0E54-4D46-4F1B-B9C7-0D3F33918063}" type="presParOf" srcId="{2032A26D-E0B4-40E9-995E-09AF42D84FAA}" destId="{3D712016-80B7-485B-B8F9-D60166BFD710}" srcOrd="0" destOrd="0" presId="urn:microsoft.com/office/officeart/2005/8/layout/hierarchy1"/>
    <dgm:cxn modelId="{DA0B8D9A-3E8D-4ADF-A8F9-ADC815FFDE61}" type="presParOf" srcId="{3D712016-80B7-485B-B8F9-D60166BFD710}" destId="{96F0B01F-B5B5-4609-9B33-F7F665601575}" srcOrd="0" destOrd="0" presId="urn:microsoft.com/office/officeart/2005/8/layout/hierarchy1"/>
    <dgm:cxn modelId="{8065959E-C2F4-416B-8626-F850744D9FEA}" type="presParOf" srcId="{3D712016-80B7-485B-B8F9-D60166BFD710}" destId="{4C87BB9C-DE60-49B2-AD90-2DEC6D70B691}" srcOrd="1" destOrd="0" presId="urn:microsoft.com/office/officeart/2005/8/layout/hierarchy1"/>
    <dgm:cxn modelId="{F9CDBFEA-845B-442D-A041-0D1EF3D7EA7B}" type="presParOf" srcId="{2032A26D-E0B4-40E9-995E-09AF42D84FAA}" destId="{16A20BE5-93EC-4A3E-B7AE-B93342C4B08F}" srcOrd="1" destOrd="0" presId="urn:microsoft.com/office/officeart/2005/8/layout/hierarchy1"/>
    <dgm:cxn modelId="{FCCD70AC-B085-4058-9FEB-9D502259CB0F}" type="presParOf" srcId="{16A20BE5-93EC-4A3E-B7AE-B93342C4B08F}" destId="{243775D6-96A0-47F9-9BD8-7EC397BEE975}" srcOrd="0" destOrd="0" presId="urn:microsoft.com/office/officeart/2005/8/layout/hierarchy1"/>
    <dgm:cxn modelId="{897D3E21-EB72-4653-B8DC-FC9D8CB724C3}" type="presParOf" srcId="{16A20BE5-93EC-4A3E-B7AE-B93342C4B08F}" destId="{44D5C27A-44C3-4B52-A68B-92BC6D025CD1}" srcOrd="1" destOrd="0" presId="urn:microsoft.com/office/officeart/2005/8/layout/hierarchy1"/>
    <dgm:cxn modelId="{A6D30B84-FD92-4FB9-AEC0-23380DAA363F}" type="presParOf" srcId="{44D5C27A-44C3-4B52-A68B-92BC6D025CD1}" destId="{66AF347C-E07F-4E22-9A76-0F2822D37D74}" srcOrd="0" destOrd="0" presId="urn:microsoft.com/office/officeart/2005/8/layout/hierarchy1"/>
    <dgm:cxn modelId="{645BC994-5A4C-4EEC-8BE7-ED15A1C9A570}" type="presParOf" srcId="{66AF347C-E07F-4E22-9A76-0F2822D37D74}" destId="{28BB98D7-DD43-48B8-A627-D380B9D84C63}" srcOrd="0" destOrd="0" presId="urn:microsoft.com/office/officeart/2005/8/layout/hierarchy1"/>
    <dgm:cxn modelId="{571C3AE8-486F-43E0-8B4E-AB01BE8028C0}" type="presParOf" srcId="{66AF347C-E07F-4E22-9A76-0F2822D37D74}" destId="{4FF6A043-A62C-472E-AAA2-A5C28D67A0C5}" srcOrd="1" destOrd="0" presId="urn:microsoft.com/office/officeart/2005/8/layout/hierarchy1"/>
    <dgm:cxn modelId="{D23204F5-B083-4D73-AB89-6958CEE54CE6}" type="presParOf" srcId="{44D5C27A-44C3-4B52-A68B-92BC6D025CD1}" destId="{09FEB8FF-34EE-4FEE-99F2-504388A22BF8}" srcOrd="1" destOrd="0" presId="urn:microsoft.com/office/officeart/2005/8/layout/hierarchy1"/>
    <dgm:cxn modelId="{5FBF847C-6270-4613-BC41-67DB715AE4B6}" type="presParOf" srcId="{09FEB8FF-34EE-4FEE-99F2-504388A22BF8}" destId="{B1C1915D-6FB0-475D-9BD3-EFA7383781BC}" srcOrd="0" destOrd="0" presId="urn:microsoft.com/office/officeart/2005/8/layout/hierarchy1"/>
    <dgm:cxn modelId="{886FE618-3620-4961-8986-BD517423999B}" type="presParOf" srcId="{09FEB8FF-34EE-4FEE-99F2-504388A22BF8}" destId="{B9FAE35A-A4AE-4A3E-B778-5AA04C4A3322}" srcOrd="1" destOrd="0" presId="urn:microsoft.com/office/officeart/2005/8/layout/hierarchy1"/>
    <dgm:cxn modelId="{179F2441-DD04-408E-9865-5AD82AAE8AED}" type="presParOf" srcId="{B9FAE35A-A4AE-4A3E-B778-5AA04C4A3322}" destId="{37F81296-7EEF-484A-91A3-19A91E5D03B6}" srcOrd="0" destOrd="0" presId="urn:microsoft.com/office/officeart/2005/8/layout/hierarchy1"/>
    <dgm:cxn modelId="{20011596-3A7A-4BF0-A8FF-40E2E778063F}" type="presParOf" srcId="{37F81296-7EEF-484A-91A3-19A91E5D03B6}" destId="{3744C0CC-391A-43FE-B09E-E614E1FCF0FB}" srcOrd="0" destOrd="0" presId="urn:microsoft.com/office/officeart/2005/8/layout/hierarchy1"/>
    <dgm:cxn modelId="{FF731627-E6AD-4BB3-A4F8-E432F84B2448}" type="presParOf" srcId="{37F81296-7EEF-484A-91A3-19A91E5D03B6}" destId="{E50D1A55-25F1-4F9E-8BC2-BC1342342B6B}" srcOrd="1" destOrd="0" presId="urn:microsoft.com/office/officeart/2005/8/layout/hierarchy1"/>
    <dgm:cxn modelId="{E7F81F76-57E3-45F8-9CB9-80D8FAD66C2A}" type="presParOf" srcId="{B9FAE35A-A4AE-4A3E-B778-5AA04C4A3322}" destId="{33DB2B14-F990-45AC-9004-63EC1FDB7CDB}" srcOrd="1" destOrd="0" presId="urn:microsoft.com/office/officeart/2005/8/layout/hierarchy1"/>
    <dgm:cxn modelId="{E6B0DCEF-E21F-4121-AEA8-98DC86ACA065}" type="presParOf" srcId="{09FEB8FF-34EE-4FEE-99F2-504388A22BF8}" destId="{F5EEAE86-85F9-413C-870A-5AA939CC8231}" srcOrd="2" destOrd="0" presId="urn:microsoft.com/office/officeart/2005/8/layout/hierarchy1"/>
    <dgm:cxn modelId="{3AE37FBD-EB75-4EBF-A874-AB4732CCB28F}" type="presParOf" srcId="{09FEB8FF-34EE-4FEE-99F2-504388A22BF8}" destId="{1EC1EA2A-8BE6-4E09-926F-691B8F867718}" srcOrd="3" destOrd="0" presId="urn:microsoft.com/office/officeart/2005/8/layout/hierarchy1"/>
    <dgm:cxn modelId="{F99AEC70-C03B-4A1D-A7C1-E8D2A5CF0DA2}" type="presParOf" srcId="{1EC1EA2A-8BE6-4E09-926F-691B8F867718}" destId="{0A23BCF6-AD37-4788-8D9A-D1CD3D2B65CC}" srcOrd="0" destOrd="0" presId="urn:microsoft.com/office/officeart/2005/8/layout/hierarchy1"/>
    <dgm:cxn modelId="{2037CC36-C307-45E9-87EB-9503893FD39F}" type="presParOf" srcId="{0A23BCF6-AD37-4788-8D9A-D1CD3D2B65CC}" destId="{C36EF23C-5625-4089-93FE-7D5E6E4952C4}" srcOrd="0" destOrd="0" presId="urn:microsoft.com/office/officeart/2005/8/layout/hierarchy1"/>
    <dgm:cxn modelId="{73A7ED53-4620-4EF8-8E92-EFCA4CE0754F}" type="presParOf" srcId="{0A23BCF6-AD37-4788-8D9A-D1CD3D2B65CC}" destId="{7A4EB6CC-0201-4C01-8E99-469871B8A678}" srcOrd="1" destOrd="0" presId="urn:microsoft.com/office/officeart/2005/8/layout/hierarchy1"/>
    <dgm:cxn modelId="{447DEB4F-62C8-4E5A-B681-6CE1E04E589D}" type="presParOf" srcId="{1EC1EA2A-8BE6-4E09-926F-691B8F867718}" destId="{330EFFB7-BB26-40D7-AB74-57C4AD46CA9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BB1851-2DD6-4585-B695-36FA8D212F1F}" type="doc">
      <dgm:prSet loTypeId="urn:microsoft.com/office/officeart/2005/8/layout/hierarchy1" loCatId="hierarchy" qsTypeId="urn:microsoft.com/office/officeart/2005/8/quickstyle/3d4" qsCatId="3D" csTypeId="urn:microsoft.com/office/officeart/2005/8/colors/colorful5" csCatId="colorful" phldr="1"/>
      <dgm:spPr/>
      <dgm:t>
        <a:bodyPr/>
        <a:lstStyle/>
        <a:p>
          <a:endParaRPr lang="en-IN"/>
        </a:p>
      </dgm:t>
    </dgm:pt>
    <dgm:pt modelId="{1FAA5081-6E75-4691-9E29-B695F2D461C7}">
      <dgm:prSet phldrT="[Text]" custT="1"/>
      <dgm:spPr/>
      <dgm:t>
        <a:bodyPr/>
        <a:lstStyle/>
        <a:p>
          <a:r>
            <a:rPr lang="en-IN" sz="2000" dirty="0" smtClean="0">
              <a:solidFill>
                <a:schemeClr val="accent4">
                  <a:lumMod val="75000"/>
                </a:schemeClr>
              </a:solidFill>
              <a:effectLst>
                <a:reflection blurRad="6350" stA="55000" endA="300" endPos="45500" dir="5400000" sy="-100000" algn="bl" rotWithShape="0"/>
              </a:effectLst>
              <a:latin typeface="Algerian" pitchFamily="82" charset="0"/>
            </a:rPr>
            <a:t>Secondary industry</a:t>
          </a:r>
          <a:endParaRPr lang="en-IN" sz="2000" dirty="0">
            <a:solidFill>
              <a:schemeClr val="accent4">
                <a:lumMod val="75000"/>
              </a:schemeClr>
            </a:solidFill>
            <a:effectLst>
              <a:reflection blurRad="6350" stA="55000" endA="300" endPos="45500" dir="5400000" sy="-100000" algn="bl" rotWithShape="0"/>
            </a:effectLst>
            <a:latin typeface="Algerian" pitchFamily="82" charset="0"/>
          </a:endParaRPr>
        </a:p>
      </dgm:t>
    </dgm:pt>
    <dgm:pt modelId="{3EF2C9DA-283C-4BCC-8DC3-FA9027E66EF1}" type="parTrans" cxnId="{3CE8DACB-4CAA-48D9-95D0-0F740793D658}">
      <dgm:prSet/>
      <dgm:spPr/>
      <dgm:t>
        <a:bodyPr/>
        <a:lstStyle/>
        <a:p>
          <a:endParaRPr lang="en-IN"/>
        </a:p>
      </dgm:t>
    </dgm:pt>
    <dgm:pt modelId="{875D9B03-4290-47D9-9980-7906C401C4C0}" type="sibTrans" cxnId="{3CE8DACB-4CAA-48D9-95D0-0F740793D658}">
      <dgm:prSet/>
      <dgm:spPr/>
      <dgm:t>
        <a:bodyPr/>
        <a:lstStyle/>
        <a:p>
          <a:endParaRPr lang="en-IN"/>
        </a:p>
      </dgm:t>
    </dgm:pt>
    <dgm:pt modelId="{26102984-A86A-42CD-A5AC-81FBEC07B3DD}">
      <dgm:prSet phldrT="[Text]" custT="1"/>
      <dgm:spPr/>
      <dgm:t>
        <a:bodyPr/>
        <a:lstStyle/>
        <a:p>
          <a:r>
            <a:rPr lang="en-IN" sz="2000" dirty="0" smtClean="0">
              <a:solidFill>
                <a:schemeClr val="accent6">
                  <a:lumMod val="50000"/>
                </a:schemeClr>
              </a:solidFill>
              <a:effectLst>
                <a:reflection blurRad="6350" stA="55000" endA="300" endPos="45500" dir="5400000" sy="-100000" algn="bl" rotWithShape="0"/>
              </a:effectLst>
              <a:latin typeface="Times New Roman" pitchFamily="18" charset="0"/>
              <a:cs typeface="Times New Roman" pitchFamily="18" charset="0"/>
            </a:rPr>
            <a:t>MANUFACTURING INDUSTRY</a:t>
          </a:r>
          <a:endParaRPr lang="en-IN" sz="2000" dirty="0">
            <a:solidFill>
              <a:schemeClr val="accent6">
                <a:lumMod val="50000"/>
              </a:schemeClr>
            </a:solidFill>
            <a:effectLst>
              <a:reflection blurRad="6350" stA="55000" endA="300" endPos="45500" dir="5400000" sy="-100000" algn="bl" rotWithShape="0"/>
            </a:effectLst>
            <a:latin typeface="Times New Roman" pitchFamily="18" charset="0"/>
            <a:cs typeface="Times New Roman" pitchFamily="18" charset="0"/>
          </a:endParaRPr>
        </a:p>
      </dgm:t>
    </dgm:pt>
    <dgm:pt modelId="{96DB5705-7739-4F2A-AF4E-13D2EE487065}" type="parTrans" cxnId="{9255CAB6-0E03-4B90-A72D-7E541E7D9DA4}">
      <dgm:prSet/>
      <dgm:spPr/>
      <dgm:t>
        <a:bodyPr/>
        <a:lstStyle/>
        <a:p>
          <a:endParaRPr lang="en-IN"/>
        </a:p>
      </dgm:t>
    </dgm:pt>
    <dgm:pt modelId="{C8CDCEF3-5549-4D9D-B6EE-E025C1A3C8A4}" type="sibTrans" cxnId="{9255CAB6-0E03-4B90-A72D-7E541E7D9DA4}">
      <dgm:prSet/>
      <dgm:spPr/>
      <dgm:t>
        <a:bodyPr/>
        <a:lstStyle/>
        <a:p>
          <a:endParaRPr lang="en-IN"/>
        </a:p>
      </dgm:t>
    </dgm:pt>
    <dgm:pt modelId="{0BC8AE97-284D-4CE9-98CD-2A3E110283BA}">
      <dgm:prSet phldrT="[Text]" custT="1"/>
      <dgm:spPr/>
      <dgm:t>
        <a:bodyPr/>
        <a:lstStyle/>
        <a:p>
          <a:r>
            <a:rPr lang="en-IN" sz="1800" dirty="0" smtClean="0">
              <a:solidFill>
                <a:schemeClr val="accent1">
                  <a:lumMod val="50000"/>
                </a:schemeClr>
              </a:solidFill>
              <a:latin typeface="Times New Roman" pitchFamily="18" charset="0"/>
              <a:cs typeface="Times New Roman" pitchFamily="18" charset="0"/>
            </a:rPr>
            <a:t>These industries convert raw materials or semi-finished products into finished products</a:t>
          </a:r>
          <a:r>
            <a:rPr lang="en-IN" sz="1800" dirty="0" smtClean="0">
              <a:latin typeface="Times New Roman" pitchFamily="18" charset="0"/>
              <a:cs typeface="Times New Roman" pitchFamily="18" charset="0"/>
            </a:rPr>
            <a:t>. </a:t>
          </a:r>
          <a:endParaRPr lang="en-IN" sz="1800" dirty="0">
            <a:latin typeface="Times New Roman" pitchFamily="18" charset="0"/>
            <a:cs typeface="Times New Roman" pitchFamily="18" charset="0"/>
          </a:endParaRPr>
        </a:p>
      </dgm:t>
    </dgm:pt>
    <dgm:pt modelId="{E1DAEA8D-AB4E-4F87-ACD5-BF5523FFB13C}" type="parTrans" cxnId="{340CE547-2777-4154-88E0-0982F2A47649}">
      <dgm:prSet/>
      <dgm:spPr/>
      <dgm:t>
        <a:bodyPr/>
        <a:lstStyle/>
        <a:p>
          <a:endParaRPr lang="en-IN"/>
        </a:p>
      </dgm:t>
    </dgm:pt>
    <dgm:pt modelId="{CDC28675-0CCA-4468-A87E-4E79DEFF12D5}" type="sibTrans" cxnId="{340CE547-2777-4154-88E0-0982F2A47649}">
      <dgm:prSet/>
      <dgm:spPr/>
      <dgm:t>
        <a:bodyPr/>
        <a:lstStyle/>
        <a:p>
          <a:endParaRPr lang="en-IN"/>
        </a:p>
      </dgm:t>
    </dgm:pt>
    <dgm:pt modelId="{B7535187-A8F2-4590-8B21-BF4081F12A37}">
      <dgm:prSet phldrT="[Text]" custT="1"/>
      <dgm:spPr/>
      <dgm:t>
        <a:bodyPr/>
        <a:lstStyle/>
        <a:p>
          <a:r>
            <a:rPr lang="en-IN" sz="1200" b="1" u="sng" dirty="0" smtClean="0">
              <a:solidFill>
                <a:schemeClr val="accent2">
                  <a:lumMod val="50000"/>
                </a:schemeClr>
              </a:solidFill>
              <a:latin typeface="Times New Roman" pitchFamily="18" charset="0"/>
              <a:cs typeface="Times New Roman" pitchFamily="18" charset="0"/>
            </a:rPr>
            <a:t>Analytical industry</a:t>
          </a:r>
          <a:r>
            <a:rPr lang="en-IN" sz="1200" b="1" dirty="0" smtClean="0">
              <a:solidFill>
                <a:schemeClr val="accent2">
                  <a:lumMod val="50000"/>
                </a:schemeClr>
              </a:solidFill>
              <a:latin typeface="Times New Roman" pitchFamily="18" charset="0"/>
              <a:cs typeface="Times New Roman" pitchFamily="18" charset="0"/>
            </a:rPr>
            <a:t>: </a:t>
          </a:r>
          <a:r>
            <a:rPr lang="en-IN" sz="1200" dirty="0" smtClean="0">
              <a:solidFill>
                <a:schemeClr val="accent2">
                  <a:lumMod val="50000"/>
                </a:schemeClr>
              </a:solidFill>
              <a:latin typeface="Times New Roman" pitchFamily="18" charset="0"/>
              <a:cs typeface="Times New Roman" pitchFamily="18" charset="0"/>
            </a:rPr>
            <a:t>basic raw material is analysed or separated into a number of products.</a:t>
          </a:r>
          <a:endParaRPr lang="en-IN" sz="1200" dirty="0">
            <a:solidFill>
              <a:schemeClr val="accent2">
                <a:lumMod val="50000"/>
              </a:schemeClr>
            </a:solidFill>
            <a:latin typeface="Times New Roman" pitchFamily="18" charset="0"/>
            <a:cs typeface="Times New Roman" pitchFamily="18" charset="0"/>
          </a:endParaRPr>
        </a:p>
      </dgm:t>
    </dgm:pt>
    <dgm:pt modelId="{826F7370-8ABF-49C1-9D26-2CC22734C618}" type="parTrans" cxnId="{7E55C0E7-814A-4F0D-BD75-DCF4DFDB2A48}">
      <dgm:prSet/>
      <dgm:spPr/>
      <dgm:t>
        <a:bodyPr/>
        <a:lstStyle/>
        <a:p>
          <a:endParaRPr lang="en-IN"/>
        </a:p>
      </dgm:t>
    </dgm:pt>
    <dgm:pt modelId="{7F31AE0A-427B-4A07-AEB9-FC958D91FE59}" type="sibTrans" cxnId="{7E55C0E7-814A-4F0D-BD75-DCF4DFDB2A48}">
      <dgm:prSet/>
      <dgm:spPr/>
      <dgm:t>
        <a:bodyPr/>
        <a:lstStyle/>
        <a:p>
          <a:endParaRPr lang="en-IN"/>
        </a:p>
      </dgm:t>
    </dgm:pt>
    <dgm:pt modelId="{A385AAFC-9155-49FD-B9E3-CE3AE484143A}">
      <dgm:prSet phldrT="[Text]" custT="1"/>
      <dgm:spPr/>
      <dgm:t>
        <a:bodyPr/>
        <a:lstStyle/>
        <a:p>
          <a:r>
            <a:rPr lang="en-IN" sz="2000" dirty="0" smtClean="0">
              <a:solidFill>
                <a:schemeClr val="accent6">
                  <a:lumMod val="50000"/>
                </a:schemeClr>
              </a:solidFill>
              <a:effectLst>
                <a:reflection blurRad="6350" stA="55000" endA="300" endPos="45500" dir="5400000" sy="-100000" algn="bl" rotWithShape="0"/>
              </a:effectLst>
              <a:latin typeface="Times New Roman" pitchFamily="18" charset="0"/>
              <a:cs typeface="Times New Roman" pitchFamily="18" charset="0"/>
            </a:rPr>
            <a:t>CONSTRUCTION INDUSTRIES</a:t>
          </a:r>
          <a:endParaRPr lang="en-IN" sz="2000" dirty="0">
            <a:solidFill>
              <a:schemeClr val="accent6">
                <a:lumMod val="50000"/>
              </a:schemeClr>
            </a:solidFill>
            <a:effectLst>
              <a:reflection blurRad="6350" stA="55000" endA="300" endPos="45500" dir="5400000" sy="-100000" algn="bl" rotWithShape="0"/>
            </a:effectLst>
            <a:latin typeface="Times New Roman" pitchFamily="18" charset="0"/>
            <a:cs typeface="Times New Roman" pitchFamily="18" charset="0"/>
          </a:endParaRPr>
        </a:p>
      </dgm:t>
    </dgm:pt>
    <dgm:pt modelId="{A8CC76BF-954C-430C-9F79-38E74DF34498}" type="parTrans" cxnId="{65BAD760-2B55-44E7-8F46-312277F39A8F}">
      <dgm:prSet/>
      <dgm:spPr/>
      <dgm:t>
        <a:bodyPr/>
        <a:lstStyle/>
        <a:p>
          <a:endParaRPr lang="en-IN"/>
        </a:p>
      </dgm:t>
    </dgm:pt>
    <dgm:pt modelId="{200A8BE1-A3B1-4E17-B91E-8D7415213DFA}" type="sibTrans" cxnId="{65BAD760-2B55-44E7-8F46-312277F39A8F}">
      <dgm:prSet/>
      <dgm:spPr/>
      <dgm:t>
        <a:bodyPr/>
        <a:lstStyle/>
        <a:p>
          <a:endParaRPr lang="en-IN"/>
        </a:p>
      </dgm:t>
    </dgm:pt>
    <dgm:pt modelId="{029788FE-ABFE-480C-AED6-69E6FD360715}">
      <dgm:prSet phldrT="[Text]" custT="1"/>
      <dgm:spPr/>
      <dgm:t>
        <a:bodyPr/>
        <a:lstStyle/>
        <a:p>
          <a:r>
            <a:rPr lang="en-IN" sz="1200" b="1" u="sng" dirty="0" err="1" smtClean="0">
              <a:solidFill>
                <a:schemeClr val="accent2">
                  <a:lumMod val="50000"/>
                </a:schemeClr>
              </a:solidFill>
              <a:latin typeface="Times New Roman" pitchFamily="18" charset="0"/>
              <a:cs typeface="Times New Roman" pitchFamily="18" charset="0"/>
            </a:rPr>
            <a:t>Synthetical</a:t>
          </a:r>
          <a:r>
            <a:rPr lang="en-IN" sz="1200" b="1" u="sng" dirty="0" smtClean="0">
              <a:solidFill>
                <a:schemeClr val="accent2">
                  <a:lumMod val="50000"/>
                </a:schemeClr>
              </a:solidFill>
              <a:latin typeface="Times New Roman" pitchFamily="18" charset="0"/>
              <a:cs typeface="Times New Roman" pitchFamily="18" charset="0"/>
            </a:rPr>
            <a:t> industry</a:t>
          </a:r>
          <a:r>
            <a:rPr lang="en-IN" sz="1200" dirty="0" smtClean="0">
              <a:solidFill>
                <a:schemeClr val="accent2">
                  <a:lumMod val="50000"/>
                </a:schemeClr>
              </a:solidFill>
              <a:latin typeface="Times New Roman" pitchFamily="18" charset="0"/>
              <a:cs typeface="Times New Roman" pitchFamily="18" charset="0"/>
            </a:rPr>
            <a:t>: two or more materials are combined or mixed together to manufacture a new </a:t>
          </a:r>
          <a:r>
            <a:rPr lang="en-IN" sz="1000" dirty="0" smtClean="0">
              <a:solidFill>
                <a:schemeClr val="accent2">
                  <a:lumMod val="50000"/>
                </a:schemeClr>
              </a:solidFill>
              <a:latin typeface="Comic Sans MS" pitchFamily="66" charset="0"/>
            </a:rPr>
            <a:t>product.</a:t>
          </a:r>
          <a:endParaRPr lang="en-IN" sz="1000" dirty="0">
            <a:solidFill>
              <a:schemeClr val="accent2">
                <a:lumMod val="50000"/>
              </a:schemeClr>
            </a:solidFill>
            <a:latin typeface="Comic Sans MS" pitchFamily="66" charset="0"/>
          </a:endParaRPr>
        </a:p>
      </dgm:t>
    </dgm:pt>
    <dgm:pt modelId="{46DA60AC-D8C0-4D99-83CB-7F578E870B63}" type="parTrans" cxnId="{A6FC37B5-4636-4216-8339-AB9117110F39}">
      <dgm:prSet/>
      <dgm:spPr/>
      <dgm:t>
        <a:bodyPr/>
        <a:lstStyle/>
        <a:p>
          <a:endParaRPr lang="en-IN"/>
        </a:p>
      </dgm:t>
    </dgm:pt>
    <dgm:pt modelId="{F99B9121-25A7-460F-A091-80FFF5CF3BD1}" type="sibTrans" cxnId="{A6FC37B5-4636-4216-8339-AB9117110F39}">
      <dgm:prSet/>
      <dgm:spPr/>
      <dgm:t>
        <a:bodyPr/>
        <a:lstStyle/>
        <a:p>
          <a:endParaRPr lang="en-IN"/>
        </a:p>
      </dgm:t>
    </dgm:pt>
    <dgm:pt modelId="{C15CE08E-129E-4C96-9B3B-EDBFA62FDF3D}">
      <dgm:prSet phldrT="[Text]" custT="1"/>
      <dgm:spPr/>
      <dgm:t>
        <a:bodyPr/>
        <a:lstStyle/>
        <a:p>
          <a:r>
            <a:rPr lang="en-IN" sz="1200" b="1" u="sng" dirty="0" smtClean="0">
              <a:solidFill>
                <a:schemeClr val="accent2">
                  <a:lumMod val="50000"/>
                </a:schemeClr>
              </a:solidFill>
              <a:latin typeface="Times New Roman" pitchFamily="18" charset="0"/>
              <a:cs typeface="Times New Roman" pitchFamily="18" charset="0"/>
            </a:rPr>
            <a:t>Processing industry</a:t>
          </a:r>
          <a:r>
            <a:rPr lang="en-IN" sz="1200" dirty="0" smtClean="0">
              <a:solidFill>
                <a:schemeClr val="accent2">
                  <a:lumMod val="50000"/>
                </a:schemeClr>
              </a:solidFill>
              <a:latin typeface="Times New Roman" pitchFamily="18" charset="0"/>
              <a:cs typeface="Times New Roman" pitchFamily="18" charset="0"/>
            </a:rPr>
            <a:t>: involves successive stages for manufacturing finished products.</a:t>
          </a:r>
          <a:endParaRPr lang="en-IN" sz="1200" dirty="0">
            <a:solidFill>
              <a:schemeClr val="accent2">
                <a:lumMod val="50000"/>
              </a:schemeClr>
            </a:solidFill>
            <a:latin typeface="Times New Roman" pitchFamily="18" charset="0"/>
            <a:cs typeface="Times New Roman" pitchFamily="18" charset="0"/>
          </a:endParaRPr>
        </a:p>
      </dgm:t>
    </dgm:pt>
    <dgm:pt modelId="{9A7F13C1-5923-40E8-BF7D-823BCE4E8541}" type="parTrans" cxnId="{3288057A-A68C-401A-8ADD-D2D6BE9656D1}">
      <dgm:prSet/>
      <dgm:spPr/>
      <dgm:t>
        <a:bodyPr/>
        <a:lstStyle/>
        <a:p>
          <a:endParaRPr lang="en-IN"/>
        </a:p>
      </dgm:t>
    </dgm:pt>
    <dgm:pt modelId="{487EFA03-9129-44EB-AC50-7F1434BC798E}" type="sibTrans" cxnId="{3288057A-A68C-401A-8ADD-D2D6BE9656D1}">
      <dgm:prSet/>
      <dgm:spPr/>
      <dgm:t>
        <a:bodyPr/>
        <a:lstStyle/>
        <a:p>
          <a:endParaRPr lang="en-IN"/>
        </a:p>
      </dgm:t>
    </dgm:pt>
    <dgm:pt modelId="{C4E86A87-71D4-4A24-9596-3A7F6F97ED1D}">
      <dgm:prSet phldrT="[Text]" custT="1"/>
      <dgm:spPr/>
      <dgm:t>
        <a:bodyPr/>
        <a:lstStyle/>
        <a:p>
          <a:r>
            <a:rPr lang="en-IN" sz="1200" dirty="0" smtClean="0">
              <a:solidFill>
                <a:schemeClr val="accent2">
                  <a:lumMod val="50000"/>
                </a:schemeClr>
              </a:solidFill>
              <a:latin typeface="Times New Roman" pitchFamily="18" charset="0"/>
              <a:cs typeface="Times New Roman" pitchFamily="18" charset="0"/>
            </a:rPr>
            <a:t>An oil refinery separates crude oil into kerosene, diesel, petrol</a:t>
          </a:r>
          <a:r>
            <a:rPr lang="en-IN" sz="1200" dirty="0" smtClean="0">
              <a:latin typeface="Times New Roman" pitchFamily="18" charset="0"/>
              <a:cs typeface="Times New Roman" pitchFamily="18" charset="0"/>
            </a:rPr>
            <a:t>.</a:t>
          </a:r>
          <a:endParaRPr lang="en-IN" sz="1200" dirty="0">
            <a:latin typeface="Times New Roman" pitchFamily="18" charset="0"/>
            <a:cs typeface="Times New Roman" pitchFamily="18" charset="0"/>
          </a:endParaRPr>
        </a:p>
      </dgm:t>
    </dgm:pt>
    <dgm:pt modelId="{D65D0BD2-B140-41C3-95DE-A3EB07D03630}" type="parTrans" cxnId="{CE4824A1-20AA-422A-9CC7-24456375AB05}">
      <dgm:prSet/>
      <dgm:spPr/>
      <dgm:t>
        <a:bodyPr/>
        <a:lstStyle/>
        <a:p>
          <a:endParaRPr lang="en-IN"/>
        </a:p>
      </dgm:t>
    </dgm:pt>
    <dgm:pt modelId="{C20797BA-CCB0-4535-A3E2-C68C1E9B3BDD}" type="sibTrans" cxnId="{CE4824A1-20AA-422A-9CC7-24456375AB05}">
      <dgm:prSet/>
      <dgm:spPr/>
      <dgm:t>
        <a:bodyPr/>
        <a:lstStyle/>
        <a:p>
          <a:endParaRPr lang="en-IN"/>
        </a:p>
      </dgm:t>
    </dgm:pt>
    <dgm:pt modelId="{6C106FCE-EABD-44D2-B19C-E9C0C74FE51A}">
      <dgm:prSet phldrT="[Text]" custT="1"/>
      <dgm:spPr/>
      <dgm:t>
        <a:bodyPr/>
        <a:lstStyle/>
        <a:p>
          <a:r>
            <a:rPr lang="en-IN" sz="1200" dirty="0" smtClean="0">
              <a:solidFill>
                <a:schemeClr val="accent2">
                  <a:lumMod val="50000"/>
                </a:schemeClr>
              </a:solidFill>
              <a:latin typeface="Comic Sans MS" pitchFamily="66" charset="0"/>
            </a:rPr>
            <a:t>Cement, plastics, paints, fertilizers </a:t>
          </a:r>
          <a:r>
            <a:rPr lang="en-IN" sz="1400" dirty="0" smtClean="0">
              <a:solidFill>
                <a:schemeClr val="accent2">
                  <a:lumMod val="50000"/>
                </a:schemeClr>
              </a:solidFill>
              <a:latin typeface="Comic Sans MS" pitchFamily="66" charset="0"/>
            </a:rPr>
            <a:t>e</a:t>
          </a:r>
          <a:r>
            <a:rPr lang="en-IN" sz="1200" dirty="0" smtClean="0">
              <a:solidFill>
                <a:schemeClr val="accent2">
                  <a:lumMod val="50000"/>
                </a:schemeClr>
              </a:solidFill>
              <a:latin typeface="Comic Sans MS" pitchFamily="66" charset="0"/>
            </a:rPr>
            <a:t>tc</a:t>
          </a:r>
          <a:r>
            <a:rPr lang="en-IN" sz="1200" dirty="0" smtClean="0"/>
            <a:t>.</a:t>
          </a:r>
          <a:endParaRPr lang="en-IN" sz="1200" dirty="0"/>
        </a:p>
      </dgm:t>
    </dgm:pt>
    <dgm:pt modelId="{F274C7D0-6DA4-4717-9A04-BCAB733B9DCD}" type="parTrans" cxnId="{76303DCF-2151-44B8-B972-9BF58A439E16}">
      <dgm:prSet/>
      <dgm:spPr/>
      <dgm:t>
        <a:bodyPr/>
        <a:lstStyle/>
        <a:p>
          <a:endParaRPr lang="en-IN"/>
        </a:p>
      </dgm:t>
    </dgm:pt>
    <dgm:pt modelId="{FCD5312E-EEF8-4EF1-8F1A-0DDC1E5E7CD0}" type="sibTrans" cxnId="{76303DCF-2151-44B8-B972-9BF58A439E16}">
      <dgm:prSet/>
      <dgm:spPr/>
      <dgm:t>
        <a:bodyPr/>
        <a:lstStyle/>
        <a:p>
          <a:endParaRPr lang="en-IN"/>
        </a:p>
      </dgm:t>
    </dgm:pt>
    <dgm:pt modelId="{84DDEB82-DB19-45F8-807C-7E222046B258}">
      <dgm:prSet phldrT="[Text]" custT="1"/>
      <dgm:spPr/>
      <dgm:t>
        <a:bodyPr/>
        <a:lstStyle/>
        <a:p>
          <a:r>
            <a:rPr lang="en-IN" sz="1600" dirty="0" smtClean="0">
              <a:solidFill>
                <a:schemeClr val="accent2">
                  <a:lumMod val="50000"/>
                </a:schemeClr>
              </a:solidFill>
              <a:latin typeface="Comic Sans MS" pitchFamily="66" charset="0"/>
            </a:rPr>
            <a:t>Sugar, paper</a:t>
          </a:r>
          <a:endParaRPr lang="en-IN" sz="1600" dirty="0">
            <a:solidFill>
              <a:schemeClr val="accent2">
                <a:lumMod val="50000"/>
              </a:schemeClr>
            </a:solidFill>
            <a:latin typeface="Comic Sans MS" pitchFamily="66" charset="0"/>
          </a:endParaRPr>
        </a:p>
      </dgm:t>
    </dgm:pt>
    <dgm:pt modelId="{8251C953-B990-43D7-BF06-5B0899F693E8}" type="parTrans" cxnId="{A61D9DC9-4683-4A46-B19F-DF8A35C9A759}">
      <dgm:prSet/>
      <dgm:spPr/>
      <dgm:t>
        <a:bodyPr/>
        <a:lstStyle/>
        <a:p>
          <a:endParaRPr lang="en-IN"/>
        </a:p>
      </dgm:t>
    </dgm:pt>
    <dgm:pt modelId="{7EEC505E-F279-4498-8760-61D04D1AA52A}" type="sibTrans" cxnId="{A61D9DC9-4683-4A46-B19F-DF8A35C9A759}">
      <dgm:prSet/>
      <dgm:spPr/>
      <dgm:t>
        <a:bodyPr/>
        <a:lstStyle/>
        <a:p>
          <a:endParaRPr lang="en-IN"/>
        </a:p>
      </dgm:t>
    </dgm:pt>
    <dgm:pt modelId="{72B1DDA6-A56F-4FE0-B1AC-6572DC48FA86}">
      <dgm:prSet phldrT="[Text]" custT="1"/>
      <dgm:spPr/>
      <dgm:t>
        <a:bodyPr/>
        <a:lstStyle/>
        <a:p>
          <a:r>
            <a:rPr lang="en-IN" sz="1200" b="1" u="sng" dirty="0" smtClean="0">
              <a:solidFill>
                <a:schemeClr val="accent2">
                  <a:lumMod val="50000"/>
                </a:schemeClr>
              </a:solidFill>
              <a:latin typeface="Times New Roman" pitchFamily="18" charset="0"/>
              <a:cs typeface="Times New Roman" pitchFamily="18" charset="0"/>
            </a:rPr>
            <a:t>Assembling industry: </a:t>
          </a:r>
          <a:r>
            <a:rPr lang="en-IN" sz="1200" dirty="0" smtClean="0">
              <a:solidFill>
                <a:schemeClr val="accent2">
                  <a:lumMod val="50000"/>
                </a:schemeClr>
              </a:solidFill>
              <a:latin typeface="Times New Roman" pitchFamily="18" charset="0"/>
              <a:cs typeface="Times New Roman" pitchFamily="18" charset="0"/>
            </a:rPr>
            <a:t>various components or parts are brought together to produce a finished product</a:t>
          </a:r>
          <a:endParaRPr lang="en-IN" sz="1200" dirty="0">
            <a:solidFill>
              <a:schemeClr val="accent2">
                <a:lumMod val="50000"/>
              </a:schemeClr>
            </a:solidFill>
            <a:latin typeface="Times New Roman" pitchFamily="18" charset="0"/>
            <a:cs typeface="Times New Roman" pitchFamily="18" charset="0"/>
          </a:endParaRPr>
        </a:p>
      </dgm:t>
    </dgm:pt>
    <dgm:pt modelId="{0A012620-13D3-4FA3-BF56-F42A0F57B483}" type="parTrans" cxnId="{B77AD21F-4DF7-4908-84E4-8E376B1D39F4}">
      <dgm:prSet/>
      <dgm:spPr/>
      <dgm:t>
        <a:bodyPr/>
        <a:lstStyle/>
        <a:p>
          <a:endParaRPr lang="en-IN"/>
        </a:p>
      </dgm:t>
    </dgm:pt>
    <dgm:pt modelId="{5439E6D5-36C2-4817-8B61-CF6D41849DDB}" type="sibTrans" cxnId="{B77AD21F-4DF7-4908-84E4-8E376B1D39F4}">
      <dgm:prSet/>
      <dgm:spPr/>
      <dgm:t>
        <a:bodyPr/>
        <a:lstStyle/>
        <a:p>
          <a:endParaRPr lang="en-IN"/>
        </a:p>
      </dgm:t>
    </dgm:pt>
    <dgm:pt modelId="{4B6EABA0-C3B4-414F-B095-C0015345F872}">
      <dgm:prSet phldrT="[Text]" custT="1"/>
      <dgm:spPr/>
      <dgm:t>
        <a:bodyPr/>
        <a:lstStyle/>
        <a:p>
          <a:r>
            <a:rPr lang="en-IN" sz="1400" dirty="0" smtClean="0">
              <a:solidFill>
                <a:schemeClr val="accent2">
                  <a:lumMod val="50000"/>
                </a:schemeClr>
              </a:solidFill>
              <a:latin typeface="Comic Sans MS" pitchFamily="66" charset="0"/>
            </a:rPr>
            <a:t>TV, car, computer, watches etc.</a:t>
          </a:r>
          <a:endParaRPr lang="en-IN" sz="1400" dirty="0">
            <a:solidFill>
              <a:schemeClr val="accent2">
                <a:lumMod val="50000"/>
              </a:schemeClr>
            </a:solidFill>
            <a:latin typeface="Comic Sans MS" pitchFamily="66" charset="0"/>
          </a:endParaRPr>
        </a:p>
      </dgm:t>
    </dgm:pt>
    <dgm:pt modelId="{9AE5BC63-8EEF-49AB-9F39-E6F7DD0AF5C8}" type="parTrans" cxnId="{F696528E-9167-4A23-B5BA-2188379FCCEE}">
      <dgm:prSet/>
      <dgm:spPr/>
      <dgm:t>
        <a:bodyPr/>
        <a:lstStyle/>
        <a:p>
          <a:endParaRPr lang="en-IN"/>
        </a:p>
      </dgm:t>
    </dgm:pt>
    <dgm:pt modelId="{61962804-48A9-433D-859F-16379FBB0A54}" type="sibTrans" cxnId="{F696528E-9167-4A23-B5BA-2188379FCCEE}">
      <dgm:prSet/>
      <dgm:spPr/>
      <dgm:t>
        <a:bodyPr/>
        <a:lstStyle/>
        <a:p>
          <a:endParaRPr lang="en-IN"/>
        </a:p>
      </dgm:t>
    </dgm:pt>
    <dgm:pt modelId="{FF74BF56-BC90-46B8-A826-EDB928A85746}">
      <dgm:prSet phldrT="[Text]" custT="1"/>
      <dgm:spPr/>
      <dgm:t>
        <a:bodyPr/>
        <a:lstStyle/>
        <a:p>
          <a:r>
            <a:rPr lang="en-IN" sz="1800" dirty="0" smtClean="0">
              <a:solidFill>
                <a:schemeClr val="accent1">
                  <a:lumMod val="50000"/>
                </a:schemeClr>
              </a:solidFill>
              <a:latin typeface="Times New Roman" pitchFamily="18" charset="0"/>
              <a:cs typeface="Times New Roman" pitchFamily="18" charset="0"/>
            </a:rPr>
            <a:t>Engaged  in construction of buildings, bridges, roads, dams etc</a:t>
          </a:r>
          <a:endParaRPr lang="en-IN" sz="1800" dirty="0">
            <a:solidFill>
              <a:schemeClr val="accent1">
                <a:lumMod val="50000"/>
              </a:schemeClr>
            </a:solidFill>
            <a:latin typeface="Times New Roman" pitchFamily="18" charset="0"/>
            <a:cs typeface="Times New Roman" pitchFamily="18" charset="0"/>
          </a:endParaRPr>
        </a:p>
      </dgm:t>
    </dgm:pt>
    <dgm:pt modelId="{06BB0F9C-F9DF-4CA5-973B-60D02CD6B57D}" type="parTrans" cxnId="{6CEF12BB-2946-4850-8179-F2107BA6D9BC}">
      <dgm:prSet/>
      <dgm:spPr/>
      <dgm:t>
        <a:bodyPr/>
        <a:lstStyle/>
        <a:p>
          <a:endParaRPr lang="en-IN"/>
        </a:p>
      </dgm:t>
    </dgm:pt>
    <dgm:pt modelId="{3931BBBA-0EC0-49E3-80DB-5650161D69E2}" type="sibTrans" cxnId="{6CEF12BB-2946-4850-8179-F2107BA6D9BC}">
      <dgm:prSet/>
      <dgm:spPr/>
      <dgm:t>
        <a:bodyPr/>
        <a:lstStyle/>
        <a:p>
          <a:endParaRPr lang="en-IN"/>
        </a:p>
      </dgm:t>
    </dgm:pt>
    <dgm:pt modelId="{40AB6B84-FCFF-43D7-9E76-BFB67502B85D}" type="pres">
      <dgm:prSet presAssocID="{73BB1851-2DD6-4585-B695-36FA8D212F1F}" presName="hierChild1" presStyleCnt="0">
        <dgm:presLayoutVars>
          <dgm:chPref val="1"/>
          <dgm:dir/>
          <dgm:animOne val="branch"/>
          <dgm:animLvl val="lvl"/>
          <dgm:resizeHandles/>
        </dgm:presLayoutVars>
      </dgm:prSet>
      <dgm:spPr/>
      <dgm:t>
        <a:bodyPr/>
        <a:lstStyle/>
        <a:p>
          <a:endParaRPr lang="en-IN"/>
        </a:p>
      </dgm:t>
    </dgm:pt>
    <dgm:pt modelId="{06E65EB8-A32F-44CD-B050-91ACE8F872C8}" type="pres">
      <dgm:prSet presAssocID="{1FAA5081-6E75-4691-9E29-B695F2D461C7}" presName="hierRoot1" presStyleCnt="0"/>
      <dgm:spPr/>
    </dgm:pt>
    <dgm:pt modelId="{33365FAD-C5D7-48C2-9B9C-01BD3491B743}" type="pres">
      <dgm:prSet presAssocID="{1FAA5081-6E75-4691-9E29-B695F2D461C7}" presName="composite" presStyleCnt="0"/>
      <dgm:spPr/>
    </dgm:pt>
    <dgm:pt modelId="{3D46CE0E-4301-4573-BC9F-DE31BDAAC69D}" type="pres">
      <dgm:prSet presAssocID="{1FAA5081-6E75-4691-9E29-B695F2D461C7}" presName="background" presStyleLbl="node0" presStyleIdx="0" presStyleCnt="1"/>
      <dgm:spPr/>
    </dgm:pt>
    <dgm:pt modelId="{84020BA3-4B37-4E44-8300-9447BB4DF9EB}" type="pres">
      <dgm:prSet presAssocID="{1FAA5081-6E75-4691-9E29-B695F2D461C7}" presName="text" presStyleLbl="fgAcc0" presStyleIdx="0" presStyleCnt="1" custScaleX="164955" custLinFactNeighborX="-55444" custLinFactNeighborY="98">
        <dgm:presLayoutVars>
          <dgm:chPref val="3"/>
        </dgm:presLayoutVars>
      </dgm:prSet>
      <dgm:spPr/>
      <dgm:t>
        <a:bodyPr/>
        <a:lstStyle/>
        <a:p>
          <a:endParaRPr lang="en-IN"/>
        </a:p>
      </dgm:t>
    </dgm:pt>
    <dgm:pt modelId="{ABB72AD9-D64A-48E7-85A7-CA1BA7D25732}" type="pres">
      <dgm:prSet presAssocID="{1FAA5081-6E75-4691-9E29-B695F2D461C7}" presName="hierChild2" presStyleCnt="0"/>
      <dgm:spPr/>
    </dgm:pt>
    <dgm:pt modelId="{CCB4E308-0B2A-453D-9E8E-1F39CBDD3C63}" type="pres">
      <dgm:prSet presAssocID="{96DB5705-7739-4F2A-AF4E-13D2EE487065}" presName="Name10" presStyleLbl="parChTrans1D2" presStyleIdx="0" presStyleCnt="2"/>
      <dgm:spPr/>
      <dgm:t>
        <a:bodyPr/>
        <a:lstStyle/>
        <a:p>
          <a:endParaRPr lang="en-IN"/>
        </a:p>
      </dgm:t>
    </dgm:pt>
    <dgm:pt modelId="{3B00AFF3-66C7-4D9A-857F-977DCDA3B226}" type="pres">
      <dgm:prSet presAssocID="{26102984-A86A-42CD-A5AC-81FBEC07B3DD}" presName="hierRoot2" presStyleCnt="0"/>
      <dgm:spPr/>
    </dgm:pt>
    <dgm:pt modelId="{1E17798A-2268-47EF-A136-389A31387ED9}" type="pres">
      <dgm:prSet presAssocID="{26102984-A86A-42CD-A5AC-81FBEC07B3DD}" presName="composite2" presStyleCnt="0"/>
      <dgm:spPr/>
    </dgm:pt>
    <dgm:pt modelId="{9A530316-9CB5-4E21-A9AE-D1DC8EDCB8EC}" type="pres">
      <dgm:prSet presAssocID="{26102984-A86A-42CD-A5AC-81FBEC07B3DD}" presName="background2" presStyleLbl="node2" presStyleIdx="0" presStyleCnt="2"/>
      <dgm:spPr/>
    </dgm:pt>
    <dgm:pt modelId="{EF742FDA-D9C3-412A-A051-B2C17DCB5606}" type="pres">
      <dgm:prSet presAssocID="{26102984-A86A-42CD-A5AC-81FBEC07B3DD}" presName="text2" presStyleLbl="fgAcc2" presStyleIdx="0" presStyleCnt="2" custScaleX="202805" custLinFactX="-4270" custLinFactNeighborX="-100000" custLinFactNeighborY="-4024">
        <dgm:presLayoutVars>
          <dgm:chPref val="3"/>
        </dgm:presLayoutVars>
      </dgm:prSet>
      <dgm:spPr/>
      <dgm:t>
        <a:bodyPr/>
        <a:lstStyle/>
        <a:p>
          <a:endParaRPr lang="en-IN"/>
        </a:p>
      </dgm:t>
    </dgm:pt>
    <dgm:pt modelId="{A6D30F00-A93B-4A68-8509-E36768BCC146}" type="pres">
      <dgm:prSet presAssocID="{26102984-A86A-42CD-A5AC-81FBEC07B3DD}" presName="hierChild3" presStyleCnt="0"/>
      <dgm:spPr/>
    </dgm:pt>
    <dgm:pt modelId="{ACE743FD-F898-422A-BBE7-A4B9CAEC57BF}" type="pres">
      <dgm:prSet presAssocID="{E1DAEA8D-AB4E-4F87-ACD5-BF5523FFB13C}" presName="Name17" presStyleLbl="parChTrans1D3" presStyleIdx="0" presStyleCnt="2"/>
      <dgm:spPr/>
      <dgm:t>
        <a:bodyPr/>
        <a:lstStyle/>
        <a:p>
          <a:endParaRPr lang="en-IN"/>
        </a:p>
      </dgm:t>
    </dgm:pt>
    <dgm:pt modelId="{F4CF6FD0-E956-4B64-8909-9D3D2CAAEC78}" type="pres">
      <dgm:prSet presAssocID="{0BC8AE97-284D-4CE9-98CD-2A3E110283BA}" presName="hierRoot3" presStyleCnt="0"/>
      <dgm:spPr/>
    </dgm:pt>
    <dgm:pt modelId="{44E36B33-BA61-40F2-9D6B-55A95AB0A747}" type="pres">
      <dgm:prSet presAssocID="{0BC8AE97-284D-4CE9-98CD-2A3E110283BA}" presName="composite3" presStyleCnt="0"/>
      <dgm:spPr/>
    </dgm:pt>
    <dgm:pt modelId="{2DA2CD34-2998-4A87-AC41-AA868B36D43B}" type="pres">
      <dgm:prSet presAssocID="{0BC8AE97-284D-4CE9-98CD-2A3E110283BA}" presName="background3" presStyleLbl="node3" presStyleIdx="0" presStyleCnt="2"/>
      <dgm:spPr/>
    </dgm:pt>
    <dgm:pt modelId="{B75B3B58-CB91-46D5-8CE4-2FCE17309E54}" type="pres">
      <dgm:prSet presAssocID="{0BC8AE97-284D-4CE9-98CD-2A3E110283BA}" presName="text3" presStyleLbl="fgAcc3" presStyleIdx="0" presStyleCnt="2" custScaleX="268285" custLinFactX="-5504" custLinFactNeighborX="-100000" custLinFactNeighborY="-1307">
        <dgm:presLayoutVars>
          <dgm:chPref val="3"/>
        </dgm:presLayoutVars>
      </dgm:prSet>
      <dgm:spPr/>
      <dgm:t>
        <a:bodyPr/>
        <a:lstStyle/>
        <a:p>
          <a:endParaRPr lang="en-IN"/>
        </a:p>
      </dgm:t>
    </dgm:pt>
    <dgm:pt modelId="{489BA2A0-B3A1-4DC6-BA1E-B87D82D6457F}" type="pres">
      <dgm:prSet presAssocID="{0BC8AE97-284D-4CE9-98CD-2A3E110283BA}" presName="hierChild4" presStyleCnt="0"/>
      <dgm:spPr/>
    </dgm:pt>
    <dgm:pt modelId="{20167D23-A662-405F-9308-09D80F5F8B27}" type="pres">
      <dgm:prSet presAssocID="{826F7370-8ABF-49C1-9D26-2CC22734C618}" presName="Name23" presStyleLbl="parChTrans1D4" presStyleIdx="0" presStyleCnt="8"/>
      <dgm:spPr/>
      <dgm:t>
        <a:bodyPr/>
        <a:lstStyle/>
        <a:p>
          <a:endParaRPr lang="en-IN"/>
        </a:p>
      </dgm:t>
    </dgm:pt>
    <dgm:pt modelId="{8259A6C3-1EDA-4F30-A1D5-B52438E9E43B}" type="pres">
      <dgm:prSet presAssocID="{B7535187-A8F2-4590-8B21-BF4081F12A37}" presName="hierRoot4" presStyleCnt="0"/>
      <dgm:spPr/>
    </dgm:pt>
    <dgm:pt modelId="{4B6E0F1F-CED4-414D-BD51-DE708763C127}" type="pres">
      <dgm:prSet presAssocID="{B7535187-A8F2-4590-8B21-BF4081F12A37}" presName="composite4" presStyleCnt="0"/>
      <dgm:spPr/>
    </dgm:pt>
    <dgm:pt modelId="{9FD2BBFC-3D75-4BF5-91EE-3B615F16DB55}" type="pres">
      <dgm:prSet presAssocID="{B7535187-A8F2-4590-8B21-BF4081F12A37}" presName="background4" presStyleLbl="node4" presStyleIdx="0" presStyleCnt="8"/>
      <dgm:spPr/>
    </dgm:pt>
    <dgm:pt modelId="{3D3A45C6-FCE4-4D09-96C8-9BC756D7920B}" type="pres">
      <dgm:prSet presAssocID="{B7535187-A8F2-4590-8B21-BF4081F12A37}" presName="text4" presStyleLbl="fgAcc4" presStyleIdx="0" presStyleCnt="8" custScaleX="166540" custScaleY="110657" custLinFactNeighborX="11569" custLinFactNeighborY="-2010">
        <dgm:presLayoutVars>
          <dgm:chPref val="3"/>
        </dgm:presLayoutVars>
      </dgm:prSet>
      <dgm:spPr/>
      <dgm:t>
        <a:bodyPr/>
        <a:lstStyle/>
        <a:p>
          <a:endParaRPr lang="en-IN"/>
        </a:p>
      </dgm:t>
    </dgm:pt>
    <dgm:pt modelId="{D4468760-1B58-4FA9-B585-BCB1192ECC69}" type="pres">
      <dgm:prSet presAssocID="{B7535187-A8F2-4590-8B21-BF4081F12A37}" presName="hierChild5" presStyleCnt="0"/>
      <dgm:spPr/>
    </dgm:pt>
    <dgm:pt modelId="{85D2E845-A9BA-44C7-835A-98D785EED75C}" type="pres">
      <dgm:prSet presAssocID="{D65D0BD2-B140-41C3-95DE-A3EB07D03630}" presName="Name23" presStyleLbl="parChTrans1D4" presStyleIdx="1" presStyleCnt="8"/>
      <dgm:spPr/>
      <dgm:t>
        <a:bodyPr/>
        <a:lstStyle/>
        <a:p>
          <a:endParaRPr lang="en-IN"/>
        </a:p>
      </dgm:t>
    </dgm:pt>
    <dgm:pt modelId="{05BDCE23-3981-43FC-9C0E-9DAE3819021A}" type="pres">
      <dgm:prSet presAssocID="{C4E86A87-71D4-4A24-9596-3A7F6F97ED1D}" presName="hierRoot4" presStyleCnt="0"/>
      <dgm:spPr/>
    </dgm:pt>
    <dgm:pt modelId="{496568B4-A37D-40CF-830A-8A5727DED748}" type="pres">
      <dgm:prSet presAssocID="{C4E86A87-71D4-4A24-9596-3A7F6F97ED1D}" presName="composite4" presStyleCnt="0"/>
      <dgm:spPr/>
    </dgm:pt>
    <dgm:pt modelId="{9295B08E-AEFB-4C34-ABF9-C5AF79998AA9}" type="pres">
      <dgm:prSet presAssocID="{C4E86A87-71D4-4A24-9596-3A7F6F97ED1D}" presName="background4" presStyleLbl="node4" presStyleIdx="1" presStyleCnt="8"/>
      <dgm:spPr/>
    </dgm:pt>
    <dgm:pt modelId="{55DB4C8A-8EBB-4794-A19F-1B6A720FFAD3}" type="pres">
      <dgm:prSet presAssocID="{C4E86A87-71D4-4A24-9596-3A7F6F97ED1D}" presName="text4" presStyleLbl="fgAcc4" presStyleIdx="1" presStyleCnt="8" custScaleX="156434" custLinFactNeighborX="10148" custLinFactNeighborY="-4301">
        <dgm:presLayoutVars>
          <dgm:chPref val="3"/>
        </dgm:presLayoutVars>
      </dgm:prSet>
      <dgm:spPr/>
      <dgm:t>
        <a:bodyPr/>
        <a:lstStyle/>
        <a:p>
          <a:endParaRPr lang="en-IN"/>
        </a:p>
      </dgm:t>
    </dgm:pt>
    <dgm:pt modelId="{5E0269A3-53B3-459C-BA4C-5B4B6318BF3A}" type="pres">
      <dgm:prSet presAssocID="{C4E86A87-71D4-4A24-9596-3A7F6F97ED1D}" presName="hierChild5" presStyleCnt="0"/>
      <dgm:spPr/>
    </dgm:pt>
    <dgm:pt modelId="{026A249B-38B6-4B88-8A5B-E839987006C6}" type="pres">
      <dgm:prSet presAssocID="{46DA60AC-D8C0-4D99-83CB-7F578E870B63}" presName="Name23" presStyleLbl="parChTrans1D4" presStyleIdx="2" presStyleCnt="8"/>
      <dgm:spPr/>
      <dgm:t>
        <a:bodyPr/>
        <a:lstStyle/>
        <a:p>
          <a:endParaRPr lang="en-IN"/>
        </a:p>
      </dgm:t>
    </dgm:pt>
    <dgm:pt modelId="{7F7C02F2-5041-467C-9C87-58BAD876BE96}" type="pres">
      <dgm:prSet presAssocID="{029788FE-ABFE-480C-AED6-69E6FD360715}" presName="hierRoot4" presStyleCnt="0"/>
      <dgm:spPr/>
    </dgm:pt>
    <dgm:pt modelId="{876B8AF0-07D6-4DDF-8ACE-06E42A86B9B2}" type="pres">
      <dgm:prSet presAssocID="{029788FE-ABFE-480C-AED6-69E6FD360715}" presName="composite4" presStyleCnt="0"/>
      <dgm:spPr/>
    </dgm:pt>
    <dgm:pt modelId="{19AC611B-6D65-44DB-91A4-D34AAEFE2C13}" type="pres">
      <dgm:prSet presAssocID="{029788FE-ABFE-480C-AED6-69E6FD360715}" presName="background4" presStyleLbl="node4" presStyleIdx="2" presStyleCnt="8"/>
      <dgm:spPr/>
    </dgm:pt>
    <dgm:pt modelId="{396472DA-B4CC-4096-BB7D-717B1877E089}" type="pres">
      <dgm:prSet presAssocID="{029788FE-ABFE-480C-AED6-69E6FD360715}" presName="text4" presStyleLbl="fgAcc4" presStyleIdx="2" presStyleCnt="8" custScaleX="147629" custScaleY="115527" custLinFactNeighborX="18951" custLinFactNeighborY="-2010">
        <dgm:presLayoutVars>
          <dgm:chPref val="3"/>
        </dgm:presLayoutVars>
      </dgm:prSet>
      <dgm:spPr/>
      <dgm:t>
        <a:bodyPr/>
        <a:lstStyle/>
        <a:p>
          <a:endParaRPr lang="en-IN"/>
        </a:p>
      </dgm:t>
    </dgm:pt>
    <dgm:pt modelId="{D0F09D38-FD33-48CB-9498-28BF1548E7BD}" type="pres">
      <dgm:prSet presAssocID="{029788FE-ABFE-480C-AED6-69E6FD360715}" presName="hierChild5" presStyleCnt="0"/>
      <dgm:spPr/>
    </dgm:pt>
    <dgm:pt modelId="{ED94D0DD-E355-45A9-B083-82AD5C5A80D7}" type="pres">
      <dgm:prSet presAssocID="{F274C7D0-6DA4-4717-9A04-BCAB733B9DCD}" presName="Name23" presStyleLbl="parChTrans1D4" presStyleIdx="3" presStyleCnt="8"/>
      <dgm:spPr/>
      <dgm:t>
        <a:bodyPr/>
        <a:lstStyle/>
        <a:p>
          <a:endParaRPr lang="en-IN"/>
        </a:p>
      </dgm:t>
    </dgm:pt>
    <dgm:pt modelId="{26FB7029-9550-4B7C-83A0-F11773641133}" type="pres">
      <dgm:prSet presAssocID="{6C106FCE-EABD-44D2-B19C-E9C0C74FE51A}" presName="hierRoot4" presStyleCnt="0"/>
      <dgm:spPr/>
    </dgm:pt>
    <dgm:pt modelId="{5FECBE23-1709-4CA2-89B0-D272C213E462}" type="pres">
      <dgm:prSet presAssocID="{6C106FCE-EABD-44D2-B19C-E9C0C74FE51A}" presName="composite4" presStyleCnt="0"/>
      <dgm:spPr/>
    </dgm:pt>
    <dgm:pt modelId="{EDAFC98F-74F7-4415-A370-5FDDBDD98659}" type="pres">
      <dgm:prSet presAssocID="{6C106FCE-EABD-44D2-B19C-E9C0C74FE51A}" presName="background4" presStyleLbl="node4" presStyleIdx="3" presStyleCnt="8"/>
      <dgm:spPr/>
    </dgm:pt>
    <dgm:pt modelId="{3D4233C2-4692-4126-8764-755424B50B44}" type="pres">
      <dgm:prSet presAssocID="{6C106FCE-EABD-44D2-B19C-E9C0C74FE51A}" presName="text4" presStyleLbl="fgAcc4" presStyleIdx="3" presStyleCnt="8" custScaleX="153437" custLinFactNeighborX="20502" custLinFactNeighborY="-102">
        <dgm:presLayoutVars>
          <dgm:chPref val="3"/>
        </dgm:presLayoutVars>
      </dgm:prSet>
      <dgm:spPr/>
      <dgm:t>
        <a:bodyPr/>
        <a:lstStyle/>
        <a:p>
          <a:endParaRPr lang="en-IN"/>
        </a:p>
      </dgm:t>
    </dgm:pt>
    <dgm:pt modelId="{5FD2AEBE-889F-448C-832B-ABAFF796DAB0}" type="pres">
      <dgm:prSet presAssocID="{6C106FCE-EABD-44D2-B19C-E9C0C74FE51A}" presName="hierChild5" presStyleCnt="0"/>
      <dgm:spPr/>
    </dgm:pt>
    <dgm:pt modelId="{04EE66B3-1D14-4B6E-B543-E897E6DCE88E}" type="pres">
      <dgm:prSet presAssocID="{9A7F13C1-5923-40E8-BF7D-823BCE4E8541}" presName="Name23" presStyleLbl="parChTrans1D4" presStyleIdx="4" presStyleCnt="8"/>
      <dgm:spPr/>
      <dgm:t>
        <a:bodyPr/>
        <a:lstStyle/>
        <a:p>
          <a:endParaRPr lang="en-IN"/>
        </a:p>
      </dgm:t>
    </dgm:pt>
    <dgm:pt modelId="{954A3152-73F9-4BED-B18D-77D974470E55}" type="pres">
      <dgm:prSet presAssocID="{C15CE08E-129E-4C96-9B3B-EDBFA62FDF3D}" presName="hierRoot4" presStyleCnt="0"/>
      <dgm:spPr/>
    </dgm:pt>
    <dgm:pt modelId="{E04076E0-6A7F-4270-93F0-10B1CDFBBB42}" type="pres">
      <dgm:prSet presAssocID="{C15CE08E-129E-4C96-9B3B-EDBFA62FDF3D}" presName="composite4" presStyleCnt="0"/>
      <dgm:spPr/>
    </dgm:pt>
    <dgm:pt modelId="{597293B7-2214-4CB5-8244-92FE0CEB7BC1}" type="pres">
      <dgm:prSet presAssocID="{C15CE08E-129E-4C96-9B3B-EDBFA62FDF3D}" presName="background4" presStyleLbl="node4" presStyleIdx="4" presStyleCnt="8"/>
      <dgm:spPr/>
    </dgm:pt>
    <dgm:pt modelId="{CBCF69AB-2629-4053-A15A-60485A69071A}" type="pres">
      <dgm:prSet presAssocID="{C15CE08E-129E-4C96-9B3B-EDBFA62FDF3D}" presName="text4" presStyleLbl="fgAcc4" presStyleIdx="4" presStyleCnt="8" custScaleX="126592" custScaleY="117961" custLinFactNeighborX="20760" custLinFactNeighborY="-2010">
        <dgm:presLayoutVars>
          <dgm:chPref val="3"/>
        </dgm:presLayoutVars>
      </dgm:prSet>
      <dgm:spPr/>
      <dgm:t>
        <a:bodyPr/>
        <a:lstStyle/>
        <a:p>
          <a:endParaRPr lang="en-IN"/>
        </a:p>
      </dgm:t>
    </dgm:pt>
    <dgm:pt modelId="{52A148A0-C85B-4E21-AAB7-93C764DE7405}" type="pres">
      <dgm:prSet presAssocID="{C15CE08E-129E-4C96-9B3B-EDBFA62FDF3D}" presName="hierChild5" presStyleCnt="0"/>
      <dgm:spPr/>
    </dgm:pt>
    <dgm:pt modelId="{3D49C94A-3F7E-43D7-A672-7B6AD62962F3}" type="pres">
      <dgm:prSet presAssocID="{8251C953-B990-43D7-BF06-5B0899F693E8}" presName="Name23" presStyleLbl="parChTrans1D4" presStyleIdx="5" presStyleCnt="8"/>
      <dgm:spPr/>
      <dgm:t>
        <a:bodyPr/>
        <a:lstStyle/>
        <a:p>
          <a:endParaRPr lang="en-IN"/>
        </a:p>
      </dgm:t>
    </dgm:pt>
    <dgm:pt modelId="{F3C6D51F-540A-4E7E-98BD-7A1640C29F1D}" type="pres">
      <dgm:prSet presAssocID="{84DDEB82-DB19-45F8-807C-7E222046B258}" presName="hierRoot4" presStyleCnt="0"/>
      <dgm:spPr/>
    </dgm:pt>
    <dgm:pt modelId="{DA876756-A74C-45CF-AB3B-A5A0D7AC708D}" type="pres">
      <dgm:prSet presAssocID="{84DDEB82-DB19-45F8-807C-7E222046B258}" presName="composite4" presStyleCnt="0"/>
      <dgm:spPr/>
    </dgm:pt>
    <dgm:pt modelId="{CB03E825-8081-491A-9DB8-DF7861234822}" type="pres">
      <dgm:prSet presAssocID="{84DDEB82-DB19-45F8-807C-7E222046B258}" presName="background4" presStyleLbl="node4" presStyleIdx="5" presStyleCnt="8"/>
      <dgm:spPr/>
    </dgm:pt>
    <dgm:pt modelId="{43BC0C82-98B6-4DCE-9CD8-5F6E912D640C}" type="pres">
      <dgm:prSet presAssocID="{84DDEB82-DB19-45F8-807C-7E222046B258}" presName="text4" presStyleLbl="fgAcc4" presStyleIdx="5" presStyleCnt="8" custLinFactNeighborX="18981" custLinFactNeighborY="-2536">
        <dgm:presLayoutVars>
          <dgm:chPref val="3"/>
        </dgm:presLayoutVars>
      </dgm:prSet>
      <dgm:spPr/>
      <dgm:t>
        <a:bodyPr/>
        <a:lstStyle/>
        <a:p>
          <a:endParaRPr lang="en-IN"/>
        </a:p>
      </dgm:t>
    </dgm:pt>
    <dgm:pt modelId="{4002FB3B-0517-4B6C-9FD3-6F6C4FC0BE67}" type="pres">
      <dgm:prSet presAssocID="{84DDEB82-DB19-45F8-807C-7E222046B258}" presName="hierChild5" presStyleCnt="0"/>
      <dgm:spPr/>
    </dgm:pt>
    <dgm:pt modelId="{5E21E940-EE53-4950-8CD4-B5A901BBCDC5}" type="pres">
      <dgm:prSet presAssocID="{0A012620-13D3-4FA3-BF56-F42A0F57B483}" presName="Name23" presStyleLbl="parChTrans1D4" presStyleIdx="6" presStyleCnt="8"/>
      <dgm:spPr/>
      <dgm:t>
        <a:bodyPr/>
        <a:lstStyle/>
        <a:p>
          <a:endParaRPr lang="en-IN"/>
        </a:p>
      </dgm:t>
    </dgm:pt>
    <dgm:pt modelId="{A03866CF-CBC5-439F-AB4B-BFA037639BD9}" type="pres">
      <dgm:prSet presAssocID="{72B1DDA6-A56F-4FE0-B1AC-6572DC48FA86}" presName="hierRoot4" presStyleCnt="0"/>
      <dgm:spPr/>
    </dgm:pt>
    <dgm:pt modelId="{DB811D88-F876-440D-857F-DDC6717F04CE}" type="pres">
      <dgm:prSet presAssocID="{72B1DDA6-A56F-4FE0-B1AC-6572DC48FA86}" presName="composite4" presStyleCnt="0"/>
      <dgm:spPr/>
    </dgm:pt>
    <dgm:pt modelId="{2EA501E7-72D8-4062-9C66-861F7B616C57}" type="pres">
      <dgm:prSet presAssocID="{72B1DDA6-A56F-4FE0-B1AC-6572DC48FA86}" presName="background4" presStyleLbl="node4" presStyleIdx="6" presStyleCnt="8"/>
      <dgm:spPr/>
    </dgm:pt>
    <dgm:pt modelId="{FDF30045-DC83-4A40-B94F-6CFF9C36D93E}" type="pres">
      <dgm:prSet presAssocID="{72B1DDA6-A56F-4FE0-B1AC-6572DC48FA86}" presName="text4" presStyleLbl="fgAcc4" presStyleIdx="6" presStyleCnt="8" custScaleX="179140" custScaleY="122832" custLinFactNeighborX="33186" custLinFactNeighborY="-2010">
        <dgm:presLayoutVars>
          <dgm:chPref val="3"/>
        </dgm:presLayoutVars>
      </dgm:prSet>
      <dgm:spPr/>
      <dgm:t>
        <a:bodyPr/>
        <a:lstStyle/>
        <a:p>
          <a:endParaRPr lang="en-IN"/>
        </a:p>
      </dgm:t>
    </dgm:pt>
    <dgm:pt modelId="{FD6F224B-DF91-43F8-A133-256A7B9A5F4B}" type="pres">
      <dgm:prSet presAssocID="{72B1DDA6-A56F-4FE0-B1AC-6572DC48FA86}" presName="hierChild5" presStyleCnt="0"/>
      <dgm:spPr/>
    </dgm:pt>
    <dgm:pt modelId="{0C6C6D3F-6A38-49D9-81C8-3D8CBADB37D0}" type="pres">
      <dgm:prSet presAssocID="{9AE5BC63-8EEF-49AB-9F39-E6F7DD0AF5C8}" presName="Name23" presStyleLbl="parChTrans1D4" presStyleIdx="7" presStyleCnt="8"/>
      <dgm:spPr/>
      <dgm:t>
        <a:bodyPr/>
        <a:lstStyle/>
        <a:p>
          <a:endParaRPr lang="en-IN"/>
        </a:p>
      </dgm:t>
    </dgm:pt>
    <dgm:pt modelId="{BDEC02FF-028B-4486-96FD-6601F2D9FCAB}" type="pres">
      <dgm:prSet presAssocID="{4B6EABA0-C3B4-414F-B095-C0015345F872}" presName="hierRoot4" presStyleCnt="0"/>
      <dgm:spPr/>
    </dgm:pt>
    <dgm:pt modelId="{C01CFF98-11DF-4007-88A5-350FA4505531}" type="pres">
      <dgm:prSet presAssocID="{4B6EABA0-C3B4-414F-B095-C0015345F872}" presName="composite4" presStyleCnt="0"/>
      <dgm:spPr/>
    </dgm:pt>
    <dgm:pt modelId="{3BAB20FB-2F56-4573-BEE2-646C089A227A}" type="pres">
      <dgm:prSet presAssocID="{4B6EABA0-C3B4-414F-B095-C0015345F872}" presName="background4" presStyleLbl="node4" presStyleIdx="7" presStyleCnt="8"/>
      <dgm:spPr/>
    </dgm:pt>
    <dgm:pt modelId="{B8A18177-F9C9-4A34-B588-2EF65E21CAA5}" type="pres">
      <dgm:prSet presAssocID="{4B6EABA0-C3B4-414F-B095-C0015345F872}" presName="text4" presStyleLbl="fgAcc4" presStyleIdx="7" presStyleCnt="8" custScaleX="143300" custLinFactNeighborX="36498" custLinFactNeighborY="-7407">
        <dgm:presLayoutVars>
          <dgm:chPref val="3"/>
        </dgm:presLayoutVars>
      </dgm:prSet>
      <dgm:spPr/>
      <dgm:t>
        <a:bodyPr/>
        <a:lstStyle/>
        <a:p>
          <a:endParaRPr lang="en-IN"/>
        </a:p>
      </dgm:t>
    </dgm:pt>
    <dgm:pt modelId="{87E32EC3-1D64-45FB-9CAB-AB662B98F540}" type="pres">
      <dgm:prSet presAssocID="{4B6EABA0-C3B4-414F-B095-C0015345F872}" presName="hierChild5" presStyleCnt="0"/>
      <dgm:spPr/>
    </dgm:pt>
    <dgm:pt modelId="{822BC8CD-5BEB-4D52-B955-C71FEE2F8B0E}" type="pres">
      <dgm:prSet presAssocID="{A8CC76BF-954C-430C-9F79-38E74DF34498}" presName="Name10" presStyleLbl="parChTrans1D2" presStyleIdx="1" presStyleCnt="2"/>
      <dgm:spPr/>
      <dgm:t>
        <a:bodyPr/>
        <a:lstStyle/>
        <a:p>
          <a:endParaRPr lang="en-IN"/>
        </a:p>
      </dgm:t>
    </dgm:pt>
    <dgm:pt modelId="{7B9449B4-93E4-4208-ABF8-013987FE5202}" type="pres">
      <dgm:prSet presAssocID="{A385AAFC-9155-49FD-B9E3-CE3AE484143A}" presName="hierRoot2" presStyleCnt="0"/>
      <dgm:spPr/>
    </dgm:pt>
    <dgm:pt modelId="{105117B6-952F-4806-9974-D0035CA96155}" type="pres">
      <dgm:prSet presAssocID="{A385AAFC-9155-49FD-B9E3-CE3AE484143A}" presName="composite2" presStyleCnt="0"/>
      <dgm:spPr/>
    </dgm:pt>
    <dgm:pt modelId="{9B093DCA-8608-42C6-8316-F8606BA31FB3}" type="pres">
      <dgm:prSet presAssocID="{A385AAFC-9155-49FD-B9E3-CE3AE484143A}" presName="background2" presStyleLbl="node2" presStyleIdx="1" presStyleCnt="2"/>
      <dgm:spPr/>
    </dgm:pt>
    <dgm:pt modelId="{7314FFF5-D4B9-452B-81A9-B362582D3B48}" type="pres">
      <dgm:prSet presAssocID="{A385AAFC-9155-49FD-B9E3-CE3AE484143A}" presName="text2" presStyleLbl="fgAcc2" presStyleIdx="1" presStyleCnt="2" custScaleX="189640" custLinFactNeighborX="-23984" custLinFactNeighborY="-4024">
        <dgm:presLayoutVars>
          <dgm:chPref val="3"/>
        </dgm:presLayoutVars>
      </dgm:prSet>
      <dgm:spPr/>
      <dgm:t>
        <a:bodyPr/>
        <a:lstStyle/>
        <a:p>
          <a:endParaRPr lang="en-IN"/>
        </a:p>
      </dgm:t>
    </dgm:pt>
    <dgm:pt modelId="{D8276810-51F7-4CCF-98FE-07787A0FF1B1}" type="pres">
      <dgm:prSet presAssocID="{A385AAFC-9155-49FD-B9E3-CE3AE484143A}" presName="hierChild3" presStyleCnt="0"/>
      <dgm:spPr/>
    </dgm:pt>
    <dgm:pt modelId="{5DFCA99A-C25E-4081-809E-6AE4B6C63508}" type="pres">
      <dgm:prSet presAssocID="{06BB0F9C-F9DF-4CA5-973B-60D02CD6B57D}" presName="Name17" presStyleLbl="parChTrans1D3" presStyleIdx="1" presStyleCnt="2"/>
      <dgm:spPr/>
      <dgm:t>
        <a:bodyPr/>
        <a:lstStyle/>
        <a:p>
          <a:endParaRPr lang="en-IN"/>
        </a:p>
      </dgm:t>
    </dgm:pt>
    <dgm:pt modelId="{AAFC6B65-FAB7-4FF8-B4D5-F6A65260055A}" type="pres">
      <dgm:prSet presAssocID="{FF74BF56-BC90-46B8-A826-EDB928A85746}" presName="hierRoot3" presStyleCnt="0"/>
      <dgm:spPr/>
    </dgm:pt>
    <dgm:pt modelId="{73BDE78D-C1F3-4CB0-8701-E580547BBEBE}" type="pres">
      <dgm:prSet presAssocID="{FF74BF56-BC90-46B8-A826-EDB928A85746}" presName="composite3" presStyleCnt="0"/>
      <dgm:spPr/>
    </dgm:pt>
    <dgm:pt modelId="{437636C9-542F-4A1E-902A-3E66CF8AAA35}" type="pres">
      <dgm:prSet presAssocID="{FF74BF56-BC90-46B8-A826-EDB928A85746}" presName="background3" presStyleLbl="node3" presStyleIdx="1" presStyleCnt="2"/>
      <dgm:spPr/>
    </dgm:pt>
    <dgm:pt modelId="{8139F817-DD58-4544-A340-EB7807A755DE}" type="pres">
      <dgm:prSet presAssocID="{FF74BF56-BC90-46B8-A826-EDB928A85746}" presName="text3" presStyleLbl="fgAcc3" presStyleIdx="1" presStyleCnt="2" custScaleX="259600" custScaleY="120751" custLinFactNeighborX="-22924" custLinFactNeighborY="-10376">
        <dgm:presLayoutVars>
          <dgm:chPref val="3"/>
        </dgm:presLayoutVars>
      </dgm:prSet>
      <dgm:spPr/>
      <dgm:t>
        <a:bodyPr/>
        <a:lstStyle/>
        <a:p>
          <a:endParaRPr lang="en-IN"/>
        </a:p>
      </dgm:t>
    </dgm:pt>
    <dgm:pt modelId="{77A1D50C-F7DA-4639-8400-FB64B67FB725}" type="pres">
      <dgm:prSet presAssocID="{FF74BF56-BC90-46B8-A826-EDB928A85746}" presName="hierChild4" presStyleCnt="0"/>
      <dgm:spPr/>
    </dgm:pt>
  </dgm:ptLst>
  <dgm:cxnLst>
    <dgm:cxn modelId="{005A4847-0491-4571-B90D-41EB4F5E40AC}" type="presOf" srcId="{84DDEB82-DB19-45F8-807C-7E222046B258}" destId="{43BC0C82-98B6-4DCE-9CD8-5F6E912D640C}" srcOrd="0" destOrd="0" presId="urn:microsoft.com/office/officeart/2005/8/layout/hierarchy1"/>
    <dgm:cxn modelId="{499FB927-F901-4A5F-81C7-712CA0CB424B}" type="presOf" srcId="{9A7F13C1-5923-40E8-BF7D-823BCE4E8541}" destId="{04EE66B3-1D14-4B6E-B543-E897E6DCE88E}" srcOrd="0" destOrd="0" presId="urn:microsoft.com/office/officeart/2005/8/layout/hierarchy1"/>
    <dgm:cxn modelId="{A6FC37B5-4636-4216-8339-AB9117110F39}" srcId="{0BC8AE97-284D-4CE9-98CD-2A3E110283BA}" destId="{029788FE-ABFE-480C-AED6-69E6FD360715}" srcOrd="1" destOrd="0" parTransId="{46DA60AC-D8C0-4D99-83CB-7F578E870B63}" sibTransId="{F99B9121-25A7-460F-A091-80FFF5CF3BD1}"/>
    <dgm:cxn modelId="{7E55C0E7-814A-4F0D-BD75-DCF4DFDB2A48}" srcId="{0BC8AE97-284D-4CE9-98CD-2A3E110283BA}" destId="{B7535187-A8F2-4590-8B21-BF4081F12A37}" srcOrd="0" destOrd="0" parTransId="{826F7370-8ABF-49C1-9D26-2CC22734C618}" sibTransId="{7F31AE0A-427B-4A07-AEB9-FC958D91FE59}"/>
    <dgm:cxn modelId="{A5924CDC-4235-467D-9F42-2B333FC0F1D7}" type="presOf" srcId="{0A012620-13D3-4FA3-BF56-F42A0F57B483}" destId="{5E21E940-EE53-4950-8CD4-B5A901BBCDC5}" srcOrd="0" destOrd="0" presId="urn:microsoft.com/office/officeart/2005/8/layout/hierarchy1"/>
    <dgm:cxn modelId="{29CCA7E4-DBAF-4A2E-B099-E8A3F3801316}" type="presOf" srcId="{6C106FCE-EABD-44D2-B19C-E9C0C74FE51A}" destId="{3D4233C2-4692-4126-8764-755424B50B44}" srcOrd="0" destOrd="0" presId="urn:microsoft.com/office/officeart/2005/8/layout/hierarchy1"/>
    <dgm:cxn modelId="{282A2EB2-D690-4FEF-96FA-C1D3C6276BB2}" type="presOf" srcId="{8251C953-B990-43D7-BF06-5B0899F693E8}" destId="{3D49C94A-3F7E-43D7-A672-7B6AD62962F3}" srcOrd="0" destOrd="0" presId="urn:microsoft.com/office/officeart/2005/8/layout/hierarchy1"/>
    <dgm:cxn modelId="{3CE8DACB-4CAA-48D9-95D0-0F740793D658}" srcId="{73BB1851-2DD6-4585-B695-36FA8D212F1F}" destId="{1FAA5081-6E75-4691-9E29-B695F2D461C7}" srcOrd="0" destOrd="0" parTransId="{3EF2C9DA-283C-4BCC-8DC3-FA9027E66EF1}" sibTransId="{875D9B03-4290-47D9-9980-7906C401C4C0}"/>
    <dgm:cxn modelId="{3288057A-A68C-401A-8ADD-D2D6BE9656D1}" srcId="{0BC8AE97-284D-4CE9-98CD-2A3E110283BA}" destId="{C15CE08E-129E-4C96-9B3B-EDBFA62FDF3D}" srcOrd="2" destOrd="0" parTransId="{9A7F13C1-5923-40E8-BF7D-823BCE4E8541}" sibTransId="{487EFA03-9129-44EB-AC50-7F1434BC798E}"/>
    <dgm:cxn modelId="{76303DCF-2151-44B8-B972-9BF58A439E16}" srcId="{029788FE-ABFE-480C-AED6-69E6FD360715}" destId="{6C106FCE-EABD-44D2-B19C-E9C0C74FE51A}" srcOrd="0" destOrd="0" parTransId="{F274C7D0-6DA4-4717-9A04-BCAB733B9DCD}" sibTransId="{FCD5312E-EEF8-4EF1-8F1A-0DDC1E5E7CD0}"/>
    <dgm:cxn modelId="{6CEF12BB-2946-4850-8179-F2107BA6D9BC}" srcId="{A385AAFC-9155-49FD-B9E3-CE3AE484143A}" destId="{FF74BF56-BC90-46B8-A826-EDB928A85746}" srcOrd="0" destOrd="0" parTransId="{06BB0F9C-F9DF-4CA5-973B-60D02CD6B57D}" sibTransId="{3931BBBA-0EC0-49E3-80DB-5650161D69E2}"/>
    <dgm:cxn modelId="{CE4824A1-20AA-422A-9CC7-24456375AB05}" srcId="{B7535187-A8F2-4590-8B21-BF4081F12A37}" destId="{C4E86A87-71D4-4A24-9596-3A7F6F97ED1D}" srcOrd="0" destOrd="0" parTransId="{D65D0BD2-B140-41C3-95DE-A3EB07D03630}" sibTransId="{C20797BA-CCB0-4535-A3E2-C68C1E9B3BDD}"/>
    <dgm:cxn modelId="{99F13AEF-2ADE-40C5-8828-80E9C22CE031}" type="presOf" srcId="{9AE5BC63-8EEF-49AB-9F39-E6F7DD0AF5C8}" destId="{0C6C6D3F-6A38-49D9-81C8-3D8CBADB37D0}" srcOrd="0" destOrd="0" presId="urn:microsoft.com/office/officeart/2005/8/layout/hierarchy1"/>
    <dgm:cxn modelId="{310AEB09-E59A-4B7C-B8CC-DDB5A1E66EEF}" type="presOf" srcId="{C4E86A87-71D4-4A24-9596-3A7F6F97ED1D}" destId="{55DB4C8A-8EBB-4794-A19F-1B6A720FFAD3}" srcOrd="0" destOrd="0" presId="urn:microsoft.com/office/officeart/2005/8/layout/hierarchy1"/>
    <dgm:cxn modelId="{2F0DFC60-0797-46F0-B4D9-02C215C9288F}" type="presOf" srcId="{B7535187-A8F2-4590-8B21-BF4081F12A37}" destId="{3D3A45C6-FCE4-4D09-96C8-9BC756D7920B}" srcOrd="0" destOrd="0" presId="urn:microsoft.com/office/officeart/2005/8/layout/hierarchy1"/>
    <dgm:cxn modelId="{C8F8F853-2106-430F-A2E7-F8C36A9764B3}" type="presOf" srcId="{826F7370-8ABF-49C1-9D26-2CC22734C618}" destId="{20167D23-A662-405F-9308-09D80F5F8B27}" srcOrd="0" destOrd="0" presId="urn:microsoft.com/office/officeart/2005/8/layout/hierarchy1"/>
    <dgm:cxn modelId="{36681453-40AD-4699-9985-40FF35D8AA11}" type="presOf" srcId="{0BC8AE97-284D-4CE9-98CD-2A3E110283BA}" destId="{B75B3B58-CB91-46D5-8CE4-2FCE17309E54}" srcOrd="0" destOrd="0" presId="urn:microsoft.com/office/officeart/2005/8/layout/hierarchy1"/>
    <dgm:cxn modelId="{F696528E-9167-4A23-B5BA-2188379FCCEE}" srcId="{72B1DDA6-A56F-4FE0-B1AC-6572DC48FA86}" destId="{4B6EABA0-C3B4-414F-B095-C0015345F872}" srcOrd="0" destOrd="0" parTransId="{9AE5BC63-8EEF-49AB-9F39-E6F7DD0AF5C8}" sibTransId="{61962804-48A9-433D-859F-16379FBB0A54}"/>
    <dgm:cxn modelId="{E32B2228-3A8C-477B-B5E6-9D9A01E58E4D}" type="presOf" srcId="{E1DAEA8D-AB4E-4F87-ACD5-BF5523FFB13C}" destId="{ACE743FD-F898-422A-BBE7-A4B9CAEC57BF}" srcOrd="0" destOrd="0" presId="urn:microsoft.com/office/officeart/2005/8/layout/hierarchy1"/>
    <dgm:cxn modelId="{D888C67F-FC22-45D0-AA20-1043FD807073}" type="presOf" srcId="{73BB1851-2DD6-4585-B695-36FA8D212F1F}" destId="{40AB6B84-FCFF-43D7-9E76-BFB67502B85D}" srcOrd="0" destOrd="0" presId="urn:microsoft.com/office/officeart/2005/8/layout/hierarchy1"/>
    <dgm:cxn modelId="{340CE547-2777-4154-88E0-0982F2A47649}" srcId="{26102984-A86A-42CD-A5AC-81FBEC07B3DD}" destId="{0BC8AE97-284D-4CE9-98CD-2A3E110283BA}" srcOrd="0" destOrd="0" parTransId="{E1DAEA8D-AB4E-4F87-ACD5-BF5523FFB13C}" sibTransId="{CDC28675-0CCA-4468-A87E-4E79DEFF12D5}"/>
    <dgm:cxn modelId="{06ECD7C0-3DBE-4211-98E7-06C038C85248}" type="presOf" srcId="{A8CC76BF-954C-430C-9F79-38E74DF34498}" destId="{822BC8CD-5BEB-4D52-B955-C71FEE2F8B0E}" srcOrd="0" destOrd="0" presId="urn:microsoft.com/office/officeart/2005/8/layout/hierarchy1"/>
    <dgm:cxn modelId="{43968E0D-AEF0-4E8D-B15D-61A4DE62E18B}" type="presOf" srcId="{72B1DDA6-A56F-4FE0-B1AC-6572DC48FA86}" destId="{FDF30045-DC83-4A40-B94F-6CFF9C36D93E}" srcOrd="0" destOrd="0" presId="urn:microsoft.com/office/officeart/2005/8/layout/hierarchy1"/>
    <dgm:cxn modelId="{9255CAB6-0E03-4B90-A72D-7E541E7D9DA4}" srcId="{1FAA5081-6E75-4691-9E29-B695F2D461C7}" destId="{26102984-A86A-42CD-A5AC-81FBEC07B3DD}" srcOrd="0" destOrd="0" parTransId="{96DB5705-7739-4F2A-AF4E-13D2EE487065}" sibTransId="{C8CDCEF3-5549-4D9D-B6EE-E025C1A3C8A4}"/>
    <dgm:cxn modelId="{B77AD21F-4DF7-4908-84E4-8E376B1D39F4}" srcId="{0BC8AE97-284D-4CE9-98CD-2A3E110283BA}" destId="{72B1DDA6-A56F-4FE0-B1AC-6572DC48FA86}" srcOrd="3" destOrd="0" parTransId="{0A012620-13D3-4FA3-BF56-F42A0F57B483}" sibTransId="{5439E6D5-36C2-4817-8B61-CF6D41849DDB}"/>
    <dgm:cxn modelId="{D8A08A6B-C50B-4E27-9FCA-AC843EF7C861}" type="presOf" srcId="{029788FE-ABFE-480C-AED6-69E6FD360715}" destId="{396472DA-B4CC-4096-BB7D-717B1877E089}" srcOrd="0" destOrd="0" presId="urn:microsoft.com/office/officeart/2005/8/layout/hierarchy1"/>
    <dgm:cxn modelId="{29C0CD9E-6A99-4B8C-A4E4-E05D5F8E200D}" type="presOf" srcId="{4B6EABA0-C3B4-414F-B095-C0015345F872}" destId="{B8A18177-F9C9-4A34-B588-2EF65E21CAA5}" srcOrd="0" destOrd="0" presId="urn:microsoft.com/office/officeart/2005/8/layout/hierarchy1"/>
    <dgm:cxn modelId="{A83DDBE9-B2D7-4343-B8AD-782E434F94E4}" type="presOf" srcId="{F274C7D0-6DA4-4717-9A04-BCAB733B9DCD}" destId="{ED94D0DD-E355-45A9-B083-82AD5C5A80D7}" srcOrd="0" destOrd="0" presId="urn:microsoft.com/office/officeart/2005/8/layout/hierarchy1"/>
    <dgm:cxn modelId="{DA212C7E-28B4-4BF8-A04C-0BBE34FCABBE}" type="presOf" srcId="{06BB0F9C-F9DF-4CA5-973B-60D02CD6B57D}" destId="{5DFCA99A-C25E-4081-809E-6AE4B6C63508}" srcOrd="0" destOrd="0" presId="urn:microsoft.com/office/officeart/2005/8/layout/hierarchy1"/>
    <dgm:cxn modelId="{4BE534AF-9751-43C6-96EB-53EBA80E62A9}" type="presOf" srcId="{26102984-A86A-42CD-A5AC-81FBEC07B3DD}" destId="{EF742FDA-D9C3-412A-A051-B2C17DCB5606}" srcOrd="0" destOrd="0" presId="urn:microsoft.com/office/officeart/2005/8/layout/hierarchy1"/>
    <dgm:cxn modelId="{A61D9DC9-4683-4A46-B19F-DF8A35C9A759}" srcId="{C15CE08E-129E-4C96-9B3B-EDBFA62FDF3D}" destId="{84DDEB82-DB19-45F8-807C-7E222046B258}" srcOrd="0" destOrd="0" parTransId="{8251C953-B990-43D7-BF06-5B0899F693E8}" sibTransId="{7EEC505E-F279-4498-8760-61D04D1AA52A}"/>
    <dgm:cxn modelId="{F69F72E2-EEA9-44A8-872C-CB774379999B}" type="presOf" srcId="{FF74BF56-BC90-46B8-A826-EDB928A85746}" destId="{8139F817-DD58-4544-A340-EB7807A755DE}" srcOrd="0" destOrd="0" presId="urn:microsoft.com/office/officeart/2005/8/layout/hierarchy1"/>
    <dgm:cxn modelId="{5FEBC59F-FD6C-4726-BA92-103BE4493081}" type="presOf" srcId="{C15CE08E-129E-4C96-9B3B-EDBFA62FDF3D}" destId="{CBCF69AB-2629-4053-A15A-60485A69071A}" srcOrd="0" destOrd="0" presId="urn:microsoft.com/office/officeart/2005/8/layout/hierarchy1"/>
    <dgm:cxn modelId="{B8993ECB-798A-4E0D-B7C4-69E48C8EE963}" type="presOf" srcId="{46DA60AC-D8C0-4D99-83CB-7F578E870B63}" destId="{026A249B-38B6-4B88-8A5B-E839987006C6}" srcOrd="0" destOrd="0" presId="urn:microsoft.com/office/officeart/2005/8/layout/hierarchy1"/>
    <dgm:cxn modelId="{10FA59E9-4982-46D3-8212-27EC5BC25B00}" type="presOf" srcId="{1FAA5081-6E75-4691-9E29-B695F2D461C7}" destId="{84020BA3-4B37-4E44-8300-9447BB4DF9EB}" srcOrd="0" destOrd="0" presId="urn:microsoft.com/office/officeart/2005/8/layout/hierarchy1"/>
    <dgm:cxn modelId="{A4EA3E45-D5E9-43C0-9EE8-F39D9F6AF13B}" type="presOf" srcId="{96DB5705-7739-4F2A-AF4E-13D2EE487065}" destId="{CCB4E308-0B2A-453D-9E8E-1F39CBDD3C63}" srcOrd="0" destOrd="0" presId="urn:microsoft.com/office/officeart/2005/8/layout/hierarchy1"/>
    <dgm:cxn modelId="{65BAD760-2B55-44E7-8F46-312277F39A8F}" srcId="{1FAA5081-6E75-4691-9E29-B695F2D461C7}" destId="{A385AAFC-9155-49FD-B9E3-CE3AE484143A}" srcOrd="1" destOrd="0" parTransId="{A8CC76BF-954C-430C-9F79-38E74DF34498}" sibTransId="{200A8BE1-A3B1-4E17-B91E-8D7415213DFA}"/>
    <dgm:cxn modelId="{D5877609-957D-454F-93D5-503CEE69E31B}" type="presOf" srcId="{D65D0BD2-B140-41C3-95DE-A3EB07D03630}" destId="{85D2E845-A9BA-44C7-835A-98D785EED75C}" srcOrd="0" destOrd="0" presId="urn:microsoft.com/office/officeart/2005/8/layout/hierarchy1"/>
    <dgm:cxn modelId="{6775B81B-F530-4AE2-896A-DF64C114B86E}" type="presOf" srcId="{A385AAFC-9155-49FD-B9E3-CE3AE484143A}" destId="{7314FFF5-D4B9-452B-81A9-B362582D3B48}" srcOrd="0" destOrd="0" presId="urn:microsoft.com/office/officeart/2005/8/layout/hierarchy1"/>
    <dgm:cxn modelId="{FB79829E-FF2E-4E33-BD5A-54F14E7A33B8}" type="presParOf" srcId="{40AB6B84-FCFF-43D7-9E76-BFB67502B85D}" destId="{06E65EB8-A32F-44CD-B050-91ACE8F872C8}" srcOrd="0" destOrd="0" presId="urn:microsoft.com/office/officeart/2005/8/layout/hierarchy1"/>
    <dgm:cxn modelId="{CC1A0938-9AF5-4754-8069-07C857244436}" type="presParOf" srcId="{06E65EB8-A32F-44CD-B050-91ACE8F872C8}" destId="{33365FAD-C5D7-48C2-9B9C-01BD3491B743}" srcOrd="0" destOrd="0" presId="urn:microsoft.com/office/officeart/2005/8/layout/hierarchy1"/>
    <dgm:cxn modelId="{2D799D5A-3400-4E94-B20F-32744C69A0E4}" type="presParOf" srcId="{33365FAD-C5D7-48C2-9B9C-01BD3491B743}" destId="{3D46CE0E-4301-4573-BC9F-DE31BDAAC69D}" srcOrd="0" destOrd="0" presId="urn:microsoft.com/office/officeart/2005/8/layout/hierarchy1"/>
    <dgm:cxn modelId="{26253CF6-81CB-44B4-B376-6E61590897F8}" type="presParOf" srcId="{33365FAD-C5D7-48C2-9B9C-01BD3491B743}" destId="{84020BA3-4B37-4E44-8300-9447BB4DF9EB}" srcOrd="1" destOrd="0" presId="urn:microsoft.com/office/officeart/2005/8/layout/hierarchy1"/>
    <dgm:cxn modelId="{DCD1106F-494F-4033-B3A3-56CAA4EDFDA2}" type="presParOf" srcId="{06E65EB8-A32F-44CD-B050-91ACE8F872C8}" destId="{ABB72AD9-D64A-48E7-85A7-CA1BA7D25732}" srcOrd="1" destOrd="0" presId="urn:microsoft.com/office/officeart/2005/8/layout/hierarchy1"/>
    <dgm:cxn modelId="{20DF6327-4729-446C-9802-F3CF8D48238B}" type="presParOf" srcId="{ABB72AD9-D64A-48E7-85A7-CA1BA7D25732}" destId="{CCB4E308-0B2A-453D-9E8E-1F39CBDD3C63}" srcOrd="0" destOrd="0" presId="urn:microsoft.com/office/officeart/2005/8/layout/hierarchy1"/>
    <dgm:cxn modelId="{EB7C7B29-7685-4B7F-A092-6A33CE71BD8A}" type="presParOf" srcId="{ABB72AD9-D64A-48E7-85A7-CA1BA7D25732}" destId="{3B00AFF3-66C7-4D9A-857F-977DCDA3B226}" srcOrd="1" destOrd="0" presId="urn:microsoft.com/office/officeart/2005/8/layout/hierarchy1"/>
    <dgm:cxn modelId="{3F324AEA-1D2A-42BE-88B9-7DB8C238C95E}" type="presParOf" srcId="{3B00AFF3-66C7-4D9A-857F-977DCDA3B226}" destId="{1E17798A-2268-47EF-A136-389A31387ED9}" srcOrd="0" destOrd="0" presId="urn:microsoft.com/office/officeart/2005/8/layout/hierarchy1"/>
    <dgm:cxn modelId="{B3150D43-8B9F-4EF9-B828-3E3756AF019B}" type="presParOf" srcId="{1E17798A-2268-47EF-A136-389A31387ED9}" destId="{9A530316-9CB5-4E21-A9AE-D1DC8EDCB8EC}" srcOrd="0" destOrd="0" presId="urn:microsoft.com/office/officeart/2005/8/layout/hierarchy1"/>
    <dgm:cxn modelId="{EDBFCF1E-F762-4B68-B1FD-EB5544ABA3DA}" type="presParOf" srcId="{1E17798A-2268-47EF-A136-389A31387ED9}" destId="{EF742FDA-D9C3-412A-A051-B2C17DCB5606}" srcOrd="1" destOrd="0" presId="urn:microsoft.com/office/officeart/2005/8/layout/hierarchy1"/>
    <dgm:cxn modelId="{DB084787-B910-4FD3-95C4-77BF68D586EB}" type="presParOf" srcId="{3B00AFF3-66C7-4D9A-857F-977DCDA3B226}" destId="{A6D30F00-A93B-4A68-8509-E36768BCC146}" srcOrd="1" destOrd="0" presId="urn:microsoft.com/office/officeart/2005/8/layout/hierarchy1"/>
    <dgm:cxn modelId="{C1243235-25E5-4C0A-84B7-D2A7626752E4}" type="presParOf" srcId="{A6D30F00-A93B-4A68-8509-E36768BCC146}" destId="{ACE743FD-F898-422A-BBE7-A4B9CAEC57BF}" srcOrd="0" destOrd="0" presId="urn:microsoft.com/office/officeart/2005/8/layout/hierarchy1"/>
    <dgm:cxn modelId="{78859F11-D44D-4ED6-8021-39921E9C954B}" type="presParOf" srcId="{A6D30F00-A93B-4A68-8509-E36768BCC146}" destId="{F4CF6FD0-E956-4B64-8909-9D3D2CAAEC78}" srcOrd="1" destOrd="0" presId="urn:microsoft.com/office/officeart/2005/8/layout/hierarchy1"/>
    <dgm:cxn modelId="{2F052E72-E3BC-4E06-945D-8F09529D9E95}" type="presParOf" srcId="{F4CF6FD0-E956-4B64-8909-9D3D2CAAEC78}" destId="{44E36B33-BA61-40F2-9D6B-55A95AB0A747}" srcOrd="0" destOrd="0" presId="urn:microsoft.com/office/officeart/2005/8/layout/hierarchy1"/>
    <dgm:cxn modelId="{FB67B434-90F0-4BFD-921C-E036593F7DFD}" type="presParOf" srcId="{44E36B33-BA61-40F2-9D6B-55A95AB0A747}" destId="{2DA2CD34-2998-4A87-AC41-AA868B36D43B}" srcOrd="0" destOrd="0" presId="urn:microsoft.com/office/officeart/2005/8/layout/hierarchy1"/>
    <dgm:cxn modelId="{82A30DFD-E0E1-4426-9783-7E65C808EF4E}" type="presParOf" srcId="{44E36B33-BA61-40F2-9D6B-55A95AB0A747}" destId="{B75B3B58-CB91-46D5-8CE4-2FCE17309E54}" srcOrd="1" destOrd="0" presId="urn:microsoft.com/office/officeart/2005/8/layout/hierarchy1"/>
    <dgm:cxn modelId="{3D23B1EF-5B9C-4FE2-9ECD-FA779CA0DC6B}" type="presParOf" srcId="{F4CF6FD0-E956-4B64-8909-9D3D2CAAEC78}" destId="{489BA2A0-B3A1-4DC6-BA1E-B87D82D6457F}" srcOrd="1" destOrd="0" presId="urn:microsoft.com/office/officeart/2005/8/layout/hierarchy1"/>
    <dgm:cxn modelId="{E7823813-48DF-4979-8D0B-D0A27CB9AA0B}" type="presParOf" srcId="{489BA2A0-B3A1-4DC6-BA1E-B87D82D6457F}" destId="{20167D23-A662-405F-9308-09D80F5F8B27}" srcOrd="0" destOrd="0" presId="urn:microsoft.com/office/officeart/2005/8/layout/hierarchy1"/>
    <dgm:cxn modelId="{85F15589-E837-433B-BA01-799CF08DF05F}" type="presParOf" srcId="{489BA2A0-B3A1-4DC6-BA1E-B87D82D6457F}" destId="{8259A6C3-1EDA-4F30-A1D5-B52438E9E43B}" srcOrd="1" destOrd="0" presId="urn:microsoft.com/office/officeart/2005/8/layout/hierarchy1"/>
    <dgm:cxn modelId="{B6C7097D-EFBF-413E-8E6A-0BEA4A1B9979}" type="presParOf" srcId="{8259A6C3-1EDA-4F30-A1D5-B52438E9E43B}" destId="{4B6E0F1F-CED4-414D-BD51-DE708763C127}" srcOrd="0" destOrd="0" presId="urn:microsoft.com/office/officeart/2005/8/layout/hierarchy1"/>
    <dgm:cxn modelId="{D2320D6D-5842-4068-91DD-D7DD3C079446}" type="presParOf" srcId="{4B6E0F1F-CED4-414D-BD51-DE708763C127}" destId="{9FD2BBFC-3D75-4BF5-91EE-3B615F16DB55}" srcOrd="0" destOrd="0" presId="urn:microsoft.com/office/officeart/2005/8/layout/hierarchy1"/>
    <dgm:cxn modelId="{2F3C2063-000E-4C08-83F1-5403CBC2D1DA}" type="presParOf" srcId="{4B6E0F1F-CED4-414D-BD51-DE708763C127}" destId="{3D3A45C6-FCE4-4D09-96C8-9BC756D7920B}" srcOrd="1" destOrd="0" presId="urn:microsoft.com/office/officeart/2005/8/layout/hierarchy1"/>
    <dgm:cxn modelId="{F104D9A8-4679-4D48-B534-DF49B674081C}" type="presParOf" srcId="{8259A6C3-1EDA-4F30-A1D5-B52438E9E43B}" destId="{D4468760-1B58-4FA9-B585-BCB1192ECC69}" srcOrd="1" destOrd="0" presId="urn:microsoft.com/office/officeart/2005/8/layout/hierarchy1"/>
    <dgm:cxn modelId="{D2E8F43A-670C-4BDB-9D8A-BBC68798074D}" type="presParOf" srcId="{D4468760-1B58-4FA9-B585-BCB1192ECC69}" destId="{85D2E845-A9BA-44C7-835A-98D785EED75C}" srcOrd="0" destOrd="0" presId="urn:microsoft.com/office/officeart/2005/8/layout/hierarchy1"/>
    <dgm:cxn modelId="{EBEB75DB-B3D4-4888-8E42-58B2D4FA213E}" type="presParOf" srcId="{D4468760-1B58-4FA9-B585-BCB1192ECC69}" destId="{05BDCE23-3981-43FC-9C0E-9DAE3819021A}" srcOrd="1" destOrd="0" presId="urn:microsoft.com/office/officeart/2005/8/layout/hierarchy1"/>
    <dgm:cxn modelId="{55B2DB5D-765C-4BAB-AAC7-5745F18EDA10}" type="presParOf" srcId="{05BDCE23-3981-43FC-9C0E-9DAE3819021A}" destId="{496568B4-A37D-40CF-830A-8A5727DED748}" srcOrd="0" destOrd="0" presId="urn:microsoft.com/office/officeart/2005/8/layout/hierarchy1"/>
    <dgm:cxn modelId="{E59999FA-B9FC-478B-B874-9CE8A4D6B26A}" type="presParOf" srcId="{496568B4-A37D-40CF-830A-8A5727DED748}" destId="{9295B08E-AEFB-4C34-ABF9-C5AF79998AA9}" srcOrd="0" destOrd="0" presId="urn:microsoft.com/office/officeart/2005/8/layout/hierarchy1"/>
    <dgm:cxn modelId="{12AD2F43-9B77-46D5-B5D9-03DA634D77D6}" type="presParOf" srcId="{496568B4-A37D-40CF-830A-8A5727DED748}" destId="{55DB4C8A-8EBB-4794-A19F-1B6A720FFAD3}" srcOrd="1" destOrd="0" presId="urn:microsoft.com/office/officeart/2005/8/layout/hierarchy1"/>
    <dgm:cxn modelId="{3A61DC50-610E-4663-B28A-F33C98137136}" type="presParOf" srcId="{05BDCE23-3981-43FC-9C0E-9DAE3819021A}" destId="{5E0269A3-53B3-459C-BA4C-5B4B6318BF3A}" srcOrd="1" destOrd="0" presId="urn:microsoft.com/office/officeart/2005/8/layout/hierarchy1"/>
    <dgm:cxn modelId="{34DD414F-26F8-4714-9E77-B174E6F41D14}" type="presParOf" srcId="{489BA2A0-B3A1-4DC6-BA1E-B87D82D6457F}" destId="{026A249B-38B6-4B88-8A5B-E839987006C6}" srcOrd="2" destOrd="0" presId="urn:microsoft.com/office/officeart/2005/8/layout/hierarchy1"/>
    <dgm:cxn modelId="{5197188A-C8AE-4D1B-87DB-DA48F1B3F595}" type="presParOf" srcId="{489BA2A0-B3A1-4DC6-BA1E-B87D82D6457F}" destId="{7F7C02F2-5041-467C-9C87-58BAD876BE96}" srcOrd="3" destOrd="0" presId="urn:microsoft.com/office/officeart/2005/8/layout/hierarchy1"/>
    <dgm:cxn modelId="{36650770-1BCF-4896-9EE0-1A74A47F51EC}" type="presParOf" srcId="{7F7C02F2-5041-467C-9C87-58BAD876BE96}" destId="{876B8AF0-07D6-4DDF-8ACE-06E42A86B9B2}" srcOrd="0" destOrd="0" presId="urn:microsoft.com/office/officeart/2005/8/layout/hierarchy1"/>
    <dgm:cxn modelId="{D4D9347A-FA2A-46AE-BDDE-6BDD609E9271}" type="presParOf" srcId="{876B8AF0-07D6-4DDF-8ACE-06E42A86B9B2}" destId="{19AC611B-6D65-44DB-91A4-D34AAEFE2C13}" srcOrd="0" destOrd="0" presId="urn:microsoft.com/office/officeart/2005/8/layout/hierarchy1"/>
    <dgm:cxn modelId="{1ABD6DF9-795D-4343-A558-5583E9E9DE30}" type="presParOf" srcId="{876B8AF0-07D6-4DDF-8ACE-06E42A86B9B2}" destId="{396472DA-B4CC-4096-BB7D-717B1877E089}" srcOrd="1" destOrd="0" presId="urn:microsoft.com/office/officeart/2005/8/layout/hierarchy1"/>
    <dgm:cxn modelId="{B4D6F2C9-60AB-4CB8-971B-E2F89EEB6EC3}" type="presParOf" srcId="{7F7C02F2-5041-467C-9C87-58BAD876BE96}" destId="{D0F09D38-FD33-48CB-9498-28BF1548E7BD}" srcOrd="1" destOrd="0" presId="urn:microsoft.com/office/officeart/2005/8/layout/hierarchy1"/>
    <dgm:cxn modelId="{A30F6CB9-4087-4407-9D79-50549C726C8A}" type="presParOf" srcId="{D0F09D38-FD33-48CB-9498-28BF1548E7BD}" destId="{ED94D0DD-E355-45A9-B083-82AD5C5A80D7}" srcOrd="0" destOrd="0" presId="urn:microsoft.com/office/officeart/2005/8/layout/hierarchy1"/>
    <dgm:cxn modelId="{0D5A2848-083F-4E04-92AD-ACD2BD8EE758}" type="presParOf" srcId="{D0F09D38-FD33-48CB-9498-28BF1548E7BD}" destId="{26FB7029-9550-4B7C-83A0-F11773641133}" srcOrd="1" destOrd="0" presId="urn:microsoft.com/office/officeart/2005/8/layout/hierarchy1"/>
    <dgm:cxn modelId="{40933890-A3D2-4D55-9AFC-0523AB21C889}" type="presParOf" srcId="{26FB7029-9550-4B7C-83A0-F11773641133}" destId="{5FECBE23-1709-4CA2-89B0-D272C213E462}" srcOrd="0" destOrd="0" presId="urn:microsoft.com/office/officeart/2005/8/layout/hierarchy1"/>
    <dgm:cxn modelId="{E384B1C2-D509-45EA-B959-82401A4522D1}" type="presParOf" srcId="{5FECBE23-1709-4CA2-89B0-D272C213E462}" destId="{EDAFC98F-74F7-4415-A370-5FDDBDD98659}" srcOrd="0" destOrd="0" presId="urn:microsoft.com/office/officeart/2005/8/layout/hierarchy1"/>
    <dgm:cxn modelId="{A8BA6ADF-3BBE-4291-B61C-D68056509ACC}" type="presParOf" srcId="{5FECBE23-1709-4CA2-89B0-D272C213E462}" destId="{3D4233C2-4692-4126-8764-755424B50B44}" srcOrd="1" destOrd="0" presId="urn:microsoft.com/office/officeart/2005/8/layout/hierarchy1"/>
    <dgm:cxn modelId="{7B5FD491-BB16-458D-81D4-9C1DFE75E557}" type="presParOf" srcId="{26FB7029-9550-4B7C-83A0-F11773641133}" destId="{5FD2AEBE-889F-448C-832B-ABAFF796DAB0}" srcOrd="1" destOrd="0" presId="urn:microsoft.com/office/officeart/2005/8/layout/hierarchy1"/>
    <dgm:cxn modelId="{FA3960BA-9D2F-44B9-8CB5-50A429B7FFE4}" type="presParOf" srcId="{489BA2A0-B3A1-4DC6-BA1E-B87D82D6457F}" destId="{04EE66B3-1D14-4B6E-B543-E897E6DCE88E}" srcOrd="4" destOrd="0" presId="urn:microsoft.com/office/officeart/2005/8/layout/hierarchy1"/>
    <dgm:cxn modelId="{D90E7F0A-CB24-42D3-8BB2-E76BD1C28F09}" type="presParOf" srcId="{489BA2A0-B3A1-4DC6-BA1E-B87D82D6457F}" destId="{954A3152-73F9-4BED-B18D-77D974470E55}" srcOrd="5" destOrd="0" presId="urn:microsoft.com/office/officeart/2005/8/layout/hierarchy1"/>
    <dgm:cxn modelId="{2BC6D428-B264-4653-BBEB-5B8D75C3AB6A}" type="presParOf" srcId="{954A3152-73F9-4BED-B18D-77D974470E55}" destId="{E04076E0-6A7F-4270-93F0-10B1CDFBBB42}" srcOrd="0" destOrd="0" presId="urn:microsoft.com/office/officeart/2005/8/layout/hierarchy1"/>
    <dgm:cxn modelId="{950F5FD7-92CC-4A50-8989-D00324BF0275}" type="presParOf" srcId="{E04076E0-6A7F-4270-93F0-10B1CDFBBB42}" destId="{597293B7-2214-4CB5-8244-92FE0CEB7BC1}" srcOrd="0" destOrd="0" presId="urn:microsoft.com/office/officeart/2005/8/layout/hierarchy1"/>
    <dgm:cxn modelId="{DA3CF359-BAED-4DD8-881F-18901EA96D7A}" type="presParOf" srcId="{E04076E0-6A7F-4270-93F0-10B1CDFBBB42}" destId="{CBCF69AB-2629-4053-A15A-60485A69071A}" srcOrd="1" destOrd="0" presId="urn:microsoft.com/office/officeart/2005/8/layout/hierarchy1"/>
    <dgm:cxn modelId="{8D1C03D8-9F6B-4D38-8E0C-D7CB57A4DAFF}" type="presParOf" srcId="{954A3152-73F9-4BED-B18D-77D974470E55}" destId="{52A148A0-C85B-4E21-AAB7-93C764DE7405}" srcOrd="1" destOrd="0" presId="urn:microsoft.com/office/officeart/2005/8/layout/hierarchy1"/>
    <dgm:cxn modelId="{72A0D3E4-23EA-4751-99D6-F1CFF79C1125}" type="presParOf" srcId="{52A148A0-C85B-4E21-AAB7-93C764DE7405}" destId="{3D49C94A-3F7E-43D7-A672-7B6AD62962F3}" srcOrd="0" destOrd="0" presId="urn:microsoft.com/office/officeart/2005/8/layout/hierarchy1"/>
    <dgm:cxn modelId="{A7885461-5D28-4128-8B29-1202030662B2}" type="presParOf" srcId="{52A148A0-C85B-4E21-AAB7-93C764DE7405}" destId="{F3C6D51F-540A-4E7E-98BD-7A1640C29F1D}" srcOrd="1" destOrd="0" presId="urn:microsoft.com/office/officeart/2005/8/layout/hierarchy1"/>
    <dgm:cxn modelId="{E8D470F3-FD6F-4BCA-92A6-D724157DBC1A}" type="presParOf" srcId="{F3C6D51F-540A-4E7E-98BD-7A1640C29F1D}" destId="{DA876756-A74C-45CF-AB3B-A5A0D7AC708D}" srcOrd="0" destOrd="0" presId="urn:microsoft.com/office/officeart/2005/8/layout/hierarchy1"/>
    <dgm:cxn modelId="{844020C3-C3FB-4722-840A-5E3C92D1E096}" type="presParOf" srcId="{DA876756-A74C-45CF-AB3B-A5A0D7AC708D}" destId="{CB03E825-8081-491A-9DB8-DF7861234822}" srcOrd="0" destOrd="0" presId="urn:microsoft.com/office/officeart/2005/8/layout/hierarchy1"/>
    <dgm:cxn modelId="{5478B499-22A7-491E-A420-B6033D5C27B8}" type="presParOf" srcId="{DA876756-A74C-45CF-AB3B-A5A0D7AC708D}" destId="{43BC0C82-98B6-4DCE-9CD8-5F6E912D640C}" srcOrd="1" destOrd="0" presId="urn:microsoft.com/office/officeart/2005/8/layout/hierarchy1"/>
    <dgm:cxn modelId="{12E52FCF-07C9-45DA-9C8F-422B300963EB}" type="presParOf" srcId="{F3C6D51F-540A-4E7E-98BD-7A1640C29F1D}" destId="{4002FB3B-0517-4B6C-9FD3-6F6C4FC0BE67}" srcOrd="1" destOrd="0" presId="urn:microsoft.com/office/officeart/2005/8/layout/hierarchy1"/>
    <dgm:cxn modelId="{DD71F5F5-5EF3-431E-9C31-AD54C63E39F8}" type="presParOf" srcId="{489BA2A0-B3A1-4DC6-BA1E-B87D82D6457F}" destId="{5E21E940-EE53-4950-8CD4-B5A901BBCDC5}" srcOrd="6" destOrd="0" presId="urn:microsoft.com/office/officeart/2005/8/layout/hierarchy1"/>
    <dgm:cxn modelId="{52E4834A-3CAF-441E-895C-B27160C72700}" type="presParOf" srcId="{489BA2A0-B3A1-4DC6-BA1E-B87D82D6457F}" destId="{A03866CF-CBC5-439F-AB4B-BFA037639BD9}" srcOrd="7" destOrd="0" presId="urn:microsoft.com/office/officeart/2005/8/layout/hierarchy1"/>
    <dgm:cxn modelId="{50844D32-ABBA-491C-8FBE-5718E33B342B}" type="presParOf" srcId="{A03866CF-CBC5-439F-AB4B-BFA037639BD9}" destId="{DB811D88-F876-440D-857F-DDC6717F04CE}" srcOrd="0" destOrd="0" presId="urn:microsoft.com/office/officeart/2005/8/layout/hierarchy1"/>
    <dgm:cxn modelId="{6F4ADD9D-BFD0-4A83-A6AA-BA3CCBED5304}" type="presParOf" srcId="{DB811D88-F876-440D-857F-DDC6717F04CE}" destId="{2EA501E7-72D8-4062-9C66-861F7B616C57}" srcOrd="0" destOrd="0" presId="urn:microsoft.com/office/officeart/2005/8/layout/hierarchy1"/>
    <dgm:cxn modelId="{18A33828-7CB7-465E-9207-C756F19E88B9}" type="presParOf" srcId="{DB811D88-F876-440D-857F-DDC6717F04CE}" destId="{FDF30045-DC83-4A40-B94F-6CFF9C36D93E}" srcOrd="1" destOrd="0" presId="urn:microsoft.com/office/officeart/2005/8/layout/hierarchy1"/>
    <dgm:cxn modelId="{E5F0E4F3-9515-4071-AF6B-2BFE926AE26E}" type="presParOf" srcId="{A03866CF-CBC5-439F-AB4B-BFA037639BD9}" destId="{FD6F224B-DF91-43F8-A133-256A7B9A5F4B}" srcOrd="1" destOrd="0" presId="urn:microsoft.com/office/officeart/2005/8/layout/hierarchy1"/>
    <dgm:cxn modelId="{1786DD0B-5582-4B80-BBDB-FA323DEEAA38}" type="presParOf" srcId="{FD6F224B-DF91-43F8-A133-256A7B9A5F4B}" destId="{0C6C6D3F-6A38-49D9-81C8-3D8CBADB37D0}" srcOrd="0" destOrd="0" presId="urn:microsoft.com/office/officeart/2005/8/layout/hierarchy1"/>
    <dgm:cxn modelId="{18448403-0C72-4E2D-B921-4DF8D7F45715}" type="presParOf" srcId="{FD6F224B-DF91-43F8-A133-256A7B9A5F4B}" destId="{BDEC02FF-028B-4486-96FD-6601F2D9FCAB}" srcOrd="1" destOrd="0" presId="urn:microsoft.com/office/officeart/2005/8/layout/hierarchy1"/>
    <dgm:cxn modelId="{D303EDAE-E000-441F-8F57-C3FD584C7BC5}" type="presParOf" srcId="{BDEC02FF-028B-4486-96FD-6601F2D9FCAB}" destId="{C01CFF98-11DF-4007-88A5-350FA4505531}" srcOrd="0" destOrd="0" presId="urn:microsoft.com/office/officeart/2005/8/layout/hierarchy1"/>
    <dgm:cxn modelId="{DF83546E-0C2B-44B9-AFE3-34985FA6E8C6}" type="presParOf" srcId="{C01CFF98-11DF-4007-88A5-350FA4505531}" destId="{3BAB20FB-2F56-4573-BEE2-646C089A227A}" srcOrd="0" destOrd="0" presId="urn:microsoft.com/office/officeart/2005/8/layout/hierarchy1"/>
    <dgm:cxn modelId="{FD838822-A51D-4EC0-9BD5-255A48DF3F2E}" type="presParOf" srcId="{C01CFF98-11DF-4007-88A5-350FA4505531}" destId="{B8A18177-F9C9-4A34-B588-2EF65E21CAA5}" srcOrd="1" destOrd="0" presId="urn:microsoft.com/office/officeart/2005/8/layout/hierarchy1"/>
    <dgm:cxn modelId="{E118A918-1915-4B03-8AC1-2E32284AACE5}" type="presParOf" srcId="{BDEC02FF-028B-4486-96FD-6601F2D9FCAB}" destId="{87E32EC3-1D64-45FB-9CAB-AB662B98F540}" srcOrd="1" destOrd="0" presId="urn:microsoft.com/office/officeart/2005/8/layout/hierarchy1"/>
    <dgm:cxn modelId="{443723CF-6B0F-49C8-BCF6-36A9B2DC65ED}" type="presParOf" srcId="{ABB72AD9-D64A-48E7-85A7-CA1BA7D25732}" destId="{822BC8CD-5BEB-4D52-B955-C71FEE2F8B0E}" srcOrd="2" destOrd="0" presId="urn:microsoft.com/office/officeart/2005/8/layout/hierarchy1"/>
    <dgm:cxn modelId="{76815EF2-5B27-4375-B4A5-7778E7913FE9}" type="presParOf" srcId="{ABB72AD9-D64A-48E7-85A7-CA1BA7D25732}" destId="{7B9449B4-93E4-4208-ABF8-013987FE5202}" srcOrd="3" destOrd="0" presId="urn:microsoft.com/office/officeart/2005/8/layout/hierarchy1"/>
    <dgm:cxn modelId="{CF21C259-34C1-4AF8-A351-17EEECC3FF65}" type="presParOf" srcId="{7B9449B4-93E4-4208-ABF8-013987FE5202}" destId="{105117B6-952F-4806-9974-D0035CA96155}" srcOrd="0" destOrd="0" presId="urn:microsoft.com/office/officeart/2005/8/layout/hierarchy1"/>
    <dgm:cxn modelId="{8CC2046F-CFF4-4210-B89F-BC4828060CB1}" type="presParOf" srcId="{105117B6-952F-4806-9974-D0035CA96155}" destId="{9B093DCA-8608-42C6-8316-F8606BA31FB3}" srcOrd="0" destOrd="0" presId="urn:microsoft.com/office/officeart/2005/8/layout/hierarchy1"/>
    <dgm:cxn modelId="{7491E387-6337-4CC6-859C-87A1FE09CF98}" type="presParOf" srcId="{105117B6-952F-4806-9974-D0035CA96155}" destId="{7314FFF5-D4B9-452B-81A9-B362582D3B48}" srcOrd="1" destOrd="0" presId="urn:microsoft.com/office/officeart/2005/8/layout/hierarchy1"/>
    <dgm:cxn modelId="{9C362CD9-17DA-446A-A68F-4C63F5076F93}" type="presParOf" srcId="{7B9449B4-93E4-4208-ABF8-013987FE5202}" destId="{D8276810-51F7-4CCF-98FE-07787A0FF1B1}" srcOrd="1" destOrd="0" presId="urn:microsoft.com/office/officeart/2005/8/layout/hierarchy1"/>
    <dgm:cxn modelId="{EFDDAAE1-4F33-4B15-9671-C835590751D4}" type="presParOf" srcId="{D8276810-51F7-4CCF-98FE-07787A0FF1B1}" destId="{5DFCA99A-C25E-4081-809E-6AE4B6C63508}" srcOrd="0" destOrd="0" presId="urn:microsoft.com/office/officeart/2005/8/layout/hierarchy1"/>
    <dgm:cxn modelId="{5760C683-E560-4AEE-ABD0-744A197BCA30}" type="presParOf" srcId="{D8276810-51F7-4CCF-98FE-07787A0FF1B1}" destId="{AAFC6B65-FAB7-4FF8-B4D5-F6A65260055A}" srcOrd="1" destOrd="0" presId="urn:microsoft.com/office/officeart/2005/8/layout/hierarchy1"/>
    <dgm:cxn modelId="{6B84AC5A-01B2-461F-B9F1-7D7224A0CE9B}" type="presParOf" srcId="{AAFC6B65-FAB7-4FF8-B4D5-F6A65260055A}" destId="{73BDE78D-C1F3-4CB0-8701-E580547BBEBE}" srcOrd="0" destOrd="0" presId="urn:microsoft.com/office/officeart/2005/8/layout/hierarchy1"/>
    <dgm:cxn modelId="{B9906DCE-9F57-4F0B-917C-61DE15C18200}" type="presParOf" srcId="{73BDE78D-C1F3-4CB0-8701-E580547BBEBE}" destId="{437636C9-542F-4A1E-902A-3E66CF8AAA35}" srcOrd="0" destOrd="0" presId="urn:microsoft.com/office/officeart/2005/8/layout/hierarchy1"/>
    <dgm:cxn modelId="{393C537C-D5FF-4724-AD11-3C88AAA0FCE5}" type="presParOf" srcId="{73BDE78D-C1F3-4CB0-8701-E580547BBEBE}" destId="{8139F817-DD58-4544-A340-EB7807A755DE}" srcOrd="1" destOrd="0" presId="urn:microsoft.com/office/officeart/2005/8/layout/hierarchy1"/>
    <dgm:cxn modelId="{064D51DF-2725-45B9-84F8-4B1B0C29BA91}" type="presParOf" srcId="{AAFC6B65-FAB7-4FF8-B4D5-F6A65260055A}" destId="{77A1D50C-F7DA-4639-8400-FB64B67FB72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D17DE5-4AEE-4C41-8392-293B164C20DC}" type="doc">
      <dgm:prSet loTypeId="urn:microsoft.com/office/officeart/2005/8/layout/hierarchy1" loCatId="hierarchy" qsTypeId="urn:microsoft.com/office/officeart/2005/8/quickstyle/3d4" qsCatId="3D" csTypeId="urn:microsoft.com/office/officeart/2005/8/colors/colorful1#1" csCatId="colorful" phldr="1"/>
      <dgm:spPr/>
      <dgm:t>
        <a:bodyPr/>
        <a:lstStyle/>
        <a:p>
          <a:endParaRPr lang="en-IN"/>
        </a:p>
      </dgm:t>
    </dgm:pt>
    <dgm:pt modelId="{1761A25B-17CB-4E59-BA97-B587A3CE5516}">
      <dgm:prSet phldrT="[Text]" custT="1"/>
      <dgm:spPr/>
      <dgm:t>
        <a:bodyPr/>
        <a:lstStyle/>
        <a:p>
          <a:r>
            <a:rPr lang="en-IN" sz="2800" dirty="0" smtClean="0">
              <a:solidFill>
                <a:schemeClr val="accent1">
                  <a:lumMod val="50000"/>
                </a:schemeClr>
              </a:solidFill>
              <a:effectLst>
                <a:reflection blurRad="6350" stA="55000" endA="300" endPos="45500" dir="5400000" sy="-100000" algn="bl" rotWithShape="0"/>
              </a:effectLst>
              <a:latin typeface="Algerian" pitchFamily="82" charset="0"/>
            </a:rPr>
            <a:t>commerce</a:t>
          </a:r>
          <a:endParaRPr lang="en-IN" sz="2800" dirty="0">
            <a:solidFill>
              <a:schemeClr val="accent1">
                <a:lumMod val="50000"/>
              </a:schemeClr>
            </a:solidFill>
            <a:effectLst>
              <a:reflection blurRad="6350" stA="55000" endA="300" endPos="45500" dir="5400000" sy="-100000" algn="bl" rotWithShape="0"/>
            </a:effectLst>
            <a:latin typeface="Algerian" pitchFamily="82" charset="0"/>
          </a:endParaRPr>
        </a:p>
      </dgm:t>
    </dgm:pt>
    <dgm:pt modelId="{5201F589-4415-4B0E-9DF8-E0548CEFC3CF}" type="parTrans" cxnId="{F33E055B-D41B-46D0-BF7D-A99C1AB9494E}">
      <dgm:prSet/>
      <dgm:spPr/>
      <dgm:t>
        <a:bodyPr/>
        <a:lstStyle/>
        <a:p>
          <a:endParaRPr lang="en-IN"/>
        </a:p>
      </dgm:t>
    </dgm:pt>
    <dgm:pt modelId="{679D1EDC-2CF1-44C9-AEF0-2EB4A94D3516}" type="sibTrans" cxnId="{F33E055B-D41B-46D0-BF7D-A99C1AB9494E}">
      <dgm:prSet/>
      <dgm:spPr/>
      <dgm:t>
        <a:bodyPr/>
        <a:lstStyle/>
        <a:p>
          <a:endParaRPr lang="en-IN"/>
        </a:p>
      </dgm:t>
    </dgm:pt>
    <dgm:pt modelId="{E8617E8E-33B9-4ABE-B06B-29E5198ED1DE}">
      <dgm:prSet phldrT="[Text]" custT="1"/>
      <dgm:spPr/>
      <dgm:t>
        <a:bodyPr/>
        <a:lstStyle/>
        <a:p>
          <a:r>
            <a:rPr lang="en-IN" sz="3600" dirty="0" smtClean="0">
              <a:solidFill>
                <a:schemeClr val="accent2">
                  <a:lumMod val="50000"/>
                </a:schemeClr>
              </a:solidFill>
              <a:effectLst>
                <a:reflection blurRad="6350" stA="55000" endA="300" endPos="45500" dir="5400000" sy="-100000" algn="bl" rotWithShape="0"/>
              </a:effectLst>
              <a:latin typeface="Times New Roman" pitchFamily="18" charset="0"/>
              <a:cs typeface="Times New Roman" pitchFamily="18" charset="0"/>
            </a:rPr>
            <a:t>TRADE</a:t>
          </a:r>
          <a:endParaRPr lang="en-IN" sz="3600" dirty="0">
            <a:solidFill>
              <a:schemeClr val="accent2">
                <a:lumMod val="50000"/>
              </a:schemeClr>
            </a:solidFill>
            <a:effectLst>
              <a:reflection blurRad="6350" stA="55000" endA="300" endPos="45500" dir="5400000" sy="-100000" algn="bl" rotWithShape="0"/>
            </a:effectLst>
            <a:latin typeface="Times New Roman" pitchFamily="18" charset="0"/>
            <a:cs typeface="Times New Roman" pitchFamily="18" charset="0"/>
          </a:endParaRPr>
        </a:p>
      </dgm:t>
    </dgm:pt>
    <dgm:pt modelId="{A23A0FD1-0FBB-4F69-BED5-4447FEE5D6AF}" type="parTrans" cxnId="{901E29D1-F8F9-45B6-AA1B-2D7FDA224130}">
      <dgm:prSet/>
      <dgm:spPr/>
      <dgm:t>
        <a:bodyPr/>
        <a:lstStyle/>
        <a:p>
          <a:endParaRPr lang="en-IN"/>
        </a:p>
      </dgm:t>
    </dgm:pt>
    <dgm:pt modelId="{45D612BE-CA4B-49E8-9058-19518E10F5E9}" type="sibTrans" cxnId="{901E29D1-F8F9-45B6-AA1B-2D7FDA224130}">
      <dgm:prSet/>
      <dgm:spPr/>
      <dgm:t>
        <a:bodyPr/>
        <a:lstStyle/>
        <a:p>
          <a:endParaRPr lang="en-IN"/>
        </a:p>
      </dgm:t>
    </dgm:pt>
    <dgm:pt modelId="{0CD93167-D927-45E0-B6C1-68A9694ED5D2}">
      <dgm:prSet phldrT="[Text]"/>
      <dgm:spPr/>
      <dgm:t>
        <a:bodyPr/>
        <a:lstStyle/>
        <a:p>
          <a:r>
            <a:rPr lang="en-IN" dirty="0" smtClean="0">
              <a:solidFill>
                <a:schemeClr val="accent3">
                  <a:lumMod val="50000"/>
                </a:schemeClr>
              </a:solidFill>
              <a:latin typeface="Times New Roman" pitchFamily="18" charset="0"/>
              <a:cs typeface="Times New Roman" pitchFamily="18" charset="0"/>
            </a:rPr>
            <a:t>Trade refers to buying and selling of goods  and services with the objective of earning profit.</a:t>
          </a:r>
          <a:endParaRPr lang="en-IN" dirty="0">
            <a:solidFill>
              <a:schemeClr val="accent3">
                <a:lumMod val="50000"/>
              </a:schemeClr>
            </a:solidFill>
            <a:latin typeface="Times New Roman" pitchFamily="18" charset="0"/>
            <a:cs typeface="Times New Roman" pitchFamily="18" charset="0"/>
          </a:endParaRPr>
        </a:p>
      </dgm:t>
    </dgm:pt>
    <dgm:pt modelId="{D6DD83DD-EB75-4301-84D9-753012D2FF2B}" type="parTrans" cxnId="{CE4DB22D-C3A4-4A19-BBA7-5BD2B3FE1E82}">
      <dgm:prSet/>
      <dgm:spPr/>
      <dgm:t>
        <a:bodyPr/>
        <a:lstStyle/>
        <a:p>
          <a:endParaRPr lang="en-IN"/>
        </a:p>
      </dgm:t>
    </dgm:pt>
    <dgm:pt modelId="{A44B5E02-B887-4F08-8260-729AAB8BDD0E}" type="sibTrans" cxnId="{CE4DB22D-C3A4-4A19-BBA7-5BD2B3FE1E82}">
      <dgm:prSet/>
      <dgm:spPr/>
      <dgm:t>
        <a:bodyPr/>
        <a:lstStyle/>
        <a:p>
          <a:endParaRPr lang="en-IN"/>
        </a:p>
      </dgm:t>
    </dgm:pt>
    <dgm:pt modelId="{5548938A-77DC-4025-A793-474EC89E9E43}">
      <dgm:prSet phldrT="[Text]" custT="1"/>
      <dgm:spPr/>
      <dgm:t>
        <a:bodyPr/>
        <a:lstStyle/>
        <a:p>
          <a:r>
            <a:rPr lang="en-IN" sz="3000" dirty="0" smtClean="0">
              <a:solidFill>
                <a:schemeClr val="accent2">
                  <a:lumMod val="50000"/>
                </a:schemeClr>
              </a:solidFill>
              <a:effectLst>
                <a:reflection blurRad="6350" stA="55000" endA="300" endPos="45500" dir="5400000" sy="-100000" algn="bl" rotWithShape="0"/>
              </a:effectLst>
              <a:latin typeface="Times New Roman" pitchFamily="18" charset="0"/>
              <a:cs typeface="Times New Roman" pitchFamily="18" charset="0"/>
            </a:rPr>
            <a:t>AUXILIARIES TO TRADE</a:t>
          </a:r>
          <a:endParaRPr lang="en-IN" sz="3000" dirty="0">
            <a:solidFill>
              <a:schemeClr val="accent2">
                <a:lumMod val="50000"/>
              </a:schemeClr>
            </a:solidFill>
            <a:effectLst>
              <a:reflection blurRad="6350" stA="55000" endA="300" endPos="45500" dir="5400000" sy="-100000" algn="bl" rotWithShape="0"/>
            </a:effectLst>
            <a:latin typeface="Times New Roman" pitchFamily="18" charset="0"/>
            <a:cs typeface="Times New Roman" pitchFamily="18" charset="0"/>
          </a:endParaRPr>
        </a:p>
      </dgm:t>
    </dgm:pt>
    <dgm:pt modelId="{BC091EBE-94D7-4F84-A5A0-3DA19C4DA6E5}" type="parTrans" cxnId="{913B7316-3DD4-4E60-AF77-109F8F12C5E7}">
      <dgm:prSet/>
      <dgm:spPr/>
      <dgm:t>
        <a:bodyPr/>
        <a:lstStyle/>
        <a:p>
          <a:endParaRPr lang="en-IN"/>
        </a:p>
      </dgm:t>
    </dgm:pt>
    <dgm:pt modelId="{36307722-F6E5-4BB5-AF0A-CF0973279AF7}" type="sibTrans" cxnId="{913B7316-3DD4-4E60-AF77-109F8F12C5E7}">
      <dgm:prSet/>
      <dgm:spPr/>
      <dgm:t>
        <a:bodyPr/>
        <a:lstStyle/>
        <a:p>
          <a:endParaRPr lang="en-IN"/>
        </a:p>
      </dgm:t>
    </dgm:pt>
    <dgm:pt modelId="{0EB3B47F-42E3-4D87-B1F9-27ECBE6DD4A2}">
      <dgm:prSet phldrT="[Text]"/>
      <dgm:spPr/>
      <dgm:t>
        <a:bodyPr/>
        <a:lstStyle/>
        <a:p>
          <a:r>
            <a:rPr lang="en-IN" dirty="0" smtClean="0">
              <a:solidFill>
                <a:schemeClr val="accent3">
                  <a:lumMod val="50000"/>
                </a:schemeClr>
              </a:solidFill>
              <a:latin typeface="Times New Roman" pitchFamily="18" charset="0"/>
              <a:cs typeface="Times New Roman" pitchFamily="18" charset="0"/>
            </a:rPr>
            <a:t>Activities which are meant for assisting trade are known as auxiliaries to trade.</a:t>
          </a:r>
          <a:endParaRPr lang="en-IN" dirty="0">
            <a:solidFill>
              <a:schemeClr val="accent3">
                <a:lumMod val="50000"/>
              </a:schemeClr>
            </a:solidFill>
            <a:latin typeface="Times New Roman" pitchFamily="18" charset="0"/>
            <a:cs typeface="Times New Roman" pitchFamily="18" charset="0"/>
          </a:endParaRPr>
        </a:p>
      </dgm:t>
    </dgm:pt>
    <dgm:pt modelId="{0440F662-8FFE-418D-885C-613183F532BA}" type="parTrans" cxnId="{80280083-B5A3-402E-ADCE-6A2AC084DCE2}">
      <dgm:prSet/>
      <dgm:spPr/>
      <dgm:t>
        <a:bodyPr/>
        <a:lstStyle/>
        <a:p>
          <a:endParaRPr lang="en-IN"/>
        </a:p>
      </dgm:t>
    </dgm:pt>
    <dgm:pt modelId="{19B87A8F-A3C0-4166-A962-A74597273B0B}" type="sibTrans" cxnId="{80280083-B5A3-402E-ADCE-6A2AC084DCE2}">
      <dgm:prSet/>
      <dgm:spPr/>
      <dgm:t>
        <a:bodyPr/>
        <a:lstStyle/>
        <a:p>
          <a:endParaRPr lang="en-IN"/>
        </a:p>
      </dgm:t>
    </dgm:pt>
    <dgm:pt modelId="{B8C9C780-0DAB-410E-B124-A7144F23D02F}" type="pres">
      <dgm:prSet presAssocID="{2DD17DE5-4AEE-4C41-8392-293B164C20DC}" presName="hierChild1" presStyleCnt="0">
        <dgm:presLayoutVars>
          <dgm:chPref val="1"/>
          <dgm:dir/>
          <dgm:animOne val="branch"/>
          <dgm:animLvl val="lvl"/>
          <dgm:resizeHandles/>
        </dgm:presLayoutVars>
      </dgm:prSet>
      <dgm:spPr/>
      <dgm:t>
        <a:bodyPr/>
        <a:lstStyle/>
        <a:p>
          <a:endParaRPr lang="en-IN"/>
        </a:p>
      </dgm:t>
    </dgm:pt>
    <dgm:pt modelId="{C57191BC-0ECC-494D-A1E6-4A054A8738B4}" type="pres">
      <dgm:prSet presAssocID="{1761A25B-17CB-4E59-BA97-B587A3CE5516}" presName="hierRoot1" presStyleCnt="0"/>
      <dgm:spPr/>
    </dgm:pt>
    <dgm:pt modelId="{5045A003-0FD0-4CEE-84ED-F10CD4308103}" type="pres">
      <dgm:prSet presAssocID="{1761A25B-17CB-4E59-BA97-B587A3CE5516}" presName="composite" presStyleCnt="0"/>
      <dgm:spPr/>
    </dgm:pt>
    <dgm:pt modelId="{B9BE4CBE-802F-4438-BD1E-FE33434E98B7}" type="pres">
      <dgm:prSet presAssocID="{1761A25B-17CB-4E59-BA97-B587A3CE5516}" presName="background" presStyleLbl="node0" presStyleIdx="0" presStyleCnt="1"/>
      <dgm:spPr/>
    </dgm:pt>
    <dgm:pt modelId="{D1BBE0B0-BBCB-46C4-B5BD-44FB7AA2D59C}" type="pres">
      <dgm:prSet presAssocID="{1761A25B-17CB-4E59-BA97-B587A3CE5516}" presName="text" presStyleLbl="fgAcc0" presStyleIdx="0" presStyleCnt="1">
        <dgm:presLayoutVars>
          <dgm:chPref val="3"/>
        </dgm:presLayoutVars>
      </dgm:prSet>
      <dgm:spPr/>
      <dgm:t>
        <a:bodyPr/>
        <a:lstStyle/>
        <a:p>
          <a:endParaRPr lang="en-IN"/>
        </a:p>
      </dgm:t>
    </dgm:pt>
    <dgm:pt modelId="{96FC8B66-7C8E-4EFE-94AF-709ED967BDED}" type="pres">
      <dgm:prSet presAssocID="{1761A25B-17CB-4E59-BA97-B587A3CE5516}" presName="hierChild2" presStyleCnt="0"/>
      <dgm:spPr/>
    </dgm:pt>
    <dgm:pt modelId="{4221EE9F-0812-43D0-AFA9-9C2C662F658B}" type="pres">
      <dgm:prSet presAssocID="{A23A0FD1-0FBB-4F69-BED5-4447FEE5D6AF}" presName="Name10" presStyleLbl="parChTrans1D2" presStyleIdx="0" presStyleCnt="2"/>
      <dgm:spPr/>
      <dgm:t>
        <a:bodyPr/>
        <a:lstStyle/>
        <a:p>
          <a:endParaRPr lang="en-IN"/>
        </a:p>
      </dgm:t>
    </dgm:pt>
    <dgm:pt modelId="{8A866DE3-6CFB-4DFF-AF02-E539981AB151}" type="pres">
      <dgm:prSet presAssocID="{E8617E8E-33B9-4ABE-B06B-29E5198ED1DE}" presName="hierRoot2" presStyleCnt="0"/>
      <dgm:spPr/>
    </dgm:pt>
    <dgm:pt modelId="{708C6773-FD4B-4FF6-81C0-D30639D4DD40}" type="pres">
      <dgm:prSet presAssocID="{E8617E8E-33B9-4ABE-B06B-29E5198ED1DE}" presName="composite2" presStyleCnt="0"/>
      <dgm:spPr/>
    </dgm:pt>
    <dgm:pt modelId="{7F39FE27-7EA1-49DD-B948-3F7F19C32476}" type="pres">
      <dgm:prSet presAssocID="{E8617E8E-33B9-4ABE-B06B-29E5198ED1DE}" presName="background2" presStyleLbl="node2" presStyleIdx="0" presStyleCnt="2"/>
      <dgm:spPr/>
    </dgm:pt>
    <dgm:pt modelId="{59EE92DA-BE88-42FF-A6FF-DF7B2469560A}" type="pres">
      <dgm:prSet presAssocID="{E8617E8E-33B9-4ABE-B06B-29E5198ED1DE}" presName="text2" presStyleLbl="fgAcc2" presStyleIdx="0" presStyleCnt="2">
        <dgm:presLayoutVars>
          <dgm:chPref val="3"/>
        </dgm:presLayoutVars>
      </dgm:prSet>
      <dgm:spPr/>
      <dgm:t>
        <a:bodyPr/>
        <a:lstStyle/>
        <a:p>
          <a:endParaRPr lang="en-IN"/>
        </a:p>
      </dgm:t>
    </dgm:pt>
    <dgm:pt modelId="{01589990-1EC5-40F9-8884-73EAF288876E}" type="pres">
      <dgm:prSet presAssocID="{E8617E8E-33B9-4ABE-B06B-29E5198ED1DE}" presName="hierChild3" presStyleCnt="0"/>
      <dgm:spPr/>
    </dgm:pt>
    <dgm:pt modelId="{E05DC39B-AF25-4134-9C2A-CF69F4136B69}" type="pres">
      <dgm:prSet presAssocID="{D6DD83DD-EB75-4301-84D9-753012D2FF2B}" presName="Name17" presStyleLbl="parChTrans1D3" presStyleIdx="0" presStyleCnt="2"/>
      <dgm:spPr/>
      <dgm:t>
        <a:bodyPr/>
        <a:lstStyle/>
        <a:p>
          <a:endParaRPr lang="en-IN"/>
        </a:p>
      </dgm:t>
    </dgm:pt>
    <dgm:pt modelId="{87997D24-62A9-4A99-A6BF-97D6441B7199}" type="pres">
      <dgm:prSet presAssocID="{0CD93167-D927-45E0-B6C1-68A9694ED5D2}" presName="hierRoot3" presStyleCnt="0"/>
      <dgm:spPr/>
    </dgm:pt>
    <dgm:pt modelId="{4C0365F0-99EB-4656-8F84-63F6AB179ACB}" type="pres">
      <dgm:prSet presAssocID="{0CD93167-D927-45E0-B6C1-68A9694ED5D2}" presName="composite3" presStyleCnt="0"/>
      <dgm:spPr/>
    </dgm:pt>
    <dgm:pt modelId="{07F959B1-1D47-48A3-ABC1-57364D56FCB6}" type="pres">
      <dgm:prSet presAssocID="{0CD93167-D927-45E0-B6C1-68A9694ED5D2}" presName="background3" presStyleLbl="node3" presStyleIdx="0" presStyleCnt="2"/>
      <dgm:spPr/>
    </dgm:pt>
    <dgm:pt modelId="{61610017-5682-499A-BC41-54D2699395A8}" type="pres">
      <dgm:prSet presAssocID="{0CD93167-D927-45E0-B6C1-68A9694ED5D2}" presName="text3" presStyleLbl="fgAcc3" presStyleIdx="0" presStyleCnt="2" custScaleX="158773">
        <dgm:presLayoutVars>
          <dgm:chPref val="3"/>
        </dgm:presLayoutVars>
      </dgm:prSet>
      <dgm:spPr/>
      <dgm:t>
        <a:bodyPr/>
        <a:lstStyle/>
        <a:p>
          <a:endParaRPr lang="en-IN"/>
        </a:p>
      </dgm:t>
    </dgm:pt>
    <dgm:pt modelId="{96CD6495-2060-4D4B-A5BD-BA2F9AB7D1DD}" type="pres">
      <dgm:prSet presAssocID="{0CD93167-D927-45E0-B6C1-68A9694ED5D2}" presName="hierChild4" presStyleCnt="0"/>
      <dgm:spPr/>
    </dgm:pt>
    <dgm:pt modelId="{3D5C8138-2EF9-4DCE-99B8-AB4AE32667D7}" type="pres">
      <dgm:prSet presAssocID="{BC091EBE-94D7-4F84-A5A0-3DA19C4DA6E5}" presName="Name10" presStyleLbl="parChTrans1D2" presStyleIdx="1" presStyleCnt="2"/>
      <dgm:spPr/>
      <dgm:t>
        <a:bodyPr/>
        <a:lstStyle/>
        <a:p>
          <a:endParaRPr lang="en-IN"/>
        </a:p>
      </dgm:t>
    </dgm:pt>
    <dgm:pt modelId="{57D6F7BC-34EE-4F46-BA63-1339760C9724}" type="pres">
      <dgm:prSet presAssocID="{5548938A-77DC-4025-A793-474EC89E9E43}" presName="hierRoot2" presStyleCnt="0"/>
      <dgm:spPr/>
    </dgm:pt>
    <dgm:pt modelId="{64B014D2-2279-4CC8-9350-2F4922FF6C97}" type="pres">
      <dgm:prSet presAssocID="{5548938A-77DC-4025-A793-474EC89E9E43}" presName="composite2" presStyleCnt="0"/>
      <dgm:spPr/>
    </dgm:pt>
    <dgm:pt modelId="{8257031C-A34D-4C88-BD9E-1019F5B4501D}" type="pres">
      <dgm:prSet presAssocID="{5548938A-77DC-4025-A793-474EC89E9E43}" presName="background2" presStyleLbl="node2" presStyleIdx="1" presStyleCnt="2"/>
      <dgm:spPr/>
    </dgm:pt>
    <dgm:pt modelId="{2ACAF754-FEDB-434B-A0DA-8C1E811EEDFD}" type="pres">
      <dgm:prSet presAssocID="{5548938A-77DC-4025-A793-474EC89E9E43}" presName="text2" presStyleLbl="fgAcc2" presStyleIdx="1" presStyleCnt="2" custScaleX="136314">
        <dgm:presLayoutVars>
          <dgm:chPref val="3"/>
        </dgm:presLayoutVars>
      </dgm:prSet>
      <dgm:spPr/>
      <dgm:t>
        <a:bodyPr/>
        <a:lstStyle/>
        <a:p>
          <a:endParaRPr lang="en-IN"/>
        </a:p>
      </dgm:t>
    </dgm:pt>
    <dgm:pt modelId="{EFA8500F-0556-4A88-8F49-FF90C470A17A}" type="pres">
      <dgm:prSet presAssocID="{5548938A-77DC-4025-A793-474EC89E9E43}" presName="hierChild3" presStyleCnt="0"/>
      <dgm:spPr/>
    </dgm:pt>
    <dgm:pt modelId="{73B9DFE4-E0EF-4804-B80F-08B0B1BB5C8F}" type="pres">
      <dgm:prSet presAssocID="{0440F662-8FFE-418D-885C-613183F532BA}" presName="Name17" presStyleLbl="parChTrans1D3" presStyleIdx="1" presStyleCnt="2"/>
      <dgm:spPr/>
      <dgm:t>
        <a:bodyPr/>
        <a:lstStyle/>
        <a:p>
          <a:endParaRPr lang="en-IN"/>
        </a:p>
      </dgm:t>
    </dgm:pt>
    <dgm:pt modelId="{1351E9CD-9B7E-44B3-8EAD-3802A714CC03}" type="pres">
      <dgm:prSet presAssocID="{0EB3B47F-42E3-4D87-B1F9-27ECBE6DD4A2}" presName="hierRoot3" presStyleCnt="0"/>
      <dgm:spPr/>
    </dgm:pt>
    <dgm:pt modelId="{9AE1D137-5CA8-4A6F-87B4-52915EFCD7BD}" type="pres">
      <dgm:prSet presAssocID="{0EB3B47F-42E3-4D87-B1F9-27ECBE6DD4A2}" presName="composite3" presStyleCnt="0"/>
      <dgm:spPr/>
    </dgm:pt>
    <dgm:pt modelId="{BF570E11-92EA-4E0B-B1E3-2CE0770997F7}" type="pres">
      <dgm:prSet presAssocID="{0EB3B47F-42E3-4D87-B1F9-27ECBE6DD4A2}" presName="background3" presStyleLbl="node3" presStyleIdx="1" presStyleCnt="2"/>
      <dgm:spPr/>
    </dgm:pt>
    <dgm:pt modelId="{60EC14DF-E7E8-473D-A78F-36CF7B79DCA2}" type="pres">
      <dgm:prSet presAssocID="{0EB3B47F-42E3-4D87-B1F9-27ECBE6DD4A2}" presName="text3" presStyleLbl="fgAcc3" presStyleIdx="1" presStyleCnt="2" custScaleX="149441">
        <dgm:presLayoutVars>
          <dgm:chPref val="3"/>
        </dgm:presLayoutVars>
      </dgm:prSet>
      <dgm:spPr/>
      <dgm:t>
        <a:bodyPr/>
        <a:lstStyle/>
        <a:p>
          <a:endParaRPr lang="en-IN"/>
        </a:p>
      </dgm:t>
    </dgm:pt>
    <dgm:pt modelId="{7B091B5E-8ED2-43A1-B0B8-A92BC5240D44}" type="pres">
      <dgm:prSet presAssocID="{0EB3B47F-42E3-4D87-B1F9-27ECBE6DD4A2}" presName="hierChild4" presStyleCnt="0"/>
      <dgm:spPr/>
    </dgm:pt>
  </dgm:ptLst>
  <dgm:cxnLst>
    <dgm:cxn modelId="{901E29D1-F8F9-45B6-AA1B-2D7FDA224130}" srcId="{1761A25B-17CB-4E59-BA97-B587A3CE5516}" destId="{E8617E8E-33B9-4ABE-B06B-29E5198ED1DE}" srcOrd="0" destOrd="0" parTransId="{A23A0FD1-0FBB-4F69-BED5-4447FEE5D6AF}" sibTransId="{45D612BE-CA4B-49E8-9058-19518E10F5E9}"/>
    <dgm:cxn modelId="{5D64E304-BDF8-469F-A876-73FD20182459}" type="presOf" srcId="{2DD17DE5-4AEE-4C41-8392-293B164C20DC}" destId="{B8C9C780-0DAB-410E-B124-A7144F23D02F}" srcOrd="0" destOrd="0" presId="urn:microsoft.com/office/officeart/2005/8/layout/hierarchy1"/>
    <dgm:cxn modelId="{111F9133-9DF9-498B-A5DD-FEB0C22345EF}" type="presOf" srcId="{A23A0FD1-0FBB-4F69-BED5-4447FEE5D6AF}" destId="{4221EE9F-0812-43D0-AFA9-9C2C662F658B}" srcOrd="0" destOrd="0" presId="urn:microsoft.com/office/officeart/2005/8/layout/hierarchy1"/>
    <dgm:cxn modelId="{F54EA212-CCCD-4C07-AE7B-38CEEDCBA635}" type="presOf" srcId="{1761A25B-17CB-4E59-BA97-B587A3CE5516}" destId="{D1BBE0B0-BBCB-46C4-B5BD-44FB7AA2D59C}" srcOrd="0" destOrd="0" presId="urn:microsoft.com/office/officeart/2005/8/layout/hierarchy1"/>
    <dgm:cxn modelId="{2061743A-A6FB-4DFB-A7C1-8F93F4DD3355}" type="presOf" srcId="{BC091EBE-94D7-4F84-A5A0-3DA19C4DA6E5}" destId="{3D5C8138-2EF9-4DCE-99B8-AB4AE32667D7}" srcOrd="0" destOrd="0" presId="urn:microsoft.com/office/officeart/2005/8/layout/hierarchy1"/>
    <dgm:cxn modelId="{174ADA43-B81C-4C78-8088-6ED83D0D7F69}" type="presOf" srcId="{0CD93167-D927-45E0-B6C1-68A9694ED5D2}" destId="{61610017-5682-499A-BC41-54D2699395A8}" srcOrd="0" destOrd="0" presId="urn:microsoft.com/office/officeart/2005/8/layout/hierarchy1"/>
    <dgm:cxn modelId="{F95688E8-8297-4C2E-986C-CC7E830E6D1B}" type="presOf" srcId="{E8617E8E-33B9-4ABE-B06B-29E5198ED1DE}" destId="{59EE92DA-BE88-42FF-A6FF-DF7B2469560A}" srcOrd="0" destOrd="0" presId="urn:microsoft.com/office/officeart/2005/8/layout/hierarchy1"/>
    <dgm:cxn modelId="{EE99ED2E-C82C-4D26-B212-10EF2EE960B9}" type="presOf" srcId="{5548938A-77DC-4025-A793-474EC89E9E43}" destId="{2ACAF754-FEDB-434B-A0DA-8C1E811EEDFD}" srcOrd="0" destOrd="0" presId="urn:microsoft.com/office/officeart/2005/8/layout/hierarchy1"/>
    <dgm:cxn modelId="{91B9BD71-B1EC-4D4A-A992-D0C86D44382A}" type="presOf" srcId="{0440F662-8FFE-418D-885C-613183F532BA}" destId="{73B9DFE4-E0EF-4804-B80F-08B0B1BB5C8F}" srcOrd="0" destOrd="0" presId="urn:microsoft.com/office/officeart/2005/8/layout/hierarchy1"/>
    <dgm:cxn modelId="{F33E055B-D41B-46D0-BF7D-A99C1AB9494E}" srcId="{2DD17DE5-4AEE-4C41-8392-293B164C20DC}" destId="{1761A25B-17CB-4E59-BA97-B587A3CE5516}" srcOrd="0" destOrd="0" parTransId="{5201F589-4415-4B0E-9DF8-E0548CEFC3CF}" sibTransId="{679D1EDC-2CF1-44C9-AEF0-2EB4A94D3516}"/>
    <dgm:cxn modelId="{2C4C7152-503B-41B9-AAFF-8799B7F57C57}" type="presOf" srcId="{0EB3B47F-42E3-4D87-B1F9-27ECBE6DD4A2}" destId="{60EC14DF-E7E8-473D-A78F-36CF7B79DCA2}" srcOrd="0" destOrd="0" presId="urn:microsoft.com/office/officeart/2005/8/layout/hierarchy1"/>
    <dgm:cxn modelId="{CE4DB22D-C3A4-4A19-BBA7-5BD2B3FE1E82}" srcId="{E8617E8E-33B9-4ABE-B06B-29E5198ED1DE}" destId="{0CD93167-D927-45E0-B6C1-68A9694ED5D2}" srcOrd="0" destOrd="0" parTransId="{D6DD83DD-EB75-4301-84D9-753012D2FF2B}" sibTransId="{A44B5E02-B887-4F08-8260-729AAB8BDD0E}"/>
    <dgm:cxn modelId="{80280083-B5A3-402E-ADCE-6A2AC084DCE2}" srcId="{5548938A-77DC-4025-A793-474EC89E9E43}" destId="{0EB3B47F-42E3-4D87-B1F9-27ECBE6DD4A2}" srcOrd="0" destOrd="0" parTransId="{0440F662-8FFE-418D-885C-613183F532BA}" sibTransId="{19B87A8F-A3C0-4166-A962-A74597273B0B}"/>
    <dgm:cxn modelId="{913B7316-3DD4-4E60-AF77-109F8F12C5E7}" srcId="{1761A25B-17CB-4E59-BA97-B587A3CE5516}" destId="{5548938A-77DC-4025-A793-474EC89E9E43}" srcOrd="1" destOrd="0" parTransId="{BC091EBE-94D7-4F84-A5A0-3DA19C4DA6E5}" sibTransId="{36307722-F6E5-4BB5-AF0A-CF0973279AF7}"/>
    <dgm:cxn modelId="{3379CA70-15A8-4EE6-8608-401E04374777}" type="presOf" srcId="{D6DD83DD-EB75-4301-84D9-753012D2FF2B}" destId="{E05DC39B-AF25-4134-9C2A-CF69F4136B69}" srcOrd="0" destOrd="0" presId="urn:microsoft.com/office/officeart/2005/8/layout/hierarchy1"/>
    <dgm:cxn modelId="{897193FF-50EB-49C0-8D6B-8F7F2199CE42}" type="presParOf" srcId="{B8C9C780-0DAB-410E-B124-A7144F23D02F}" destId="{C57191BC-0ECC-494D-A1E6-4A054A8738B4}" srcOrd="0" destOrd="0" presId="urn:microsoft.com/office/officeart/2005/8/layout/hierarchy1"/>
    <dgm:cxn modelId="{44700999-10C5-4B15-8F90-80831F2FEFDF}" type="presParOf" srcId="{C57191BC-0ECC-494D-A1E6-4A054A8738B4}" destId="{5045A003-0FD0-4CEE-84ED-F10CD4308103}" srcOrd="0" destOrd="0" presId="urn:microsoft.com/office/officeart/2005/8/layout/hierarchy1"/>
    <dgm:cxn modelId="{EBE0EF36-E39B-441B-AC68-3F3BFF0D7C16}" type="presParOf" srcId="{5045A003-0FD0-4CEE-84ED-F10CD4308103}" destId="{B9BE4CBE-802F-4438-BD1E-FE33434E98B7}" srcOrd="0" destOrd="0" presId="urn:microsoft.com/office/officeart/2005/8/layout/hierarchy1"/>
    <dgm:cxn modelId="{6CF12EE1-3EDD-4D78-91F5-2CEDF8E8F6ED}" type="presParOf" srcId="{5045A003-0FD0-4CEE-84ED-F10CD4308103}" destId="{D1BBE0B0-BBCB-46C4-B5BD-44FB7AA2D59C}" srcOrd="1" destOrd="0" presId="urn:microsoft.com/office/officeart/2005/8/layout/hierarchy1"/>
    <dgm:cxn modelId="{4F1758AA-32F6-424C-BE0C-6987BC195E28}" type="presParOf" srcId="{C57191BC-0ECC-494D-A1E6-4A054A8738B4}" destId="{96FC8B66-7C8E-4EFE-94AF-709ED967BDED}" srcOrd="1" destOrd="0" presId="urn:microsoft.com/office/officeart/2005/8/layout/hierarchy1"/>
    <dgm:cxn modelId="{AA43A5F5-C998-4974-A2DA-FEF98FA7D6EC}" type="presParOf" srcId="{96FC8B66-7C8E-4EFE-94AF-709ED967BDED}" destId="{4221EE9F-0812-43D0-AFA9-9C2C662F658B}" srcOrd="0" destOrd="0" presId="urn:microsoft.com/office/officeart/2005/8/layout/hierarchy1"/>
    <dgm:cxn modelId="{52471F38-E981-43CC-8070-5E233D80CA08}" type="presParOf" srcId="{96FC8B66-7C8E-4EFE-94AF-709ED967BDED}" destId="{8A866DE3-6CFB-4DFF-AF02-E539981AB151}" srcOrd="1" destOrd="0" presId="urn:microsoft.com/office/officeart/2005/8/layout/hierarchy1"/>
    <dgm:cxn modelId="{E3861F9C-12A7-4677-BF68-5A2B11C44E4E}" type="presParOf" srcId="{8A866DE3-6CFB-4DFF-AF02-E539981AB151}" destId="{708C6773-FD4B-4FF6-81C0-D30639D4DD40}" srcOrd="0" destOrd="0" presId="urn:microsoft.com/office/officeart/2005/8/layout/hierarchy1"/>
    <dgm:cxn modelId="{7FE05AB8-A2C2-45F4-8383-13843A0C9063}" type="presParOf" srcId="{708C6773-FD4B-4FF6-81C0-D30639D4DD40}" destId="{7F39FE27-7EA1-49DD-B948-3F7F19C32476}" srcOrd="0" destOrd="0" presId="urn:microsoft.com/office/officeart/2005/8/layout/hierarchy1"/>
    <dgm:cxn modelId="{DC3105FC-8F67-4013-BA71-5658F6F7DC59}" type="presParOf" srcId="{708C6773-FD4B-4FF6-81C0-D30639D4DD40}" destId="{59EE92DA-BE88-42FF-A6FF-DF7B2469560A}" srcOrd="1" destOrd="0" presId="urn:microsoft.com/office/officeart/2005/8/layout/hierarchy1"/>
    <dgm:cxn modelId="{1A0C10CE-79F9-470D-A476-7F0B66E255D5}" type="presParOf" srcId="{8A866DE3-6CFB-4DFF-AF02-E539981AB151}" destId="{01589990-1EC5-40F9-8884-73EAF288876E}" srcOrd="1" destOrd="0" presId="urn:microsoft.com/office/officeart/2005/8/layout/hierarchy1"/>
    <dgm:cxn modelId="{4DF43D38-F813-4C32-B1EE-0F7A15ADCA09}" type="presParOf" srcId="{01589990-1EC5-40F9-8884-73EAF288876E}" destId="{E05DC39B-AF25-4134-9C2A-CF69F4136B69}" srcOrd="0" destOrd="0" presId="urn:microsoft.com/office/officeart/2005/8/layout/hierarchy1"/>
    <dgm:cxn modelId="{6AF25050-DE8E-4617-BACB-D8CB7CF765C5}" type="presParOf" srcId="{01589990-1EC5-40F9-8884-73EAF288876E}" destId="{87997D24-62A9-4A99-A6BF-97D6441B7199}" srcOrd="1" destOrd="0" presId="urn:microsoft.com/office/officeart/2005/8/layout/hierarchy1"/>
    <dgm:cxn modelId="{D5BF09ED-823A-4F1D-9228-52B186C4C28D}" type="presParOf" srcId="{87997D24-62A9-4A99-A6BF-97D6441B7199}" destId="{4C0365F0-99EB-4656-8F84-63F6AB179ACB}" srcOrd="0" destOrd="0" presId="urn:microsoft.com/office/officeart/2005/8/layout/hierarchy1"/>
    <dgm:cxn modelId="{900117F3-84BC-40DA-ADF6-9CD494235119}" type="presParOf" srcId="{4C0365F0-99EB-4656-8F84-63F6AB179ACB}" destId="{07F959B1-1D47-48A3-ABC1-57364D56FCB6}" srcOrd="0" destOrd="0" presId="urn:microsoft.com/office/officeart/2005/8/layout/hierarchy1"/>
    <dgm:cxn modelId="{2B93BF3C-EABD-42D3-A8F3-1E027CC53EED}" type="presParOf" srcId="{4C0365F0-99EB-4656-8F84-63F6AB179ACB}" destId="{61610017-5682-499A-BC41-54D2699395A8}" srcOrd="1" destOrd="0" presId="urn:microsoft.com/office/officeart/2005/8/layout/hierarchy1"/>
    <dgm:cxn modelId="{93397F7E-D724-4D67-8C70-384C0876C363}" type="presParOf" srcId="{87997D24-62A9-4A99-A6BF-97D6441B7199}" destId="{96CD6495-2060-4D4B-A5BD-BA2F9AB7D1DD}" srcOrd="1" destOrd="0" presId="urn:microsoft.com/office/officeart/2005/8/layout/hierarchy1"/>
    <dgm:cxn modelId="{57E35918-79CA-4948-AB75-8E3E053B46EC}" type="presParOf" srcId="{96FC8B66-7C8E-4EFE-94AF-709ED967BDED}" destId="{3D5C8138-2EF9-4DCE-99B8-AB4AE32667D7}" srcOrd="2" destOrd="0" presId="urn:microsoft.com/office/officeart/2005/8/layout/hierarchy1"/>
    <dgm:cxn modelId="{3C2D0646-3A5B-45C5-A546-334BC5AD685C}" type="presParOf" srcId="{96FC8B66-7C8E-4EFE-94AF-709ED967BDED}" destId="{57D6F7BC-34EE-4F46-BA63-1339760C9724}" srcOrd="3" destOrd="0" presId="urn:microsoft.com/office/officeart/2005/8/layout/hierarchy1"/>
    <dgm:cxn modelId="{D35FA2AF-F773-46F8-8200-511E8729FC47}" type="presParOf" srcId="{57D6F7BC-34EE-4F46-BA63-1339760C9724}" destId="{64B014D2-2279-4CC8-9350-2F4922FF6C97}" srcOrd="0" destOrd="0" presId="urn:microsoft.com/office/officeart/2005/8/layout/hierarchy1"/>
    <dgm:cxn modelId="{6982912D-2A04-4746-98B0-B4CB2EFD76AF}" type="presParOf" srcId="{64B014D2-2279-4CC8-9350-2F4922FF6C97}" destId="{8257031C-A34D-4C88-BD9E-1019F5B4501D}" srcOrd="0" destOrd="0" presId="urn:microsoft.com/office/officeart/2005/8/layout/hierarchy1"/>
    <dgm:cxn modelId="{98D3EB63-C6C9-4BB1-A589-CC99EBF69C5F}" type="presParOf" srcId="{64B014D2-2279-4CC8-9350-2F4922FF6C97}" destId="{2ACAF754-FEDB-434B-A0DA-8C1E811EEDFD}" srcOrd="1" destOrd="0" presId="urn:microsoft.com/office/officeart/2005/8/layout/hierarchy1"/>
    <dgm:cxn modelId="{94131F65-E083-445A-A4B0-C2967E375DBC}" type="presParOf" srcId="{57D6F7BC-34EE-4F46-BA63-1339760C9724}" destId="{EFA8500F-0556-4A88-8F49-FF90C470A17A}" srcOrd="1" destOrd="0" presId="urn:microsoft.com/office/officeart/2005/8/layout/hierarchy1"/>
    <dgm:cxn modelId="{08423A53-96FF-47DA-9C26-3FFA82E9ADB7}" type="presParOf" srcId="{EFA8500F-0556-4A88-8F49-FF90C470A17A}" destId="{73B9DFE4-E0EF-4804-B80F-08B0B1BB5C8F}" srcOrd="0" destOrd="0" presId="urn:microsoft.com/office/officeart/2005/8/layout/hierarchy1"/>
    <dgm:cxn modelId="{F2CCA890-7D52-41AD-80F4-B2432B1FA75F}" type="presParOf" srcId="{EFA8500F-0556-4A88-8F49-FF90C470A17A}" destId="{1351E9CD-9B7E-44B3-8EAD-3802A714CC03}" srcOrd="1" destOrd="0" presId="urn:microsoft.com/office/officeart/2005/8/layout/hierarchy1"/>
    <dgm:cxn modelId="{D1AE2E64-00F3-41DE-A0CD-4E7E25046739}" type="presParOf" srcId="{1351E9CD-9B7E-44B3-8EAD-3802A714CC03}" destId="{9AE1D137-5CA8-4A6F-87B4-52915EFCD7BD}" srcOrd="0" destOrd="0" presId="urn:microsoft.com/office/officeart/2005/8/layout/hierarchy1"/>
    <dgm:cxn modelId="{1BB29DF1-4FB7-4617-9B71-7EDE88733FAA}" type="presParOf" srcId="{9AE1D137-5CA8-4A6F-87B4-52915EFCD7BD}" destId="{BF570E11-92EA-4E0B-B1E3-2CE0770997F7}" srcOrd="0" destOrd="0" presId="urn:microsoft.com/office/officeart/2005/8/layout/hierarchy1"/>
    <dgm:cxn modelId="{AFAA1617-D52A-4E00-B5CE-B1C67F1BA108}" type="presParOf" srcId="{9AE1D137-5CA8-4A6F-87B4-52915EFCD7BD}" destId="{60EC14DF-E7E8-473D-A78F-36CF7B79DCA2}" srcOrd="1" destOrd="0" presId="urn:microsoft.com/office/officeart/2005/8/layout/hierarchy1"/>
    <dgm:cxn modelId="{BEA5B438-E063-4D70-96EB-D397D29EE942}" type="presParOf" srcId="{1351E9CD-9B7E-44B3-8EAD-3802A714CC03}" destId="{7B091B5E-8ED2-43A1-B0B8-A92BC5240D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D02B26-AAB9-4819-A80A-845850043182}" type="doc">
      <dgm:prSet loTypeId="urn:microsoft.com/office/officeart/2005/8/layout/hierarchy1" loCatId="hierarchy" qsTypeId="urn:microsoft.com/office/officeart/2005/8/quickstyle/3d4" qsCatId="3D" csTypeId="urn:microsoft.com/office/officeart/2005/8/colors/colorful5" csCatId="colorful" phldr="1"/>
      <dgm:spPr/>
      <dgm:t>
        <a:bodyPr/>
        <a:lstStyle/>
        <a:p>
          <a:endParaRPr lang="en-IN"/>
        </a:p>
      </dgm:t>
    </dgm:pt>
    <dgm:pt modelId="{934EC38A-296F-4107-A915-BBF4EC68CF69}">
      <dgm:prSet phldrT="[Text]" custT="1"/>
      <dgm:spPr/>
      <dgm:t>
        <a:bodyPr/>
        <a:lstStyle/>
        <a:p>
          <a:r>
            <a:rPr lang="en-IN" sz="2500" dirty="0" smtClean="0">
              <a:solidFill>
                <a:schemeClr val="accent1">
                  <a:lumMod val="50000"/>
                </a:schemeClr>
              </a:solidFill>
              <a:effectLst>
                <a:reflection blurRad="6350" stA="55000" endA="300" endPos="45500" dir="5400000" sy="-100000" algn="bl" rotWithShape="0"/>
              </a:effectLst>
              <a:latin typeface="Times New Roman" pitchFamily="18" charset="0"/>
              <a:cs typeface="Times New Roman" pitchFamily="18" charset="0"/>
            </a:rPr>
            <a:t>Types of trade</a:t>
          </a:r>
          <a:endParaRPr lang="en-IN" sz="2500" dirty="0">
            <a:solidFill>
              <a:schemeClr val="accent1">
                <a:lumMod val="50000"/>
              </a:schemeClr>
            </a:solidFill>
            <a:effectLst>
              <a:reflection blurRad="6350" stA="55000" endA="300" endPos="45500" dir="5400000" sy="-100000" algn="bl" rotWithShape="0"/>
            </a:effectLst>
            <a:latin typeface="Times New Roman" pitchFamily="18" charset="0"/>
            <a:cs typeface="Times New Roman" pitchFamily="18" charset="0"/>
          </a:endParaRPr>
        </a:p>
      </dgm:t>
    </dgm:pt>
    <dgm:pt modelId="{CBC06E53-543E-4020-BE79-5B3942C3AE42}" type="parTrans" cxnId="{BF096C99-9BFC-4A4E-B4F0-493C1985DAEC}">
      <dgm:prSet/>
      <dgm:spPr/>
      <dgm:t>
        <a:bodyPr/>
        <a:lstStyle/>
        <a:p>
          <a:endParaRPr lang="en-IN"/>
        </a:p>
      </dgm:t>
    </dgm:pt>
    <dgm:pt modelId="{B1B3BA3E-B7B6-4A8A-A9DD-4A5D50597F4D}" type="sibTrans" cxnId="{BF096C99-9BFC-4A4E-B4F0-493C1985DAEC}">
      <dgm:prSet/>
      <dgm:spPr/>
      <dgm:t>
        <a:bodyPr/>
        <a:lstStyle/>
        <a:p>
          <a:endParaRPr lang="en-IN"/>
        </a:p>
      </dgm:t>
    </dgm:pt>
    <dgm:pt modelId="{2DFFAB49-9DAB-47C5-915C-CB66E3B2222D}">
      <dgm:prSet phldrT="[Text]" custT="1"/>
      <dgm:spPr/>
      <dgm:t>
        <a:bodyPr/>
        <a:lstStyle/>
        <a:p>
          <a:r>
            <a:rPr lang="en-IN" sz="2000" dirty="0" smtClean="0">
              <a:solidFill>
                <a:schemeClr val="accent1">
                  <a:lumMod val="50000"/>
                </a:schemeClr>
              </a:solidFill>
              <a:latin typeface="Times New Roman" pitchFamily="18" charset="0"/>
              <a:cs typeface="Times New Roman" pitchFamily="18" charset="0"/>
            </a:rPr>
            <a:t>Wholesale</a:t>
          </a:r>
        </a:p>
        <a:p>
          <a:r>
            <a:rPr lang="en-IN" sz="2000" dirty="0" smtClean="0">
              <a:solidFill>
                <a:schemeClr val="accent1">
                  <a:lumMod val="50000"/>
                </a:schemeClr>
              </a:solidFill>
              <a:latin typeface="Times New Roman" pitchFamily="18" charset="0"/>
              <a:cs typeface="Times New Roman" pitchFamily="18" charset="0"/>
            </a:rPr>
            <a:t> trade</a:t>
          </a:r>
          <a:endParaRPr lang="en-IN" sz="2000" dirty="0">
            <a:solidFill>
              <a:schemeClr val="accent1">
                <a:lumMod val="50000"/>
              </a:schemeClr>
            </a:solidFill>
            <a:latin typeface="Times New Roman" pitchFamily="18" charset="0"/>
            <a:cs typeface="Times New Roman" pitchFamily="18" charset="0"/>
          </a:endParaRPr>
        </a:p>
      </dgm:t>
    </dgm:pt>
    <dgm:pt modelId="{5C75368E-9933-454F-B802-83FC435EB583}" type="parTrans" cxnId="{24225BDF-CF6F-49D8-A4C2-4DA9BFD0133A}">
      <dgm:prSet/>
      <dgm:spPr/>
      <dgm:t>
        <a:bodyPr/>
        <a:lstStyle/>
        <a:p>
          <a:endParaRPr lang="en-IN" sz="1300">
            <a:latin typeface="Times New Roman" pitchFamily="18" charset="0"/>
            <a:cs typeface="Times New Roman" pitchFamily="18" charset="0"/>
          </a:endParaRPr>
        </a:p>
      </dgm:t>
    </dgm:pt>
    <dgm:pt modelId="{F3625FF3-D93D-4DA2-AB84-0ECAAB842DFF}" type="sibTrans" cxnId="{24225BDF-CF6F-49D8-A4C2-4DA9BFD0133A}">
      <dgm:prSet/>
      <dgm:spPr/>
      <dgm:t>
        <a:bodyPr/>
        <a:lstStyle/>
        <a:p>
          <a:endParaRPr lang="en-IN"/>
        </a:p>
      </dgm:t>
    </dgm:pt>
    <dgm:pt modelId="{F038F5B1-0F5A-4902-87A5-CA5B6CAA0C84}">
      <dgm:prSet phldrT="[Text]" custT="1"/>
      <dgm:spPr/>
      <dgm:t>
        <a:bodyPr/>
        <a:lstStyle/>
        <a:p>
          <a:r>
            <a:rPr lang="en-IN" sz="2500" dirty="0" smtClean="0">
              <a:solidFill>
                <a:schemeClr val="accent1">
                  <a:lumMod val="50000"/>
                </a:schemeClr>
              </a:solidFill>
              <a:latin typeface="Times New Roman" pitchFamily="18" charset="0"/>
              <a:cs typeface="Times New Roman" pitchFamily="18" charset="0"/>
            </a:rPr>
            <a:t>Retail </a:t>
          </a:r>
        </a:p>
        <a:p>
          <a:r>
            <a:rPr lang="en-IN" sz="2500" dirty="0" smtClean="0">
              <a:solidFill>
                <a:schemeClr val="accent1">
                  <a:lumMod val="50000"/>
                </a:schemeClr>
              </a:solidFill>
              <a:latin typeface="Times New Roman" pitchFamily="18" charset="0"/>
              <a:cs typeface="Times New Roman" pitchFamily="18" charset="0"/>
            </a:rPr>
            <a:t>trade</a:t>
          </a:r>
          <a:endParaRPr lang="en-IN" sz="2500" dirty="0">
            <a:solidFill>
              <a:schemeClr val="accent1">
                <a:lumMod val="50000"/>
              </a:schemeClr>
            </a:solidFill>
            <a:latin typeface="Times New Roman" pitchFamily="18" charset="0"/>
            <a:cs typeface="Times New Roman" pitchFamily="18" charset="0"/>
          </a:endParaRPr>
        </a:p>
      </dgm:t>
    </dgm:pt>
    <dgm:pt modelId="{9C7F5613-99CA-4801-A393-128287EA9DF9}" type="parTrans" cxnId="{433331B5-AC2E-4AD2-BF4B-61EB07DBE068}">
      <dgm:prSet/>
      <dgm:spPr/>
      <dgm:t>
        <a:bodyPr/>
        <a:lstStyle/>
        <a:p>
          <a:endParaRPr lang="en-IN" sz="1300">
            <a:latin typeface="Times New Roman" pitchFamily="18" charset="0"/>
            <a:cs typeface="Times New Roman" pitchFamily="18" charset="0"/>
          </a:endParaRPr>
        </a:p>
      </dgm:t>
    </dgm:pt>
    <dgm:pt modelId="{FE62F458-2D85-4263-8153-A60509EB7ADD}" type="sibTrans" cxnId="{433331B5-AC2E-4AD2-BF4B-61EB07DBE068}">
      <dgm:prSet/>
      <dgm:spPr/>
      <dgm:t>
        <a:bodyPr/>
        <a:lstStyle/>
        <a:p>
          <a:endParaRPr lang="en-IN"/>
        </a:p>
      </dgm:t>
    </dgm:pt>
    <dgm:pt modelId="{E655F069-0ABC-49B8-9B25-F0AAE14EA2BF}">
      <dgm:prSet phldrT="[Text]" custT="1"/>
      <dgm:spPr/>
      <dgm:t>
        <a:bodyPr/>
        <a:lstStyle/>
        <a:p>
          <a:r>
            <a:rPr lang="en-IN" sz="2000" b="1" u="sng" dirty="0" smtClean="0">
              <a:solidFill>
                <a:schemeClr val="accent6">
                  <a:lumMod val="50000"/>
                </a:schemeClr>
              </a:solidFill>
              <a:latin typeface="Times New Roman" pitchFamily="18" charset="0"/>
              <a:cs typeface="Times New Roman" pitchFamily="18" charset="0"/>
            </a:rPr>
            <a:t>External trade: </a:t>
          </a:r>
          <a:r>
            <a:rPr lang="en-IN" sz="2000" dirty="0" smtClean="0">
              <a:solidFill>
                <a:schemeClr val="accent6">
                  <a:lumMod val="50000"/>
                </a:schemeClr>
              </a:solidFill>
              <a:latin typeface="Times New Roman" pitchFamily="18" charset="0"/>
              <a:cs typeface="Times New Roman" pitchFamily="18" charset="0"/>
            </a:rPr>
            <a:t>which takes place between two or more countries.</a:t>
          </a:r>
          <a:endParaRPr lang="en-IN" sz="2000" dirty="0">
            <a:solidFill>
              <a:schemeClr val="accent6">
                <a:lumMod val="50000"/>
              </a:schemeClr>
            </a:solidFill>
            <a:latin typeface="Times New Roman" pitchFamily="18" charset="0"/>
            <a:cs typeface="Times New Roman" pitchFamily="18" charset="0"/>
          </a:endParaRPr>
        </a:p>
      </dgm:t>
    </dgm:pt>
    <dgm:pt modelId="{F4F04253-D59C-49C9-B6EB-2409B5EE3C8C}" type="parTrans" cxnId="{F225976A-DF23-433F-95F3-B1D730A08621}">
      <dgm:prSet/>
      <dgm:spPr/>
      <dgm:t>
        <a:bodyPr/>
        <a:lstStyle/>
        <a:p>
          <a:endParaRPr lang="en-IN" sz="1300">
            <a:latin typeface="Times New Roman" pitchFamily="18" charset="0"/>
            <a:cs typeface="Times New Roman" pitchFamily="18" charset="0"/>
          </a:endParaRPr>
        </a:p>
      </dgm:t>
    </dgm:pt>
    <dgm:pt modelId="{DB293123-4FBF-4347-8516-1C5BC441A627}" type="sibTrans" cxnId="{F225976A-DF23-433F-95F3-B1D730A08621}">
      <dgm:prSet/>
      <dgm:spPr/>
      <dgm:t>
        <a:bodyPr/>
        <a:lstStyle/>
        <a:p>
          <a:endParaRPr lang="en-IN"/>
        </a:p>
      </dgm:t>
    </dgm:pt>
    <dgm:pt modelId="{72BAE391-C986-4A42-BDB4-DFAF014867C4}">
      <dgm:prSet phldrT="[Text]" custT="1"/>
      <dgm:spPr/>
      <dgm:t>
        <a:bodyPr/>
        <a:lstStyle/>
        <a:p>
          <a:r>
            <a:rPr lang="en-IN" sz="2500" dirty="0" smtClean="0">
              <a:solidFill>
                <a:schemeClr val="accent1">
                  <a:lumMod val="50000"/>
                </a:schemeClr>
              </a:solidFill>
              <a:latin typeface="Times New Roman" pitchFamily="18" charset="0"/>
              <a:cs typeface="Times New Roman" pitchFamily="18" charset="0"/>
            </a:rPr>
            <a:t>Import trade</a:t>
          </a:r>
          <a:endParaRPr lang="en-IN" sz="2500" dirty="0">
            <a:solidFill>
              <a:schemeClr val="accent1">
                <a:lumMod val="50000"/>
              </a:schemeClr>
            </a:solidFill>
            <a:latin typeface="Times New Roman" pitchFamily="18" charset="0"/>
            <a:cs typeface="Times New Roman" pitchFamily="18" charset="0"/>
          </a:endParaRPr>
        </a:p>
      </dgm:t>
    </dgm:pt>
    <dgm:pt modelId="{722178CA-C3ED-4CD9-8522-4E823A76504C}" type="parTrans" cxnId="{8CC234D9-C590-4826-8B5B-D63AF863BED0}">
      <dgm:prSet/>
      <dgm:spPr/>
      <dgm:t>
        <a:bodyPr/>
        <a:lstStyle/>
        <a:p>
          <a:endParaRPr lang="en-IN" sz="1300">
            <a:latin typeface="Times New Roman" pitchFamily="18" charset="0"/>
            <a:cs typeface="Times New Roman" pitchFamily="18" charset="0"/>
          </a:endParaRPr>
        </a:p>
      </dgm:t>
    </dgm:pt>
    <dgm:pt modelId="{2FFB07B7-530C-4171-ACF2-8389B7A1AEB5}" type="sibTrans" cxnId="{8CC234D9-C590-4826-8B5B-D63AF863BED0}">
      <dgm:prSet/>
      <dgm:spPr/>
      <dgm:t>
        <a:bodyPr/>
        <a:lstStyle/>
        <a:p>
          <a:endParaRPr lang="en-IN"/>
        </a:p>
      </dgm:t>
    </dgm:pt>
    <dgm:pt modelId="{B25BDE77-0AD0-46BE-92F5-F52072CD9C17}">
      <dgm:prSet phldrT="[Text]" custT="1"/>
      <dgm:spPr/>
      <dgm:t>
        <a:bodyPr/>
        <a:lstStyle/>
        <a:p>
          <a:r>
            <a:rPr lang="en-IN" sz="2500" dirty="0" smtClean="0">
              <a:solidFill>
                <a:schemeClr val="accent1">
                  <a:lumMod val="50000"/>
                </a:schemeClr>
              </a:solidFill>
              <a:latin typeface="Times New Roman" pitchFamily="18" charset="0"/>
              <a:cs typeface="Times New Roman" pitchFamily="18" charset="0"/>
            </a:rPr>
            <a:t>Export trade</a:t>
          </a:r>
          <a:endParaRPr lang="en-IN" sz="2500" dirty="0">
            <a:solidFill>
              <a:schemeClr val="accent1">
                <a:lumMod val="50000"/>
              </a:schemeClr>
            </a:solidFill>
            <a:latin typeface="Times New Roman" pitchFamily="18" charset="0"/>
            <a:cs typeface="Times New Roman" pitchFamily="18" charset="0"/>
          </a:endParaRPr>
        </a:p>
      </dgm:t>
    </dgm:pt>
    <dgm:pt modelId="{D6B2D169-58AD-4988-8A76-4FAB09701382}" type="parTrans" cxnId="{FDCA06E8-E9DA-460C-911B-4D66EAF5327F}">
      <dgm:prSet/>
      <dgm:spPr/>
      <dgm:t>
        <a:bodyPr/>
        <a:lstStyle/>
        <a:p>
          <a:endParaRPr lang="en-IN" sz="1300">
            <a:latin typeface="Times New Roman" pitchFamily="18" charset="0"/>
            <a:cs typeface="Times New Roman" pitchFamily="18" charset="0"/>
          </a:endParaRPr>
        </a:p>
      </dgm:t>
    </dgm:pt>
    <dgm:pt modelId="{D1CAEF81-6952-4899-B84F-1545E11FB289}" type="sibTrans" cxnId="{FDCA06E8-E9DA-460C-911B-4D66EAF5327F}">
      <dgm:prSet/>
      <dgm:spPr/>
      <dgm:t>
        <a:bodyPr/>
        <a:lstStyle/>
        <a:p>
          <a:endParaRPr lang="en-IN"/>
        </a:p>
      </dgm:t>
    </dgm:pt>
    <dgm:pt modelId="{C760F2CF-76B1-4008-A26D-7C7AA6FBA4C0}">
      <dgm:prSet phldrT="[Text]" custT="1"/>
      <dgm:spPr/>
      <dgm:t>
        <a:bodyPr/>
        <a:lstStyle/>
        <a:p>
          <a:r>
            <a:rPr lang="en-IN" sz="2000" b="1" u="sng" dirty="0" smtClean="0">
              <a:solidFill>
                <a:schemeClr val="accent6">
                  <a:lumMod val="50000"/>
                </a:schemeClr>
              </a:solidFill>
              <a:latin typeface="Times New Roman" pitchFamily="18" charset="0"/>
              <a:cs typeface="Times New Roman" pitchFamily="18" charset="0"/>
            </a:rPr>
            <a:t>Internal trade: </a:t>
          </a:r>
          <a:r>
            <a:rPr lang="en-IN" sz="2000" dirty="0" smtClean="0">
              <a:solidFill>
                <a:schemeClr val="accent6">
                  <a:lumMod val="50000"/>
                </a:schemeClr>
              </a:solidFill>
              <a:latin typeface="Times New Roman" pitchFamily="18" charset="0"/>
              <a:cs typeface="Times New Roman" pitchFamily="18" charset="0"/>
            </a:rPr>
            <a:t>which takes place within  a country</a:t>
          </a:r>
          <a:endParaRPr lang="en-IN" sz="2000" dirty="0">
            <a:solidFill>
              <a:schemeClr val="accent6">
                <a:lumMod val="50000"/>
              </a:schemeClr>
            </a:solidFill>
            <a:latin typeface="Times New Roman" pitchFamily="18" charset="0"/>
            <a:cs typeface="Times New Roman" pitchFamily="18" charset="0"/>
          </a:endParaRPr>
        </a:p>
      </dgm:t>
    </dgm:pt>
    <dgm:pt modelId="{ECE997C7-E701-450E-A6DF-97C57FAE1A4D}" type="sibTrans" cxnId="{0F77614A-B331-4718-9678-8478B8194C65}">
      <dgm:prSet/>
      <dgm:spPr/>
      <dgm:t>
        <a:bodyPr/>
        <a:lstStyle/>
        <a:p>
          <a:endParaRPr lang="en-IN"/>
        </a:p>
      </dgm:t>
    </dgm:pt>
    <dgm:pt modelId="{5C05E81A-88FD-42C8-88F4-CA4422C42503}" type="parTrans" cxnId="{0F77614A-B331-4718-9678-8478B8194C65}">
      <dgm:prSet/>
      <dgm:spPr/>
      <dgm:t>
        <a:bodyPr/>
        <a:lstStyle/>
        <a:p>
          <a:endParaRPr lang="en-IN" sz="1300">
            <a:latin typeface="Times New Roman" pitchFamily="18" charset="0"/>
            <a:cs typeface="Times New Roman" pitchFamily="18" charset="0"/>
          </a:endParaRPr>
        </a:p>
      </dgm:t>
    </dgm:pt>
    <dgm:pt modelId="{5BF7CDCF-60F5-4ABC-9B3B-52E46A2DB260}">
      <dgm:prSet phldrT="[Text]" custT="1"/>
      <dgm:spPr/>
      <dgm:t>
        <a:bodyPr/>
        <a:lstStyle/>
        <a:p>
          <a:r>
            <a:rPr lang="en-IN" sz="1500" dirty="0" smtClean="0">
              <a:solidFill>
                <a:schemeClr val="accent2">
                  <a:lumMod val="50000"/>
                </a:schemeClr>
              </a:solidFill>
              <a:latin typeface="Times New Roman" pitchFamily="18" charset="0"/>
              <a:cs typeface="Times New Roman" pitchFamily="18" charset="0"/>
            </a:rPr>
            <a:t>If goods and services are sold to other countries, it is called export trade.</a:t>
          </a:r>
          <a:endParaRPr lang="en-IN" sz="1500" dirty="0">
            <a:solidFill>
              <a:schemeClr val="accent2">
                <a:lumMod val="50000"/>
              </a:schemeClr>
            </a:solidFill>
            <a:latin typeface="Times New Roman" pitchFamily="18" charset="0"/>
            <a:cs typeface="Times New Roman" pitchFamily="18" charset="0"/>
          </a:endParaRPr>
        </a:p>
      </dgm:t>
    </dgm:pt>
    <dgm:pt modelId="{D01E6525-D361-4876-9110-E265954058C2}" type="sibTrans" cxnId="{E31A0671-529D-4241-8789-4A6455B4FE7E}">
      <dgm:prSet/>
      <dgm:spPr/>
      <dgm:t>
        <a:bodyPr/>
        <a:lstStyle/>
        <a:p>
          <a:endParaRPr lang="en-IN"/>
        </a:p>
      </dgm:t>
    </dgm:pt>
    <dgm:pt modelId="{DCF08E1C-5018-4BAD-AF25-6009E1E9497F}" type="parTrans" cxnId="{E31A0671-529D-4241-8789-4A6455B4FE7E}">
      <dgm:prSet/>
      <dgm:spPr/>
      <dgm:t>
        <a:bodyPr/>
        <a:lstStyle/>
        <a:p>
          <a:endParaRPr lang="en-IN" sz="1300">
            <a:latin typeface="Times New Roman" pitchFamily="18" charset="0"/>
            <a:cs typeface="Times New Roman" pitchFamily="18" charset="0"/>
          </a:endParaRPr>
        </a:p>
      </dgm:t>
    </dgm:pt>
    <dgm:pt modelId="{D5AE8CE2-07D7-4C5B-BB14-02958053EF1E}">
      <dgm:prSet phldrT="[Text]" custT="1"/>
      <dgm:spPr/>
      <dgm:t>
        <a:bodyPr/>
        <a:lstStyle/>
        <a:p>
          <a:r>
            <a:rPr lang="en-IN" sz="1500" dirty="0" smtClean="0">
              <a:solidFill>
                <a:schemeClr val="accent2">
                  <a:lumMod val="50000"/>
                </a:schemeClr>
              </a:solidFill>
              <a:latin typeface="Times New Roman" pitchFamily="18" charset="0"/>
              <a:cs typeface="Times New Roman" pitchFamily="18" charset="0"/>
            </a:rPr>
            <a:t>If goods are purchased from another country, it is called import trade</a:t>
          </a:r>
          <a:r>
            <a:rPr lang="en-IN" sz="1500" dirty="0" smtClean="0">
              <a:latin typeface="Times New Roman" pitchFamily="18" charset="0"/>
              <a:cs typeface="Times New Roman" pitchFamily="18" charset="0"/>
            </a:rPr>
            <a:t>.</a:t>
          </a:r>
          <a:endParaRPr lang="en-IN" sz="1500" dirty="0">
            <a:latin typeface="Times New Roman" pitchFamily="18" charset="0"/>
            <a:cs typeface="Times New Roman" pitchFamily="18" charset="0"/>
          </a:endParaRPr>
        </a:p>
      </dgm:t>
    </dgm:pt>
    <dgm:pt modelId="{5E76808E-AEF4-4700-9836-08FB7E3F5601}" type="sibTrans" cxnId="{9490EA9D-7CDD-42FB-B325-D25D913E2741}">
      <dgm:prSet/>
      <dgm:spPr/>
      <dgm:t>
        <a:bodyPr/>
        <a:lstStyle/>
        <a:p>
          <a:endParaRPr lang="en-IN"/>
        </a:p>
      </dgm:t>
    </dgm:pt>
    <dgm:pt modelId="{AF9CD1CB-B4FF-4D9C-9251-BD7AA6C4D58B}" type="parTrans" cxnId="{9490EA9D-7CDD-42FB-B325-D25D913E2741}">
      <dgm:prSet/>
      <dgm:spPr/>
      <dgm:t>
        <a:bodyPr/>
        <a:lstStyle/>
        <a:p>
          <a:endParaRPr lang="en-IN" sz="1300">
            <a:latin typeface="Times New Roman" pitchFamily="18" charset="0"/>
            <a:cs typeface="Times New Roman" pitchFamily="18" charset="0"/>
          </a:endParaRPr>
        </a:p>
      </dgm:t>
    </dgm:pt>
    <dgm:pt modelId="{D08B5CBE-491E-4C5B-B944-4840FA6A323F}">
      <dgm:prSet phldrT="[Text]" custT="1"/>
      <dgm:spPr/>
      <dgm:t>
        <a:bodyPr/>
        <a:lstStyle/>
        <a:p>
          <a:r>
            <a:rPr lang="en-IN" sz="1500" dirty="0" smtClean="0">
              <a:solidFill>
                <a:schemeClr val="accent2">
                  <a:lumMod val="50000"/>
                </a:schemeClr>
              </a:solidFill>
              <a:latin typeface="Times New Roman" pitchFamily="18" charset="0"/>
              <a:cs typeface="Times New Roman" pitchFamily="18" charset="0"/>
            </a:rPr>
            <a:t>Retail trade refers to buying of goods and services in relatively small quantities; and selling them to ultimate consumers</a:t>
          </a:r>
          <a:r>
            <a:rPr lang="en-IN" sz="1500" dirty="0" smtClean="0">
              <a:latin typeface="Times New Roman" pitchFamily="18" charset="0"/>
              <a:cs typeface="Times New Roman" pitchFamily="18" charset="0"/>
            </a:rPr>
            <a:t>.</a:t>
          </a:r>
          <a:endParaRPr lang="en-IN" sz="1500" dirty="0">
            <a:latin typeface="Times New Roman" pitchFamily="18" charset="0"/>
            <a:cs typeface="Times New Roman" pitchFamily="18" charset="0"/>
          </a:endParaRPr>
        </a:p>
      </dgm:t>
    </dgm:pt>
    <dgm:pt modelId="{1BCFCF89-0C0F-40BC-BF72-AA409805CC91}" type="sibTrans" cxnId="{E14369B8-065D-442C-8938-1C0D8C730913}">
      <dgm:prSet/>
      <dgm:spPr/>
      <dgm:t>
        <a:bodyPr/>
        <a:lstStyle/>
        <a:p>
          <a:endParaRPr lang="en-IN"/>
        </a:p>
      </dgm:t>
    </dgm:pt>
    <dgm:pt modelId="{8C2DFB65-2CC7-4434-A346-9A3CA62A5E18}" type="parTrans" cxnId="{E14369B8-065D-442C-8938-1C0D8C730913}">
      <dgm:prSet/>
      <dgm:spPr/>
      <dgm:t>
        <a:bodyPr/>
        <a:lstStyle/>
        <a:p>
          <a:endParaRPr lang="en-IN" sz="1300">
            <a:latin typeface="Times New Roman" pitchFamily="18" charset="0"/>
            <a:cs typeface="Times New Roman" pitchFamily="18" charset="0"/>
          </a:endParaRPr>
        </a:p>
      </dgm:t>
    </dgm:pt>
    <dgm:pt modelId="{7548FC7E-E0FC-4E3D-B3C3-B4B701E24A2A}">
      <dgm:prSet phldrT="[Text]" custT="1"/>
      <dgm:spPr/>
      <dgm:t>
        <a:bodyPr/>
        <a:lstStyle/>
        <a:p>
          <a:endParaRPr lang="en-IN" sz="1500" dirty="0" smtClean="0">
            <a:solidFill>
              <a:schemeClr val="accent2">
                <a:lumMod val="50000"/>
              </a:schemeClr>
            </a:solidFill>
            <a:latin typeface="Times New Roman" pitchFamily="18" charset="0"/>
            <a:cs typeface="Times New Roman" pitchFamily="18" charset="0"/>
          </a:endParaRPr>
        </a:p>
        <a:p>
          <a:r>
            <a:rPr lang="en-IN" sz="1500" dirty="0" smtClean="0">
              <a:solidFill>
                <a:schemeClr val="accent2">
                  <a:lumMod val="50000"/>
                </a:schemeClr>
              </a:solidFill>
              <a:latin typeface="Times New Roman" pitchFamily="18" charset="0"/>
              <a:cs typeface="Times New Roman" pitchFamily="18" charset="0"/>
            </a:rPr>
            <a:t>Wholesale trade refers to buying and selling of goods and services in large quantities for the purpose of resale or intermediate use.</a:t>
          </a:r>
          <a:endParaRPr lang="en-IN" sz="1500" dirty="0">
            <a:solidFill>
              <a:schemeClr val="accent2">
                <a:lumMod val="50000"/>
              </a:schemeClr>
            </a:solidFill>
            <a:latin typeface="Times New Roman" pitchFamily="18" charset="0"/>
            <a:cs typeface="Times New Roman" pitchFamily="18" charset="0"/>
          </a:endParaRPr>
        </a:p>
      </dgm:t>
    </dgm:pt>
    <dgm:pt modelId="{08570A2A-DBA3-4AF1-9016-47EB8760EB9F}" type="sibTrans" cxnId="{1BDF8765-B1FC-4F5A-A100-9F8B5A84BB26}">
      <dgm:prSet/>
      <dgm:spPr/>
      <dgm:t>
        <a:bodyPr/>
        <a:lstStyle/>
        <a:p>
          <a:endParaRPr lang="en-IN"/>
        </a:p>
      </dgm:t>
    </dgm:pt>
    <dgm:pt modelId="{7C226B5B-D5F5-4A09-94F3-7E8087F96F3C}" type="parTrans" cxnId="{1BDF8765-B1FC-4F5A-A100-9F8B5A84BB26}">
      <dgm:prSet/>
      <dgm:spPr/>
      <dgm:t>
        <a:bodyPr/>
        <a:lstStyle/>
        <a:p>
          <a:endParaRPr lang="en-IN" sz="1300">
            <a:latin typeface="Times New Roman" pitchFamily="18" charset="0"/>
            <a:cs typeface="Times New Roman" pitchFamily="18" charset="0"/>
          </a:endParaRPr>
        </a:p>
      </dgm:t>
    </dgm:pt>
    <dgm:pt modelId="{79096E77-036A-4603-879A-B27911DA43E6}" type="pres">
      <dgm:prSet presAssocID="{0CD02B26-AAB9-4819-A80A-845850043182}" presName="hierChild1" presStyleCnt="0">
        <dgm:presLayoutVars>
          <dgm:chPref val="1"/>
          <dgm:dir/>
          <dgm:animOne val="branch"/>
          <dgm:animLvl val="lvl"/>
          <dgm:resizeHandles/>
        </dgm:presLayoutVars>
      </dgm:prSet>
      <dgm:spPr/>
      <dgm:t>
        <a:bodyPr/>
        <a:lstStyle/>
        <a:p>
          <a:endParaRPr lang="en-IN"/>
        </a:p>
      </dgm:t>
    </dgm:pt>
    <dgm:pt modelId="{1AF079AB-E21B-4EC3-B623-79A59195D172}" type="pres">
      <dgm:prSet presAssocID="{934EC38A-296F-4107-A915-BBF4EC68CF69}" presName="hierRoot1" presStyleCnt="0"/>
      <dgm:spPr/>
    </dgm:pt>
    <dgm:pt modelId="{64424160-EB43-4D6F-9386-8EB5D3D6C43C}" type="pres">
      <dgm:prSet presAssocID="{934EC38A-296F-4107-A915-BBF4EC68CF69}" presName="composite" presStyleCnt="0"/>
      <dgm:spPr/>
    </dgm:pt>
    <dgm:pt modelId="{57BF9560-632D-400E-8579-8047895224D0}" type="pres">
      <dgm:prSet presAssocID="{934EC38A-296F-4107-A915-BBF4EC68CF69}" presName="background" presStyleLbl="node0" presStyleIdx="0" presStyleCnt="1"/>
      <dgm:spPr/>
    </dgm:pt>
    <dgm:pt modelId="{1505FADB-411E-4DD7-A813-BC236515B6D7}" type="pres">
      <dgm:prSet presAssocID="{934EC38A-296F-4107-A915-BBF4EC68CF69}" presName="text" presStyleLbl="fgAcc0" presStyleIdx="0" presStyleCnt="1" custScaleX="120318" custScaleY="117037" custLinFactNeighborX="-9473" custLinFactNeighborY="-16628">
        <dgm:presLayoutVars>
          <dgm:chPref val="3"/>
        </dgm:presLayoutVars>
      </dgm:prSet>
      <dgm:spPr/>
      <dgm:t>
        <a:bodyPr/>
        <a:lstStyle/>
        <a:p>
          <a:endParaRPr lang="en-IN"/>
        </a:p>
      </dgm:t>
    </dgm:pt>
    <dgm:pt modelId="{89325FD7-8474-4F68-90E7-23DFA1C765C3}" type="pres">
      <dgm:prSet presAssocID="{934EC38A-296F-4107-A915-BBF4EC68CF69}" presName="hierChild2" presStyleCnt="0"/>
      <dgm:spPr/>
    </dgm:pt>
    <dgm:pt modelId="{38BB85C8-5C6B-4ED1-B4F5-2BE9012D17C9}" type="pres">
      <dgm:prSet presAssocID="{5C05E81A-88FD-42C8-88F4-CA4422C42503}" presName="Name10" presStyleLbl="parChTrans1D2" presStyleIdx="0" presStyleCnt="2"/>
      <dgm:spPr/>
      <dgm:t>
        <a:bodyPr/>
        <a:lstStyle/>
        <a:p>
          <a:endParaRPr lang="en-IN"/>
        </a:p>
      </dgm:t>
    </dgm:pt>
    <dgm:pt modelId="{A849F3E6-5ED2-4E8F-BB90-108BB2337AF1}" type="pres">
      <dgm:prSet presAssocID="{C760F2CF-76B1-4008-A26D-7C7AA6FBA4C0}" presName="hierRoot2" presStyleCnt="0"/>
      <dgm:spPr/>
    </dgm:pt>
    <dgm:pt modelId="{EC02D059-EB47-441F-9889-C0FDDADD235B}" type="pres">
      <dgm:prSet presAssocID="{C760F2CF-76B1-4008-A26D-7C7AA6FBA4C0}" presName="composite2" presStyleCnt="0"/>
      <dgm:spPr/>
    </dgm:pt>
    <dgm:pt modelId="{53B02BBE-6585-43F8-B421-CC70D71D28F0}" type="pres">
      <dgm:prSet presAssocID="{C760F2CF-76B1-4008-A26D-7C7AA6FBA4C0}" presName="background2" presStyleLbl="node2" presStyleIdx="0" presStyleCnt="2"/>
      <dgm:spPr/>
    </dgm:pt>
    <dgm:pt modelId="{06E64EB9-C111-48C7-9FBA-39A042E1E0B8}" type="pres">
      <dgm:prSet presAssocID="{C760F2CF-76B1-4008-A26D-7C7AA6FBA4C0}" presName="text2" presStyleLbl="fgAcc2" presStyleIdx="0" presStyleCnt="2" custScaleX="225022">
        <dgm:presLayoutVars>
          <dgm:chPref val="3"/>
        </dgm:presLayoutVars>
      </dgm:prSet>
      <dgm:spPr/>
      <dgm:t>
        <a:bodyPr/>
        <a:lstStyle/>
        <a:p>
          <a:endParaRPr lang="en-IN"/>
        </a:p>
      </dgm:t>
    </dgm:pt>
    <dgm:pt modelId="{7232B3BC-CA66-4620-AB91-B97806B8E2C1}" type="pres">
      <dgm:prSet presAssocID="{C760F2CF-76B1-4008-A26D-7C7AA6FBA4C0}" presName="hierChild3" presStyleCnt="0"/>
      <dgm:spPr/>
    </dgm:pt>
    <dgm:pt modelId="{D97501C8-B31D-40C7-A8C1-FC46FA1E450E}" type="pres">
      <dgm:prSet presAssocID="{5C75368E-9933-454F-B802-83FC435EB583}" presName="Name17" presStyleLbl="parChTrans1D3" presStyleIdx="0" presStyleCnt="4"/>
      <dgm:spPr/>
      <dgm:t>
        <a:bodyPr/>
        <a:lstStyle/>
        <a:p>
          <a:endParaRPr lang="en-IN"/>
        </a:p>
      </dgm:t>
    </dgm:pt>
    <dgm:pt modelId="{6931B5CB-5C7F-4505-8171-B229FD8C8579}" type="pres">
      <dgm:prSet presAssocID="{2DFFAB49-9DAB-47C5-915C-CB66E3B2222D}" presName="hierRoot3" presStyleCnt="0"/>
      <dgm:spPr/>
    </dgm:pt>
    <dgm:pt modelId="{4B78CB29-D327-47CA-B632-D4C0C97E7C89}" type="pres">
      <dgm:prSet presAssocID="{2DFFAB49-9DAB-47C5-915C-CB66E3B2222D}" presName="composite3" presStyleCnt="0"/>
      <dgm:spPr/>
    </dgm:pt>
    <dgm:pt modelId="{5BF0C796-692D-4B74-B413-BDB669998885}" type="pres">
      <dgm:prSet presAssocID="{2DFFAB49-9DAB-47C5-915C-CB66E3B2222D}" presName="background3" presStyleLbl="node3" presStyleIdx="0" presStyleCnt="4"/>
      <dgm:spPr/>
    </dgm:pt>
    <dgm:pt modelId="{C9ABF3F9-EC28-4C29-8E56-F07611273EA5}" type="pres">
      <dgm:prSet presAssocID="{2DFFAB49-9DAB-47C5-915C-CB66E3B2222D}" presName="text3" presStyleLbl="fgAcc3" presStyleIdx="0" presStyleCnt="4">
        <dgm:presLayoutVars>
          <dgm:chPref val="3"/>
        </dgm:presLayoutVars>
      </dgm:prSet>
      <dgm:spPr/>
      <dgm:t>
        <a:bodyPr/>
        <a:lstStyle/>
        <a:p>
          <a:endParaRPr lang="en-IN"/>
        </a:p>
      </dgm:t>
    </dgm:pt>
    <dgm:pt modelId="{0E8DCC4B-B82E-486A-8636-B48F09339207}" type="pres">
      <dgm:prSet presAssocID="{2DFFAB49-9DAB-47C5-915C-CB66E3B2222D}" presName="hierChild4" presStyleCnt="0"/>
      <dgm:spPr/>
    </dgm:pt>
    <dgm:pt modelId="{59D5DC40-4809-4B3C-90E1-6D406D454F01}" type="pres">
      <dgm:prSet presAssocID="{7C226B5B-D5F5-4A09-94F3-7E8087F96F3C}" presName="Name23" presStyleLbl="parChTrans1D4" presStyleIdx="0" presStyleCnt="4"/>
      <dgm:spPr/>
      <dgm:t>
        <a:bodyPr/>
        <a:lstStyle/>
        <a:p>
          <a:endParaRPr lang="en-IN"/>
        </a:p>
      </dgm:t>
    </dgm:pt>
    <dgm:pt modelId="{400A6272-BC41-41DF-BE21-1AAF2B239A01}" type="pres">
      <dgm:prSet presAssocID="{7548FC7E-E0FC-4E3D-B3C3-B4B701E24A2A}" presName="hierRoot4" presStyleCnt="0"/>
      <dgm:spPr/>
    </dgm:pt>
    <dgm:pt modelId="{DE4958E4-1D40-4F4B-8076-DC1B287734C9}" type="pres">
      <dgm:prSet presAssocID="{7548FC7E-E0FC-4E3D-B3C3-B4B701E24A2A}" presName="composite4" presStyleCnt="0"/>
      <dgm:spPr/>
    </dgm:pt>
    <dgm:pt modelId="{EA0482C9-B572-44FE-BC53-394D93257A40}" type="pres">
      <dgm:prSet presAssocID="{7548FC7E-E0FC-4E3D-B3C3-B4B701E24A2A}" presName="background4" presStyleLbl="node4" presStyleIdx="0" presStyleCnt="4"/>
      <dgm:spPr/>
    </dgm:pt>
    <dgm:pt modelId="{6A524D34-1BC0-4C83-BFC4-59CA7FA60968}" type="pres">
      <dgm:prSet presAssocID="{7548FC7E-E0FC-4E3D-B3C3-B4B701E24A2A}" presName="text4" presStyleLbl="fgAcc4" presStyleIdx="0" presStyleCnt="4" custScaleX="119629" custScaleY="251185" custLinFactNeighborX="6596" custLinFactNeighborY="-22239">
        <dgm:presLayoutVars>
          <dgm:chPref val="3"/>
        </dgm:presLayoutVars>
      </dgm:prSet>
      <dgm:spPr/>
      <dgm:t>
        <a:bodyPr/>
        <a:lstStyle/>
        <a:p>
          <a:endParaRPr lang="en-IN"/>
        </a:p>
      </dgm:t>
    </dgm:pt>
    <dgm:pt modelId="{11D10656-D58B-4BC3-BE37-6686CA428FB1}" type="pres">
      <dgm:prSet presAssocID="{7548FC7E-E0FC-4E3D-B3C3-B4B701E24A2A}" presName="hierChild5" presStyleCnt="0"/>
      <dgm:spPr/>
    </dgm:pt>
    <dgm:pt modelId="{1CE7D73F-3759-456F-B063-43E1E6B253FB}" type="pres">
      <dgm:prSet presAssocID="{9C7F5613-99CA-4801-A393-128287EA9DF9}" presName="Name17" presStyleLbl="parChTrans1D3" presStyleIdx="1" presStyleCnt="4"/>
      <dgm:spPr/>
      <dgm:t>
        <a:bodyPr/>
        <a:lstStyle/>
        <a:p>
          <a:endParaRPr lang="en-IN"/>
        </a:p>
      </dgm:t>
    </dgm:pt>
    <dgm:pt modelId="{BD18ADA5-6E81-4B33-B2E9-16205F6D0063}" type="pres">
      <dgm:prSet presAssocID="{F038F5B1-0F5A-4902-87A5-CA5B6CAA0C84}" presName="hierRoot3" presStyleCnt="0"/>
      <dgm:spPr/>
    </dgm:pt>
    <dgm:pt modelId="{F3FDBD37-BD45-4863-A148-678AD79158ED}" type="pres">
      <dgm:prSet presAssocID="{F038F5B1-0F5A-4902-87A5-CA5B6CAA0C84}" presName="composite3" presStyleCnt="0"/>
      <dgm:spPr/>
    </dgm:pt>
    <dgm:pt modelId="{E7F73DB5-BCBD-4833-92CF-80D07CE5FF0F}" type="pres">
      <dgm:prSet presAssocID="{F038F5B1-0F5A-4902-87A5-CA5B6CAA0C84}" presName="background3" presStyleLbl="node3" presStyleIdx="1" presStyleCnt="4"/>
      <dgm:spPr/>
    </dgm:pt>
    <dgm:pt modelId="{9FC7D5D3-4665-48C7-AC04-1C251C2DCE49}" type="pres">
      <dgm:prSet presAssocID="{F038F5B1-0F5A-4902-87A5-CA5B6CAA0C84}" presName="text3" presStyleLbl="fgAcc3" presStyleIdx="1" presStyleCnt="4">
        <dgm:presLayoutVars>
          <dgm:chPref val="3"/>
        </dgm:presLayoutVars>
      </dgm:prSet>
      <dgm:spPr/>
      <dgm:t>
        <a:bodyPr/>
        <a:lstStyle/>
        <a:p>
          <a:endParaRPr lang="en-IN"/>
        </a:p>
      </dgm:t>
    </dgm:pt>
    <dgm:pt modelId="{6AD53E0C-2994-4783-9D56-88AFA8316562}" type="pres">
      <dgm:prSet presAssocID="{F038F5B1-0F5A-4902-87A5-CA5B6CAA0C84}" presName="hierChild4" presStyleCnt="0"/>
      <dgm:spPr/>
    </dgm:pt>
    <dgm:pt modelId="{2182BD5F-7010-408D-9423-A01C2DDAAA17}" type="pres">
      <dgm:prSet presAssocID="{8C2DFB65-2CC7-4434-A346-9A3CA62A5E18}" presName="Name23" presStyleLbl="parChTrans1D4" presStyleIdx="1" presStyleCnt="4"/>
      <dgm:spPr/>
      <dgm:t>
        <a:bodyPr/>
        <a:lstStyle/>
        <a:p>
          <a:endParaRPr lang="en-IN"/>
        </a:p>
      </dgm:t>
    </dgm:pt>
    <dgm:pt modelId="{50AA71B1-3711-478C-94A9-3D948BBB3732}" type="pres">
      <dgm:prSet presAssocID="{D08B5CBE-491E-4C5B-B944-4840FA6A323F}" presName="hierRoot4" presStyleCnt="0"/>
      <dgm:spPr/>
    </dgm:pt>
    <dgm:pt modelId="{33D61B7F-1D88-4226-87CC-36BE70D5E281}" type="pres">
      <dgm:prSet presAssocID="{D08B5CBE-491E-4C5B-B944-4840FA6A323F}" presName="composite4" presStyleCnt="0"/>
      <dgm:spPr/>
    </dgm:pt>
    <dgm:pt modelId="{1C956FED-FBF9-4DDB-BCB8-91D22D47BDD5}" type="pres">
      <dgm:prSet presAssocID="{D08B5CBE-491E-4C5B-B944-4840FA6A323F}" presName="background4" presStyleLbl="node4" presStyleIdx="1" presStyleCnt="4"/>
      <dgm:spPr/>
    </dgm:pt>
    <dgm:pt modelId="{B12F536F-CA27-4517-B551-4E0975916778}" type="pres">
      <dgm:prSet presAssocID="{D08B5CBE-491E-4C5B-B944-4840FA6A323F}" presName="text4" presStyleLbl="fgAcc4" presStyleIdx="1" presStyleCnt="4" custScaleX="142603" custScaleY="229741">
        <dgm:presLayoutVars>
          <dgm:chPref val="3"/>
        </dgm:presLayoutVars>
      </dgm:prSet>
      <dgm:spPr/>
      <dgm:t>
        <a:bodyPr/>
        <a:lstStyle/>
        <a:p>
          <a:endParaRPr lang="en-IN"/>
        </a:p>
      </dgm:t>
    </dgm:pt>
    <dgm:pt modelId="{03A7CF8C-4E1E-42FF-AC02-6A13555AA493}" type="pres">
      <dgm:prSet presAssocID="{D08B5CBE-491E-4C5B-B944-4840FA6A323F}" presName="hierChild5" presStyleCnt="0"/>
      <dgm:spPr/>
    </dgm:pt>
    <dgm:pt modelId="{5C1406A3-6A4D-4149-A733-3FFACF383E11}" type="pres">
      <dgm:prSet presAssocID="{F4F04253-D59C-49C9-B6EB-2409B5EE3C8C}" presName="Name10" presStyleLbl="parChTrans1D2" presStyleIdx="1" presStyleCnt="2"/>
      <dgm:spPr/>
      <dgm:t>
        <a:bodyPr/>
        <a:lstStyle/>
        <a:p>
          <a:endParaRPr lang="en-IN"/>
        </a:p>
      </dgm:t>
    </dgm:pt>
    <dgm:pt modelId="{F8533D8D-2BE5-47D9-B39D-1B7B21E2DEA0}" type="pres">
      <dgm:prSet presAssocID="{E655F069-0ABC-49B8-9B25-F0AAE14EA2BF}" presName="hierRoot2" presStyleCnt="0"/>
      <dgm:spPr/>
    </dgm:pt>
    <dgm:pt modelId="{0D3AEEB2-443F-4E54-BBEA-936D66070576}" type="pres">
      <dgm:prSet presAssocID="{E655F069-0ABC-49B8-9B25-F0AAE14EA2BF}" presName="composite2" presStyleCnt="0"/>
      <dgm:spPr/>
    </dgm:pt>
    <dgm:pt modelId="{ED4E1BD1-928C-41CE-A5A2-1E01E25123CC}" type="pres">
      <dgm:prSet presAssocID="{E655F069-0ABC-49B8-9B25-F0AAE14EA2BF}" presName="background2" presStyleLbl="node2" presStyleIdx="1" presStyleCnt="2"/>
      <dgm:spPr/>
    </dgm:pt>
    <dgm:pt modelId="{16461D52-7AFA-4CF1-B6CE-728B521002C6}" type="pres">
      <dgm:prSet presAssocID="{E655F069-0ABC-49B8-9B25-F0AAE14EA2BF}" presName="text2" presStyleLbl="fgAcc2" presStyleIdx="1" presStyleCnt="2" custScaleX="282122" custLinFactNeighborX="35755" custLinFactNeighborY="3194">
        <dgm:presLayoutVars>
          <dgm:chPref val="3"/>
        </dgm:presLayoutVars>
      </dgm:prSet>
      <dgm:spPr/>
      <dgm:t>
        <a:bodyPr/>
        <a:lstStyle/>
        <a:p>
          <a:endParaRPr lang="en-IN"/>
        </a:p>
      </dgm:t>
    </dgm:pt>
    <dgm:pt modelId="{33D06A30-5ED3-40A9-9562-EEA5F638A733}" type="pres">
      <dgm:prSet presAssocID="{E655F069-0ABC-49B8-9B25-F0AAE14EA2BF}" presName="hierChild3" presStyleCnt="0"/>
      <dgm:spPr/>
    </dgm:pt>
    <dgm:pt modelId="{DB42E6B6-3720-4F09-A8E6-F12B008A2E1C}" type="pres">
      <dgm:prSet presAssocID="{722178CA-C3ED-4CD9-8522-4E823A76504C}" presName="Name17" presStyleLbl="parChTrans1D3" presStyleIdx="2" presStyleCnt="4"/>
      <dgm:spPr/>
      <dgm:t>
        <a:bodyPr/>
        <a:lstStyle/>
        <a:p>
          <a:endParaRPr lang="en-IN"/>
        </a:p>
      </dgm:t>
    </dgm:pt>
    <dgm:pt modelId="{0B88DF3D-85D0-42F3-8C95-823F0DFB32DE}" type="pres">
      <dgm:prSet presAssocID="{72BAE391-C986-4A42-BDB4-DFAF014867C4}" presName="hierRoot3" presStyleCnt="0"/>
      <dgm:spPr/>
    </dgm:pt>
    <dgm:pt modelId="{6B5C3CE7-2008-4237-88D7-9F8064E95958}" type="pres">
      <dgm:prSet presAssocID="{72BAE391-C986-4A42-BDB4-DFAF014867C4}" presName="composite3" presStyleCnt="0"/>
      <dgm:spPr/>
    </dgm:pt>
    <dgm:pt modelId="{FC8E2989-CE1F-4B45-AC5B-8FFBA212F433}" type="pres">
      <dgm:prSet presAssocID="{72BAE391-C986-4A42-BDB4-DFAF014867C4}" presName="background3" presStyleLbl="node3" presStyleIdx="2" presStyleCnt="4"/>
      <dgm:spPr/>
    </dgm:pt>
    <dgm:pt modelId="{F99B7A03-0C70-45D8-8843-AF92AF5E8FDB}" type="pres">
      <dgm:prSet presAssocID="{72BAE391-C986-4A42-BDB4-DFAF014867C4}" presName="text3" presStyleLbl="fgAcc3" presStyleIdx="2" presStyleCnt="4">
        <dgm:presLayoutVars>
          <dgm:chPref val="3"/>
        </dgm:presLayoutVars>
      </dgm:prSet>
      <dgm:spPr/>
      <dgm:t>
        <a:bodyPr/>
        <a:lstStyle/>
        <a:p>
          <a:endParaRPr lang="en-IN"/>
        </a:p>
      </dgm:t>
    </dgm:pt>
    <dgm:pt modelId="{E8B72EF8-755A-46FD-93EA-CA07CE41DD1F}" type="pres">
      <dgm:prSet presAssocID="{72BAE391-C986-4A42-BDB4-DFAF014867C4}" presName="hierChild4" presStyleCnt="0"/>
      <dgm:spPr/>
    </dgm:pt>
    <dgm:pt modelId="{476F2D94-F04B-41BD-8128-C537DB571D24}" type="pres">
      <dgm:prSet presAssocID="{AF9CD1CB-B4FF-4D9C-9251-BD7AA6C4D58B}" presName="Name23" presStyleLbl="parChTrans1D4" presStyleIdx="2" presStyleCnt="4"/>
      <dgm:spPr/>
      <dgm:t>
        <a:bodyPr/>
        <a:lstStyle/>
        <a:p>
          <a:endParaRPr lang="en-IN"/>
        </a:p>
      </dgm:t>
    </dgm:pt>
    <dgm:pt modelId="{E12AEC62-8C55-4D0A-82D7-C534F7C4DBC1}" type="pres">
      <dgm:prSet presAssocID="{D5AE8CE2-07D7-4C5B-BB14-02958053EF1E}" presName="hierRoot4" presStyleCnt="0"/>
      <dgm:spPr/>
    </dgm:pt>
    <dgm:pt modelId="{4187F604-DB76-4089-9936-72D4E4A80FB9}" type="pres">
      <dgm:prSet presAssocID="{D5AE8CE2-07D7-4C5B-BB14-02958053EF1E}" presName="composite4" presStyleCnt="0"/>
      <dgm:spPr/>
    </dgm:pt>
    <dgm:pt modelId="{DC0312FA-178D-4889-A3A8-88D52B435CBD}" type="pres">
      <dgm:prSet presAssocID="{D5AE8CE2-07D7-4C5B-BB14-02958053EF1E}" presName="background4" presStyleLbl="node4" presStyleIdx="2" presStyleCnt="4"/>
      <dgm:spPr/>
    </dgm:pt>
    <dgm:pt modelId="{F9F7D0A7-0F35-4CE6-BD92-0BE0FBD6F693}" type="pres">
      <dgm:prSet presAssocID="{D5AE8CE2-07D7-4C5B-BB14-02958053EF1E}" presName="text4" presStyleLbl="fgAcc4" presStyleIdx="2" presStyleCnt="4" custScaleY="212611">
        <dgm:presLayoutVars>
          <dgm:chPref val="3"/>
        </dgm:presLayoutVars>
      </dgm:prSet>
      <dgm:spPr/>
      <dgm:t>
        <a:bodyPr/>
        <a:lstStyle/>
        <a:p>
          <a:endParaRPr lang="en-IN"/>
        </a:p>
      </dgm:t>
    </dgm:pt>
    <dgm:pt modelId="{CF94B35E-7EFA-4B44-872A-0E70E520FE19}" type="pres">
      <dgm:prSet presAssocID="{D5AE8CE2-07D7-4C5B-BB14-02958053EF1E}" presName="hierChild5" presStyleCnt="0"/>
      <dgm:spPr/>
    </dgm:pt>
    <dgm:pt modelId="{8014A093-721B-4211-8584-F3D90779FAFF}" type="pres">
      <dgm:prSet presAssocID="{D6B2D169-58AD-4988-8A76-4FAB09701382}" presName="Name17" presStyleLbl="parChTrans1D3" presStyleIdx="3" presStyleCnt="4"/>
      <dgm:spPr/>
      <dgm:t>
        <a:bodyPr/>
        <a:lstStyle/>
        <a:p>
          <a:endParaRPr lang="en-IN"/>
        </a:p>
      </dgm:t>
    </dgm:pt>
    <dgm:pt modelId="{D404FFA3-770F-42DC-BCD8-D4D1BDD1A5C8}" type="pres">
      <dgm:prSet presAssocID="{B25BDE77-0AD0-46BE-92F5-F52072CD9C17}" presName="hierRoot3" presStyleCnt="0"/>
      <dgm:spPr/>
    </dgm:pt>
    <dgm:pt modelId="{4553069C-A7E9-4C73-A203-B7CA0AC07087}" type="pres">
      <dgm:prSet presAssocID="{B25BDE77-0AD0-46BE-92F5-F52072CD9C17}" presName="composite3" presStyleCnt="0"/>
      <dgm:spPr/>
    </dgm:pt>
    <dgm:pt modelId="{6464159E-EDAD-4D41-90AE-91461F4FC0F6}" type="pres">
      <dgm:prSet presAssocID="{B25BDE77-0AD0-46BE-92F5-F52072CD9C17}" presName="background3" presStyleLbl="node3" presStyleIdx="3" presStyleCnt="4"/>
      <dgm:spPr/>
    </dgm:pt>
    <dgm:pt modelId="{A6E8041C-2AF4-4E39-A679-296F67418370}" type="pres">
      <dgm:prSet presAssocID="{B25BDE77-0AD0-46BE-92F5-F52072CD9C17}" presName="text3" presStyleLbl="fgAcc3" presStyleIdx="3" presStyleCnt="4">
        <dgm:presLayoutVars>
          <dgm:chPref val="3"/>
        </dgm:presLayoutVars>
      </dgm:prSet>
      <dgm:spPr/>
      <dgm:t>
        <a:bodyPr/>
        <a:lstStyle/>
        <a:p>
          <a:endParaRPr lang="en-IN"/>
        </a:p>
      </dgm:t>
    </dgm:pt>
    <dgm:pt modelId="{EEBFE4AE-98A2-4612-A663-FE630F5D94EA}" type="pres">
      <dgm:prSet presAssocID="{B25BDE77-0AD0-46BE-92F5-F52072CD9C17}" presName="hierChild4" presStyleCnt="0"/>
      <dgm:spPr/>
    </dgm:pt>
    <dgm:pt modelId="{874ACE3C-B746-4BF4-A64A-C4112D7221CB}" type="pres">
      <dgm:prSet presAssocID="{DCF08E1C-5018-4BAD-AF25-6009E1E9497F}" presName="Name23" presStyleLbl="parChTrans1D4" presStyleIdx="3" presStyleCnt="4"/>
      <dgm:spPr/>
      <dgm:t>
        <a:bodyPr/>
        <a:lstStyle/>
        <a:p>
          <a:endParaRPr lang="en-IN"/>
        </a:p>
      </dgm:t>
    </dgm:pt>
    <dgm:pt modelId="{64FBED27-B40A-42E6-B82C-C1E8BB66B47E}" type="pres">
      <dgm:prSet presAssocID="{5BF7CDCF-60F5-4ABC-9B3B-52E46A2DB260}" presName="hierRoot4" presStyleCnt="0"/>
      <dgm:spPr/>
    </dgm:pt>
    <dgm:pt modelId="{D89A3C0D-8F5D-4AA4-B238-DBCCC06FA019}" type="pres">
      <dgm:prSet presAssocID="{5BF7CDCF-60F5-4ABC-9B3B-52E46A2DB260}" presName="composite4" presStyleCnt="0"/>
      <dgm:spPr/>
    </dgm:pt>
    <dgm:pt modelId="{25C04F04-C1E9-4286-B8B2-040ABBE35081}" type="pres">
      <dgm:prSet presAssocID="{5BF7CDCF-60F5-4ABC-9B3B-52E46A2DB260}" presName="background4" presStyleLbl="node4" presStyleIdx="3" presStyleCnt="4"/>
      <dgm:spPr/>
    </dgm:pt>
    <dgm:pt modelId="{680F2C4B-9659-4D44-8F0E-65331CF99234}" type="pres">
      <dgm:prSet presAssocID="{5BF7CDCF-60F5-4ABC-9B3B-52E46A2DB260}" presName="text4" presStyleLbl="fgAcc4" presStyleIdx="3" presStyleCnt="4" custScaleX="143462" custScaleY="173807">
        <dgm:presLayoutVars>
          <dgm:chPref val="3"/>
        </dgm:presLayoutVars>
      </dgm:prSet>
      <dgm:spPr/>
      <dgm:t>
        <a:bodyPr/>
        <a:lstStyle/>
        <a:p>
          <a:endParaRPr lang="en-IN"/>
        </a:p>
      </dgm:t>
    </dgm:pt>
    <dgm:pt modelId="{0284BE83-B104-48A6-9C91-DF1D906397D9}" type="pres">
      <dgm:prSet presAssocID="{5BF7CDCF-60F5-4ABC-9B3B-52E46A2DB260}" presName="hierChild5" presStyleCnt="0"/>
      <dgm:spPr/>
    </dgm:pt>
  </dgm:ptLst>
  <dgm:cxnLst>
    <dgm:cxn modelId="{187D96A2-CD5A-452D-AE5E-CF58BE53CF6B}" type="presOf" srcId="{2DFFAB49-9DAB-47C5-915C-CB66E3B2222D}" destId="{C9ABF3F9-EC28-4C29-8E56-F07611273EA5}" srcOrd="0" destOrd="0" presId="urn:microsoft.com/office/officeart/2005/8/layout/hierarchy1"/>
    <dgm:cxn modelId="{3220EADC-8422-48CB-BC9A-B1D1CA80612D}" type="presOf" srcId="{F038F5B1-0F5A-4902-87A5-CA5B6CAA0C84}" destId="{9FC7D5D3-4665-48C7-AC04-1C251C2DCE49}" srcOrd="0" destOrd="0" presId="urn:microsoft.com/office/officeart/2005/8/layout/hierarchy1"/>
    <dgm:cxn modelId="{E14369B8-065D-442C-8938-1C0D8C730913}" srcId="{F038F5B1-0F5A-4902-87A5-CA5B6CAA0C84}" destId="{D08B5CBE-491E-4C5B-B944-4840FA6A323F}" srcOrd="0" destOrd="0" parTransId="{8C2DFB65-2CC7-4434-A346-9A3CA62A5E18}" sibTransId="{1BCFCF89-0C0F-40BC-BF72-AA409805CC91}"/>
    <dgm:cxn modelId="{DEA1FEC0-F900-42DA-AB84-825530C48E4F}" type="presOf" srcId="{C760F2CF-76B1-4008-A26D-7C7AA6FBA4C0}" destId="{06E64EB9-C111-48C7-9FBA-39A042E1E0B8}" srcOrd="0" destOrd="0" presId="urn:microsoft.com/office/officeart/2005/8/layout/hierarchy1"/>
    <dgm:cxn modelId="{2D8E3B92-9C30-48CF-9DAD-AA8DC2D3F6BE}" type="presOf" srcId="{DCF08E1C-5018-4BAD-AF25-6009E1E9497F}" destId="{874ACE3C-B746-4BF4-A64A-C4112D7221CB}" srcOrd="0" destOrd="0" presId="urn:microsoft.com/office/officeart/2005/8/layout/hierarchy1"/>
    <dgm:cxn modelId="{F540632B-9320-4E36-937A-29AA1475F766}" type="presOf" srcId="{D5AE8CE2-07D7-4C5B-BB14-02958053EF1E}" destId="{F9F7D0A7-0F35-4CE6-BD92-0BE0FBD6F693}" srcOrd="0" destOrd="0" presId="urn:microsoft.com/office/officeart/2005/8/layout/hierarchy1"/>
    <dgm:cxn modelId="{24225BDF-CF6F-49D8-A4C2-4DA9BFD0133A}" srcId="{C760F2CF-76B1-4008-A26D-7C7AA6FBA4C0}" destId="{2DFFAB49-9DAB-47C5-915C-CB66E3B2222D}" srcOrd="0" destOrd="0" parTransId="{5C75368E-9933-454F-B802-83FC435EB583}" sibTransId="{F3625FF3-D93D-4DA2-AB84-0ECAAB842DFF}"/>
    <dgm:cxn modelId="{9490EA9D-7CDD-42FB-B325-D25D913E2741}" srcId="{72BAE391-C986-4A42-BDB4-DFAF014867C4}" destId="{D5AE8CE2-07D7-4C5B-BB14-02958053EF1E}" srcOrd="0" destOrd="0" parTransId="{AF9CD1CB-B4FF-4D9C-9251-BD7AA6C4D58B}" sibTransId="{5E76808E-AEF4-4700-9836-08FB7E3F5601}"/>
    <dgm:cxn modelId="{DD89D64E-98BA-4232-8169-DEB7E2FB9448}" type="presOf" srcId="{5BF7CDCF-60F5-4ABC-9B3B-52E46A2DB260}" destId="{680F2C4B-9659-4D44-8F0E-65331CF99234}" srcOrd="0" destOrd="0" presId="urn:microsoft.com/office/officeart/2005/8/layout/hierarchy1"/>
    <dgm:cxn modelId="{F1BEB11E-75FB-4AC0-AD06-E622A0986BD9}" type="presOf" srcId="{F4F04253-D59C-49C9-B6EB-2409B5EE3C8C}" destId="{5C1406A3-6A4D-4149-A733-3FFACF383E11}" srcOrd="0" destOrd="0" presId="urn:microsoft.com/office/officeart/2005/8/layout/hierarchy1"/>
    <dgm:cxn modelId="{722B36F0-B691-4B60-9807-5D75558D1300}" type="presOf" srcId="{5C75368E-9933-454F-B802-83FC435EB583}" destId="{D97501C8-B31D-40C7-A8C1-FC46FA1E450E}" srcOrd="0" destOrd="0" presId="urn:microsoft.com/office/officeart/2005/8/layout/hierarchy1"/>
    <dgm:cxn modelId="{433331B5-AC2E-4AD2-BF4B-61EB07DBE068}" srcId="{C760F2CF-76B1-4008-A26D-7C7AA6FBA4C0}" destId="{F038F5B1-0F5A-4902-87A5-CA5B6CAA0C84}" srcOrd="1" destOrd="0" parTransId="{9C7F5613-99CA-4801-A393-128287EA9DF9}" sibTransId="{FE62F458-2D85-4263-8153-A60509EB7ADD}"/>
    <dgm:cxn modelId="{F6EDE645-8F36-4940-B933-E2F34A62E09E}" type="presOf" srcId="{722178CA-C3ED-4CD9-8522-4E823A76504C}" destId="{DB42E6B6-3720-4F09-A8E6-F12B008A2E1C}" srcOrd="0" destOrd="0" presId="urn:microsoft.com/office/officeart/2005/8/layout/hierarchy1"/>
    <dgm:cxn modelId="{9D29E70C-E66E-4560-869C-AAF89FCCCD80}" type="presOf" srcId="{E655F069-0ABC-49B8-9B25-F0AAE14EA2BF}" destId="{16461D52-7AFA-4CF1-B6CE-728B521002C6}" srcOrd="0" destOrd="0" presId="urn:microsoft.com/office/officeart/2005/8/layout/hierarchy1"/>
    <dgm:cxn modelId="{748A038F-DF7F-44FE-A8BA-A3BD9E255A4D}" type="presOf" srcId="{9C7F5613-99CA-4801-A393-128287EA9DF9}" destId="{1CE7D73F-3759-456F-B063-43E1E6B253FB}" srcOrd="0" destOrd="0" presId="urn:microsoft.com/office/officeart/2005/8/layout/hierarchy1"/>
    <dgm:cxn modelId="{8CC234D9-C590-4826-8B5B-D63AF863BED0}" srcId="{E655F069-0ABC-49B8-9B25-F0AAE14EA2BF}" destId="{72BAE391-C986-4A42-BDB4-DFAF014867C4}" srcOrd="0" destOrd="0" parTransId="{722178CA-C3ED-4CD9-8522-4E823A76504C}" sibTransId="{2FFB07B7-530C-4171-ACF2-8389B7A1AEB5}"/>
    <dgm:cxn modelId="{DD69DCE3-BF0A-40BC-806D-7E75BD855BCD}" type="presOf" srcId="{0CD02B26-AAB9-4819-A80A-845850043182}" destId="{79096E77-036A-4603-879A-B27911DA43E6}" srcOrd="0" destOrd="0" presId="urn:microsoft.com/office/officeart/2005/8/layout/hierarchy1"/>
    <dgm:cxn modelId="{E31A0671-529D-4241-8789-4A6455B4FE7E}" srcId="{B25BDE77-0AD0-46BE-92F5-F52072CD9C17}" destId="{5BF7CDCF-60F5-4ABC-9B3B-52E46A2DB260}" srcOrd="0" destOrd="0" parTransId="{DCF08E1C-5018-4BAD-AF25-6009E1E9497F}" sibTransId="{D01E6525-D361-4876-9110-E265954058C2}"/>
    <dgm:cxn modelId="{1BDF8765-B1FC-4F5A-A100-9F8B5A84BB26}" srcId="{2DFFAB49-9DAB-47C5-915C-CB66E3B2222D}" destId="{7548FC7E-E0FC-4E3D-B3C3-B4B701E24A2A}" srcOrd="0" destOrd="0" parTransId="{7C226B5B-D5F5-4A09-94F3-7E8087F96F3C}" sibTransId="{08570A2A-DBA3-4AF1-9016-47EB8760EB9F}"/>
    <dgm:cxn modelId="{36C47D61-E2F4-4DC3-B6EE-129CB8909FEA}" type="presOf" srcId="{D08B5CBE-491E-4C5B-B944-4840FA6A323F}" destId="{B12F536F-CA27-4517-B551-4E0975916778}" srcOrd="0" destOrd="0" presId="urn:microsoft.com/office/officeart/2005/8/layout/hierarchy1"/>
    <dgm:cxn modelId="{C1D3D422-89A3-4B57-B9D1-1F77EAA11481}" type="presOf" srcId="{8C2DFB65-2CC7-4434-A346-9A3CA62A5E18}" destId="{2182BD5F-7010-408D-9423-A01C2DDAAA17}" srcOrd="0" destOrd="0" presId="urn:microsoft.com/office/officeart/2005/8/layout/hierarchy1"/>
    <dgm:cxn modelId="{EF24F1E3-C6C9-430C-A0EF-8DE231B1C811}" type="presOf" srcId="{B25BDE77-0AD0-46BE-92F5-F52072CD9C17}" destId="{A6E8041C-2AF4-4E39-A679-296F67418370}" srcOrd="0" destOrd="0" presId="urn:microsoft.com/office/officeart/2005/8/layout/hierarchy1"/>
    <dgm:cxn modelId="{C6BC7842-17C2-49B1-A163-F60A444FC5B2}" type="presOf" srcId="{72BAE391-C986-4A42-BDB4-DFAF014867C4}" destId="{F99B7A03-0C70-45D8-8843-AF92AF5E8FDB}" srcOrd="0" destOrd="0" presId="urn:microsoft.com/office/officeart/2005/8/layout/hierarchy1"/>
    <dgm:cxn modelId="{A10A180B-FF3D-42E0-8E1B-A0477B74C60B}" type="presOf" srcId="{D6B2D169-58AD-4988-8A76-4FAB09701382}" destId="{8014A093-721B-4211-8584-F3D90779FAFF}" srcOrd="0" destOrd="0" presId="urn:microsoft.com/office/officeart/2005/8/layout/hierarchy1"/>
    <dgm:cxn modelId="{9129A450-0D3A-4A54-89CF-B4CBEE6D7CB2}" type="presOf" srcId="{5C05E81A-88FD-42C8-88F4-CA4422C42503}" destId="{38BB85C8-5C6B-4ED1-B4F5-2BE9012D17C9}" srcOrd="0" destOrd="0" presId="urn:microsoft.com/office/officeart/2005/8/layout/hierarchy1"/>
    <dgm:cxn modelId="{4ADC28B2-386F-4C6A-AB63-0B51FB5B1740}" type="presOf" srcId="{7548FC7E-E0FC-4E3D-B3C3-B4B701E24A2A}" destId="{6A524D34-1BC0-4C83-BFC4-59CA7FA60968}" srcOrd="0" destOrd="0" presId="urn:microsoft.com/office/officeart/2005/8/layout/hierarchy1"/>
    <dgm:cxn modelId="{FDCA06E8-E9DA-460C-911B-4D66EAF5327F}" srcId="{E655F069-0ABC-49B8-9B25-F0AAE14EA2BF}" destId="{B25BDE77-0AD0-46BE-92F5-F52072CD9C17}" srcOrd="1" destOrd="0" parTransId="{D6B2D169-58AD-4988-8A76-4FAB09701382}" sibTransId="{D1CAEF81-6952-4899-B84F-1545E11FB289}"/>
    <dgm:cxn modelId="{BF096C99-9BFC-4A4E-B4F0-493C1985DAEC}" srcId="{0CD02B26-AAB9-4819-A80A-845850043182}" destId="{934EC38A-296F-4107-A915-BBF4EC68CF69}" srcOrd="0" destOrd="0" parTransId="{CBC06E53-543E-4020-BE79-5B3942C3AE42}" sibTransId="{B1B3BA3E-B7B6-4A8A-A9DD-4A5D50597F4D}"/>
    <dgm:cxn modelId="{F225976A-DF23-433F-95F3-B1D730A08621}" srcId="{934EC38A-296F-4107-A915-BBF4EC68CF69}" destId="{E655F069-0ABC-49B8-9B25-F0AAE14EA2BF}" srcOrd="1" destOrd="0" parTransId="{F4F04253-D59C-49C9-B6EB-2409B5EE3C8C}" sibTransId="{DB293123-4FBF-4347-8516-1C5BC441A627}"/>
    <dgm:cxn modelId="{0F77614A-B331-4718-9678-8478B8194C65}" srcId="{934EC38A-296F-4107-A915-BBF4EC68CF69}" destId="{C760F2CF-76B1-4008-A26D-7C7AA6FBA4C0}" srcOrd="0" destOrd="0" parTransId="{5C05E81A-88FD-42C8-88F4-CA4422C42503}" sibTransId="{ECE997C7-E701-450E-A6DF-97C57FAE1A4D}"/>
    <dgm:cxn modelId="{ADB6C91F-1205-46A9-A5DD-FC2AB8C1F928}" type="presOf" srcId="{AF9CD1CB-B4FF-4D9C-9251-BD7AA6C4D58B}" destId="{476F2D94-F04B-41BD-8128-C537DB571D24}" srcOrd="0" destOrd="0" presId="urn:microsoft.com/office/officeart/2005/8/layout/hierarchy1"/>
    <dgm:cxn modelId="{89157C49-DD4A-44CF-B858-002BC7506975}" type="presOf" srcId="{934EC38A-296F-4107-A915-BBF4EC68CF69}" destId="{1505FADB-411E-4DD7-A813-BC236515B6D7}" srcOrd="0" destOrd="0" presId="urn:microsoft.com/office/officeart/2005/8/layout/hierarchy1"/>
    <dgm:cxn modelId="{EF3A7F3F-0903-4F15-8167-4353C581BBA3}" type="presOf" srcId="{7C226B5B-D5F5-4A09-94F3-7E8087F96F3C}" destId="{59D5DC40-4809-4B3C-90E1-6D406D454F01}" srcOrd="0" destOrd="0" presId="urn:microsoft.com/office/officeart/2005/8/layout/hierarchy1"/>
    <dgm:cxn modelId="{A5325107-0FBB-4038-850A-6B37C9403801}" type="presParOf" srcId="{79096E77-036A-4603-879A-B27911DA43E6}" destId="{1AF079AB-E21B-4EC3-B623-79A59195D172}" srcOrd="0" destOrd="0" presId="urn:microsoft.com/office/officeart/2005/8/layout/hierarchy1"/>
    <dgm:cxn modelId="{06FCD7DF-F2C1-45B7-AB73-1C65E472ED9D}" type="presParOf" srcId="{1AF079AB-E21B-4EC3-B623-79A59195D172}" destId="{64424160-EB43-4D6F-9386-8EB5D3D6C43C}" srcOrd="0" destOrd="0" presId="urn:microsoft.com/office/officeart/2005/8/layout/hierarchy1"/>
    <dgm:cxn modelId="{8D539D78-DA89-4B48-A9AD-A0D882C16F14}" type="presParOf" srcId="{64424160-EB43-4D6F-9386-8EB5D3D6C43C}" destId="{57BF9560-632D-400E-8579-8047895224D0}" srcOrd="0" destOrd="0" presId="urn:microsoft.com/office/officeart/2005/8/layout/hierarchy1"/>
    <dgm:cxn modelId="{0FA72FA1-CBB0-4CD9-A39D-4A4C552F73C4}" type="presParOf" srcId="{64424160-EB43-4D6F-9386-8EB5D3D6C43C}" destId="{1505FADB-411E-4DD7-A813-BC236515B6D7}" srcOrd="1" destOrd="0" presId="urn:microsoft.com/office/officeart/2005/8/layout/hierarchy1"/>
    <dgm:cxn modelId="{6EA268CC-5971-4480-9B9D-4AA870C68C53}" type="presParOf" srcId="{1AF079AB-E21B-4EC3-B623-79A59195D172}" destId="{89325FD7-8474-4F68-90E7-23DFA1C765C3}" srcOrd="1" destOrd="0" presId="urn:microsoft.com/office/officeart/2005/8/layout/hierarchy1"/>
    <dgm:cxn modelId="{3C729C36-1E3F-4905-96B3-AA1B9A6481F7}" type="presParOf" srcId="{89325FD7-8474-4F68-90E7-23DFA1C765C3}" destId="{38BB85C8-5C6B-4ED1-B4F5-2BE9012D17C9}" srcOrd="0" destOrd="0" presId="urn:microsoft.com/office/officeart/2005/8/layout/hierarchy1"/>
    <dgm:cxn modelId="{796787E8-C05E-42C6-A949-582734401E40}" type="presParOf" srcId="{89325FD7-8474-4F68-90E7-23DFA1C765C3}" destId="{A849F3E6-5ED2-4E8F-BB90-108BB2337AF1}" srcOrd="1" destOrd="0" presId="urn:microsoft.com/office/officeart/2005/8/layout/hierarchy1"/>
    <dgm:cxn modelId="{B933B159-79D6-4B6B-AE65-3FEC38CB12A5}" type="presParOf" srcId="{A849F3E6-5ED2-4E8F-BB90-108BB2337AF1}" destId="{EC02D059-EB47-441F-9889-C0FDDADD235B}" srcOrd="0" destOrd="0" presId="urn:microsoft.com/office/officeart/2005/8/layout/hierarchy1"/>
    <dgm:cxn modelId="{CCD64B82-CC16-4D31-9034-874B5A21375E}" type="presParOf" srcId="{EC02D059-EB47-441F-9889-C0FDDADD235B}" destId="{53B02BBE-6585-43F8-B421-CC70D71D28F0}" srcOrd="0" destOrd="0" presId="urn:microsoft.com/office/officeart/2005/8/layout/hierarchy1"/>
    <dgm:cxn modelId="{62CD44F9-CE47-43DF-9AD4-FA4E0BA110B2}" type="presParOf" srcId="{EC02D059-EB47-441F-9889-C0FDDADD235B}" destId="{06E64EB9-C111-48C7-9FBA-39A042E1E0B8}" srcOrd="1" destOrd="0" presId="urn:microsoft.com/office/officeart/2005/8/layout/hierarchy1"/>
    <dgm:cxn modelId="{6D1A9160-6BB9-4A13-BCA9-E77B4332BBD4}" type="presParOf" srcId="{A849F3E6-5ED2-4E8F-BB90-108BB2337AF1}" destId="{7232B3BC-CA66-4620-AB91-B97806B8E2C1}" srcOrd="1" destOrd="0" presId="urn:microsoft.com/office/officeart/2005/8/layout/hierarchy1"/>
    <dgm:cxn modelId="{82A65063-E579-4A23-B741-BB6ADC212655}" type="presParOf" srcId="{7232B3BC-CA66-4620-AB91-B97806B8E2C1}" destId="{D97501C8-B31D-40C7-A8C1-FC46FA1E450E}" srcOrd="0" destOrd="0" presId="urn:microsoft.com/office/officeart/2005/8/layout/hierarchy1"/>
    <dgm:cxn modelId="{484986A4-D9FD-4483-8EED-A43200E1D066}" type="presParOf" srcId="{7232B3BC-CA66-4620-AB91-B97806B8E2C1}" destId="{6931B5CB-5C7F-4505-8171-B229FD8C8579}" srcOrd="1" destOrd="0" presId="urn:microsoft.com/office/officeart/2005/8/layout/hierarchy1"/>
    <dgm:cxn modelId="{8DA53387-0235-42A0-A710-9A8A14B2DD78}" type="presParOf" srcId="{6931B5CB-5C7F-4505-8171-B229FD8C8579}" destId="{4B78CB29-D327-47CA-B632-D4C0C97E7C89}" srcOrd="0" destOrd="0" presId="urn:microsoft.com/office/officeart/2005/8/layout/hierarchy1"/>
    <dgm:cxn modelId="{7423B7A4-0B5D-4A80-9938-6B68D8092956}" type="presParOf" srcId="{4B78CB29-D327-47CA-B632-D4C0C97E7C89}" destId="{5BF0C796-692D-4B74-B413-BDB669998885}" srcOrd="0" destOrd="0" presId="urn:microsoft.com/office/officeart/2005/8/layout/hierarchy1"/>
    <dgm:cxn modelId="{184FEB24-7436-4A26-82DE-4E6615D2406F}" type="presParOf" srcId="{4B78CB29-D327-47CA-B632-D4C0C97E7C89}" destId="{C9ABF3F9-EC28-4C29-8E56-F07611273EA5}" srcOrd="1" destOrd="0" presId="urn:microsoft.com/office/officeart/2005/8/layout/hierarchy1"/>
    <dgm:cxn modelId="{0AEAB8E9-0A41-40E8-802E-0ECCB5B09477}" type="presParOf" srcId="{6931B5CB-5C7F-4505-8171-B229FD8C8579}" destId="{0E8DCC4B-B82E-486A-8636-B48F09339207}" srcOrd="1" destOrd="0" presId="urn:microsoft.com/office/officeart/2005/8/layout/hierarchy1"/>
    <dgm:cxn modelId="{D7621514-DBA9-4415-9A6B-AFFF7624111E}" type="presParOf" srcId="{0E8DCC4B-B82E-486A-8636-B48F09339207}" destId="{59D5DC40-4809-4B3C-90E1-6D406D454F01}" srcOrd="0" destOrd="0" presId="urn:microsoft.com/office/officeart/2005/8/layout/hierarchy1"/>
    <dgm:cxn modelId="{EC530CDA-67EA-4E33-BCFC-DE6C63E02F60}" type="presParOf" srcId="{0E8DCC4B-B82E-486A-8636-B48F09339207}" destId="{400A6272-BC41-41DF-BE21-1AAF2B239A01}" srcOrd="1" destOrd="0" presId="urn:microsoft.com/office/officeart/2005/8/layout/hierarchy1"/>
    <dgm:cxn modelId="{C4E4F1BE-BB6A-4C7A-95AB-19CE4B8C8FA2}" type="presParOf" srcId="{400A6272-BC41-41DF-BE21-1AAF2B239A01}" destId="{DE4958E4-1D40-4F4B-8076-DC1B287734C9}" srcOrd="0" destOrd="0" presId="urn:microsoft.com/office/officeart/2005/8/layout/hierarchy1"/>
    <dgm:cxn modelId="{D418FAB2-E2F0-4BA7-9C9F-D0F720DAB7DB}" type="presParOf" srcId="{DE4958E4-1D40-4F4B-8076-DC1B287734C9}" destId="{EA0482C9-B572-44FE-BC53-394D93257A40}" srcOrd="0" destOrd="0" presId="urn:microsoft.com/office/officeart/2005/8/layout/hierarchy1"/>
    <dgm:cxn modelId="{DA4F8EB7-B9E3-4781-B03F-B059760E87EF}" type="presParOf" srcId="{DE4958E4-1D40-4F4B-8076-DC1B287734C9}" destId="{6A524D34-1BC0-4C83-BFC4-59CA7FA60968}" srcOrd="1" destOrd="0" presId="urn:microsoft.com/office/officeart/2005/8/layout/hierarchy1"/>
    <dgm:cxn modelId="{EC1FEBAA-2A7F-4E98-A004-7944780907CC}" type="presParOf" srcId="{400A6272-BC41-41DF-BE21-1AAF2B239A01}" destId="{11D10656-D58B-4BC3-BE37-6686CA428FB1}" srcOrd="1" destOrd="0" presId="urn:microsoft.com/office/officeart/2005/8/layout/hierarchy1"/>
    <dgm:cxn modelId="{F8697E07-1F8D-40EF-A3BF-6F0FA9770BB2}" type="presParOf" srcId="{7232B3BC-CA66-4620-AB91-B97806B8E2C1}" destId="{1CE7D73F-3759-456F-B063-43E1E6B253FB}" srcOrd="2" destOrd="0" presId="urn:microsoft.com/office/officeart/2005/8/layout/hierarchy1"/>
    <dgm:cxn modelId="{DD8CB306-EE23-4788-95FB-EE3DDC3EDDB3}" type="presParOf" srcId="{7232B3BC-CA66-4620-AB91-B97806B8E2C1}" destId="{BD18ADA5-6E81-4B33-B2E9-16205F6D0063}" srcOrd="3" destOrd="0" presId="urn:microsoft.com/office/officeart/2005/8/layout/hierarchy1"/>
    <dgm:cxn modelId="{7BDC9769-6906-431B-B89A-1AA0A88A38E5}" type="presParOf" srcId="{BD18ADA5-6E81-4B33-B2E9-16205F6D0063}" destId="{F3FDBD37-BD45-4863-A148-678AD79158ED}" srcOrd="0" destOrd="0" presId="urn:microsoft.com/office/officeart/2005/8/layout/hierarchy1"/>
    <dgm:cxn modelId="{8FBBCBFF-B914-4034-9C84-905C87FE0690}" type="presParOf" srcId="{F3FDBD37-BD45-4863-A148-678AD79158ED}" destId="{E7F73DB5-BCBD-4833-92CF-80D07CE5FF0F}" srcOrd="0" destOrd="0" presId="urn:microsoft.com/office/officeart/2005/8/layout/hierarchy1"/>
    <dgm:cxn modelId="{D15FEF46-3A50-4331-BCEB-856616CBF0B6}" type="presParOf" srcId="{F3FDBD37-BD45-4863-A148-678AD79158ED}" destId="{9FC7D5D3-4665-48C7-AC04-1C251C2DCE49}" srcOrd="1" destOrd="0" presId="urn:microsoft.com/office/officeart/2005/8/layout/hierarchy1"/>
    <dgm:cxn modelId="{9D0E27D8-68B2-4F52-998E-1E4A702BBFE1}" type="presParOf" srcId="{BD18ADA5-6E81-4B33-B2E9-16205F6D0063}" destId="{6AD53E0C-2994-4783-9D56-88AFA8316562}" srcOrd="1" destOrd="0" presId="urn:microsoft.com/office/officeart/2005/8/layout/hierarchy1"/>
    <dgm:cxn modelId="{1796E639-95A4-4363-A7DD-7E4A2E628B23}" type="presParOf" srcId="{6AD53E0C-2994-4783-9D56-88AFA8316562}" destId="{2182BD5F-7010-408D-9423-A01C2DDAAA17}" srcOrd="0" destOrd="0" presId="urn:microsoft.com/office/officeart/2005/8/layout/hierarchy1"/>
    <dgm:cxn modelId="{6C59FF76-4503-4879-9815-4E0AF2C0C809}" type="presParOf" srcId="{6AD53E0C-2994-4783-9D56-88AFA8316562}" destId="{50AA71B1-3711-478C-94A9-3D948BBB3732}" srcOrd="1" destOrd="0" presId="urn:microsoft.com/office/officeart/2005/8/layout/hierarchy1"/>
    <dgm:cxn modelId="{8E76F406-7413-4ADF-8B82-B5A3C2E15C40}" type="presParOf" srcId="{50AA71B1-3711-478C-94A9-3D948BBB3732}" destId="{33D61B7F-1D88-4226-87CC-36BE70D5E281}" srcOrd="0" destOrd="0" presId="urn:microsoft.com/office/officeart/2005/8/layout/hierarchy1"/>
    <dgm:cxn modelId="{CE95FAD6-974F-493E-99FA-9D98BC8994EC}" type="presParOf" srcId="{33D61B7F-1D88-4226-87CC-36BE70D5E281}" destId="{1C956FED-FBF9-4DDB-BCB8-91D22D47BDD5}" srcOrd="0" destOrd="0" presId="urn:microsoft.com/office/officeart/2005/8/layout/hierarchy1"/>
    <dgm:cxn modelId="{D40382AE-0744-46FB-A2D5-287D1217E9C5}" type="presParOf" srcId="{33D61B7F-1D88-4226-87CC-36BE70D5E281}" destId="{B12F536F-CA27-4517-B551-4E0975916778}" srcOrd="1" destOrd="0" presId="urn:microsoft.com/office/officeart/2005/8/layout/hierarchy1"/>
    <dgm:cxn modelId="{E52856D0-2A1C-40EA-97D1-7C9CABA46074}" type="presParOf" srcId="{50AA71B1-3711-478C-94A9-3D948BBB3732}" destId="{03A7CF8C-4E1E-42FF-AC02-6A13555AA493}" srcOrd="1" destOrd="0" presId="urn:microsoft.com/office/officeart/2005/8/layout/hierarchy1"/>
    <dgm:cxn modelId="{3F902CF3-A3E8-4D56-B61B-9A4017F62761}" type="presParOf" srcId="{89325FD7-8474-4F68-90E7-23DFA1C765C3}" destId="{5C1406A3-6A4D-4149-A733-3FFACF383E11}" srcOrd="2" destOrd="0" presId="urn:microsoft.com/office/officeart/2005/8/layout/hierarchy1"/>
    <dgm:cxn modelId="{A18A0E1C-B0EB-4C4C-B212-ACCD402D84A1}" type="presParOf" srcId="{89325FD7-8474-4F68-90E7-23DFA1C765C3}" destId="{F8533D8D-2BE5-47D9-B39D-1B7B21E2DEA0}" srcOrd="3" destOrd="0" presId="urn:microsoft.com/office/officeart/2005/8/layout/hierarchy1"/>
    <dgm:cxn modelId="{91650106-8ED7-46C5-9328-23DD694CA08C}" type="presParOf" srcId="{F8533D8D-2BE5-47D9-B39D-1B7B21E2DEA0}" destId="{0D3AEEB2-443F-4E54-BBEA-936D66070576}" srcOrd="0" destOrd="0" presId="urn:microsoft.com/office/officeart/2005/8/layout/hierarchy1"/>
    <dgm:cxn modelId="{0A07A09F-96D9-4F4A-96A4-6F3BBDD85A73}" type="presParOf" srcId="{0D3AEEB2-443F-4E54-BBEA-936D66070576}" destId="{ED4E1BD1-928C-41CE-A5A2-1E01E25123CC}" srcOrd="0" destOrd="0" presId="urn:microsoft.com/office/officeart/2005/8/layout/hierarchy1"/>
    <dgm:cxn modelId="{DA443A0C-57C5-45A2-B1A7-1B5257D78F46}" type="presParOf" srcId="{0D3AEEB2-443F-4E54-BBEA-936D66070576}" destId="{16461D52-7AFA-4CF1-B6CE-728B521002C6}" srcOrd="1" destOrd="0" presId="urn:microsoft.com/office/officeart/2005/8/layout/hierarchy1"/>
    <dgm:cxn modelId="{B8ACAAC6-2C77-4183-8365-FA556DD3EF5F}" type="presParOf" srcId="{F8533D8D-2BE5-47D9-B39D-1B7B21E2DEA0}" destId="{33D06A30-5ED3-40A9-9562-EEA5F638A733}" srcOrd="1" destOrd="0" presId="urn:microsoft.com/office/officeart/2005/8/layout/hierarchy1"/>
    <dgm:cxn modelId="{0D00F333-4353-4B81-A8ED-47388333ED15}" type="presParOf" srcId="{33D06A30-5ED3-40A9-9562-EEA5F638A733}" destId="{DB42E6B6-3720-4F09-A8E6-F12B008A2E1C}" srcOrd="0" destOrd="0" presId="urn:microsoft.com/office/officeart/2005/8/layout/hierarchy1"/>
    <dgm:cxn modelId="{04A45476-61BC-4B44-AB17-BF4725E09472}" type="presParOf" srcId="{33D06A30-5ED3-40A9-9562-EEA5F638A733}" destId="{0B88DF3D-85D0-42F3-8C95-823F0DFB32DE}" srcOrd="1" destOrd="0" presId="urn:microsoft.com/office/officeart/2005/8/layout/hierarchy1"/>
    <dgm:cxn modelId="{BCFABF8D-C2F8-4819-9504-35DD4C869BA0}" type="presParOf" srcId="{0B88DF3D-85D0-42F3-8C95-823F0DFB32DE}" destId="{6B5C3CE7-2008-4237-88D7-9F8064E95958}" srcOrd="0" destOrd="0" presId="urn:microsoft.com/office/officeart/2005/8/layout/hierarchy1"/>
    <dgm:cxn modelId="{CD015588-1F98-4A65-8A8A-3F6FB41408AB}" type="presParOf" srcId="{6B5C3CE7-2008-4237-88D7-9F8064E95958}" destId="{FC8E2989-CE1F-4B45-AC5B-8FFBA212F433}" srcOrd="0" destOrd="0" presId="urn:microsoft.com/office/officeart/2005/8/layout/hierarchy1"/>
    <dgm:cxn modelId="{3D028712-6211-4593-A529-0FD011B699B2}" type="presParOf" srcId="{6B5C3CE7-2008-4237-88D7-9F8064E95958}" destId="{F99B7A03-0C70-45D8-8843-AF92AF5E8FDB}" srcOrd="1" destOrd="0" presId="urn:microsoft.com/office/officeart/2005/8/layout/hierarchy1"/>
    <dgm:cxn modelId="{59FD54A8-1E24-41F9-8929-DDCB1F342C8F}" type="presParOf" srcId="{0B88DF3D-85D0-42F3-8C95-823F0DFB32DE}" destId="{E8B72EF8-755A-46FD-93EA-CA07CE41DD1F}" srcOrd="1" destOrd="0" presId="urn:microsoft.com/office/officeart/2005/8/layout/hierarchy1"/>
    <dgm:cxn modelId="{E4D4CAD7-AE22-45F6-8FCE-85FE6CE47AB9}" type="presParOf" srcId="{E8B72EF8-755A-46FD-93EA-CA07CE41DD1F}" destId="{476F2D94-F04B-41BD-8128-C537DB571D24}" srcOrd="0" destOrd="0" presId="urn:microsoft.com/office/officeart/2005/8/layout/hierarchy1"/>
    <dgm:cxn modelId="{D673A4EB-EDCB-431F-B41F-5DEB328858BE}" type="presParOf" srcId="{E8B72EF8-755A-46FD-93EA-CA07CE41DD1F}" destId="{E12AEC62-8C55-4D0A-82D7-C534F7C4DBC1}" srcOrd="1" destOrd="0" presId="urn:microsoft.com/office/officeart/2005/8/layout/hierarchy1"/>
    <dgm:cxn modelId="{2525D391-C52D-4B01-A9B7-7CBB1B947F34}" type="presParOf" srcId="{E12AEC62-8C55-4D0A-82D7-C534F7C4DBC1}" destId="{4187F604-DB76-4089-9936-72D4E4A80FB9}" srcOrd="0" destOrd="0" presId="urn:microsoft.com/office/officeart/2005/8/layout/hierarchy1"/>
    <dgm:cxn modelId="{81A94614-4466-4625-A801-9D6704EE50E1}" type="presParOf" srcId="{4187F604-DB76-4089-9936-72D4E4A80FB9}" destId="{DC0312FA-178D-4889-A3A8-88D52B435CBD}" srcOrd="0" destOrd="0" presId="urn:microsoft.com/office/officeart/2005/8/layout/hierarchy1"/>
    <dgm:cxn modelId="{77BFFDB8-634E-4A18-9176-E7EA95AD5B48}" type="presParOf" srcId="{4187F604-DB76-4089-9936-72D4E4A80FB9}" destId="{F9F7D0A7-0F35-4CE6-BD92-0BE0FBD6F693}" srcOrd="1" destOrd="0" presId="urn:microsoft.com/office/officeart/2005/8/layout/hierarchy1"/>
    <dgm:cxn modelId="{2C979F66-9429-411A-8E9D-0F233EDB813C}" type="presParOf" srcId="{E12AEC62-8C55-4D0A-82D7-C534F7C4DBC1}" destId="{CF94B35E-7EFA-4B44-872A-0E70E520FE19}" srcOrd="1" destOrd="0" presId="urn:microsoft.com/office/officeart/2005/8/layout/hierarchy1"/>
    <dgm:cxn modelId="{D9FA533A-60D8-48F1-9652-614FC45FC2CB}" type="presParOf" srcId="{33D06A30-5ED3-40A9-9562-EEA5F638A733}" destId="{8014A093-721B-4211-8584-F3D90779FAFF}" srcOrd="2" destOrd="0" presId="urn:microsoft.com/office/officeart/2005/8/layout/hierarchy1"/>
    <dgm:cxn modelId="{FFFD3E56-53E2-41BF-8097-B28B52D7EE5D}" type="presParOf" srcId="{33D06A30-5ED3-40A9-9562-EEA5F638A733}" destId="{D404FFA3-770F-42DC-BCD8-D4D1BDD1A5C8}" srcOrd="3" destOrd="0" presId="urn:microsoft.com/office/officeart/2005/8/layout/hierarchy1"/>
    <dgm:cxn modelId="{269F9F6D-7661-4AC6-B861-53B8C73764E3}" type="presParOf" srcId="{D404FFA3-770F-42DC-BCD8-D4D1BDD1A5C8}" destId="{4553069C-A7E9-4C73-A203-B7CA0AC07087}" srcOrd="0" destOrd="0" presId="urn:microsoft.com/office/officeart/2005/8/layout/hierarchy1"/>
    <dgm:cxn modelId="{928BBA65-E1FD-4556-A1AA-B3625F5E0441}" type="presParOf" srcId="{4553069C-A7E9-4C73-A203-B7CA0AC07087}" destId="{6464159E-EDAD-4D41-90AE-91461F4FC0F6}" srcOrd="0" destOrd="0" presId="urn:microsoft.com/office/officeart/2005/8/layout/hierarchy1"/>
    <dgm:cxn modelId="{599FB7AC-FC1C-4288-ADB7-AC0E4FD59990}" type="presParOf" srcId="{4553069C-A7E9-4C73-A203-B7CA0AC07087}" destId="{A6E8041C-2AF4-4E39-A679-296F67418370}" srcOrd="1" destOrd="0" presId="urn:microsoft.com/office/officeart/2005/8/layout/hierarchy1"/>
    <dgm:cxn modelId="{B2EF0DFD-7737-4601-80DA-61DDF9ED94B3}" type="presParOf" srcId="{D404FFA3-770F-42DC-BCD8-D4D1BDD1A5C8}" destId="{EEBFE4AE-98A2-4612-A663-FE630F5D94EA}" srcOrd="1" destOrd="0" presId="urn:microsoft.com/office/officeart/2005/8/layout/hierarchy1"/>
    <dgm:cxn modelId="{8E457709-8525-473A-977C-6EDA01791E2D}" type="presParOf" srcId="{EEBFE4AE-98A2-4612-A663-FE630F5D94EA}" destId="{874ACE3C-B746-4BF4-A64A-C4112D7221CB}" srcOrd="0" destOrd="0" presId="urn:microsoft.com/office/officeart/2005/8/layout/hierarchy1"/>
    <dgm:cxn modelId="{8130753A-96B4-42A3-9804-D0805A10BBD3}" type="presParOf" srcId="{EEBFE4AE-98A2-4612-A663-FE630F5D94EA}" destId="{64FBED27-B40A-42E6-B82C-C1E8BB66B47E}" srcOrd="1" destOrd="0" presId="urn:microsoft.com/office/officeart/2005/8/layout/hierarchy1"/>
    <dgm:cxn modelId="{EBED2EE4-ED69-458D-945D-B884A16BCAB5}" type="presParOf" srcId="{64FBED27-B40A-42E6-B82C-C1E8BB66B47E}" destId="{D89A3C0D-8F5D-4AA4-B238-DBCCC06FA019}" srcOrd="0" destOrd="0" presId="urn:microsoft.com/office/officeart/2005/8/layout/hierarchy1"/>
    <dgm:cxn modelId="{3D0CE3AB-6E68-4D94-83F6-62B63FC9F50E}" type="presParOf" srcId="{D89A3C0D-8F5D-4AA4-B238-DBCCC06FA019}" destId="{25C04F04-C1E9-4286-B8B2-040ABBE35081}" srcOrd="0" destOrd="0" presId="urn:microsoft.com/office/officeart/2005/8/layout/hierarchy1"/>
    <dgm:cxn modelId="{887459D7-8D78-499A-ACD5-B1B844874FB2}" type="presParOf" srcId="{D89A3C0D-8F5D-4AA4-B238-DBCCC06FA019}" destId="{680F2C4B-9659-4D44-8F0E-65331CF99234}" srcOrd="1" destOrd="0" presId="urn:microsoft.com/office/officeart/2005/8/layout/hierarchy1"/>
    <dgm:cxn modelId="{EA472F92-FD12-4A5F-8962-B44CA34D5E93}" type="presParOf" srcId="{64FBED27-B40A-42E6-B82C-C1E8BB66B47E}" destId="{0284BE83-B104-48A6-9C91-DF1D906397D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719DEF-5BEF-4140-A4EA-5FE39D1E012D}" type="doc">
      <dgm:prSet loTypeId="urn:microsoft.com/office/officeart/2005/8/layout/hList3" loCatId="list" qsTypeId="urn:microsoft.com/office/officeart/2005/8/quickstyle/3d4" qsCatId="3D" csTypeId="urn:microsoft.com/office/officeart/2005/8/colors/accent2_1" csCatId="accent2" phldr="1"/>
      <dgm:spPr/>
      <dgm:t>
        <a:bodyPr/>
        <a:lstStyle/>
        <a:p>
          <a:endParaRPr lang="en-IN"/>
        </a:p>
      </dgm:t>
    </dgm:pt>
    <dgm:pt modelId="{B3D5859D-F924-4C91-AFE0-114D84D548D5}">
      <dgm:prSet phldrT="[Text]"/>
      <dgm:spPr/>
      <dgm:t>
        <a:bodyPr/>
        <a:lstStyle/>
        <a:p>
          <a:r>
            <a:rPr lang="en-IN" dirty="0" smtClean="0">
              <a:effectLst>
                <a:reflection blurRad="6350" stA="55000" endA="300" endPos="45500" dir="5400000" sy="-100000" algn="bl" rotWithShape="0"/>
              </a:effectLst>
              <a:latin typeface="Times New Roman" pitchFamily="18" charset="0"/>
              <a:cs typeface="Times New Roman" pitchFamily="18" charset="0"/>
            </a:rPr>
            <a:t>AUXILIARIES TO TRADE</a:t>
          </a:r>
          <a:endParaRPr lang="en-IN" dirty="0">
            <a:effectLst>
              <a:reflection blurRad="6350" stA="55000" endA="300" endPos="45500" dir="5400000" sy="-100000" algn="bl" rotWithShape="0"/>
            </a:effectLst>
            <a:latin typeface="Times New Roman" pitchFamily="18" charset="0"/>
            <a:cs typeface="Times New Roman" pitchFamily="18" charset="0"/>
          </a:endParaRPr>
        </a:p>
      </dgm:t>
    </dgm:pt>
    <dgm:pt modelId="{C38C0583-0E13-47E5-A7D2-4EB34CE42B02}" type="parTrans" cxnId="{7BC41667-2FF8-4078-B23D-092FAC4E30FB}">
      <dgm:prSet/>
      <dgm:spPr/>
      <dgm:t>
        <a:bodyPr/>
        <a:lstStyle/>
        <a:p>
          <a:endParaRPr lang="en-IN"/>
        </a:p>
      </dgm:t>
    </dgm:pt>
    <dgm:pt modelId="{C4CE67D3-72A3-4451-B7E5-AB7BE96E669E}" type="sibTrans" cxnId="{7BC41667-2FF8-4078-B23D-092FAC4E30FB}">
      <dgm:prSet/>
      <dgm:spPr/>
      <dgm:t>
        <a:bodyPr/>
        <a:lstStyle/>
        <a:p>
          <a:endParaRPr lang="en-IN"/>
        </a:p>
      </dgm:t>
    </dgm:pt>
    <dgm:pt modelId="{015BB46D-FECB-489B-B592-00D8252A9747}">
      <dgm:prSet phldrT="[Text]"/>
      <dgm:spPr/>
      <dgm:t>
        <a:bodyPr/>
        <a:lstStyle/>
        <a:p>
          <a:r>
            <a:rPr lang="en-IN" b="1" i="0" u="sng" dirty="0" smtClean="0">
              <a:solidFill>
                <a:schemeClr val="accent2">
                  <a:lumMod val="50000"/>
                </a:schemeClr>
              </a:solidFill>
              <a:latin typeface="Times New Roman" pitchFamily="18" charset="0"/>
              <a:cs typeface="Times New Roman" pitchFamily="18" charset="0"/>
            </a:rPr>
            <a:t>Transport and communication</a:t>
          </a:r>
          <a:endParaRPr lang="en-IN" b="1" i="0" u="sng" dirty="0">
            <a:solidFill>
              <a:schemeClr val="accent2">
                <a:lumMod val="50000"/>
              </a:schemeClr>
            </a:solidFill>
            <a:latin typeface="Times New Roman" pitchFamily="18" charset="0"/>
            <a:cs typeface="Times New Roman" pitchFamily="18" charset="0"/>
          </a:endParaRPr>
        </a:p>
      </dgm:t>
    </dgm:pt>
    <dgm:pt modelId="{B8CC003C-CFCD-4E57-AC13-2E3EA98E37C4}" type="parTrans" cxnId="{BA3999E2-0AC5-42D4-A304-190AD5CA5589}">
      <dgm:prSet/>
      <dgm:spPr/>
      <dgm:t>
        <a:bodyPr/>
        <a:lstStyle/>
        <a:p>
          <a:endParaRPr lang="en-IN"/>
        </a:p>
      </dgm:t>
    </dgm:pt>
    <dgm:pt modelId="{D37117AC-C379-4835-9691-579EBEB344D8}" type="sibTrans" cxnId="{BA3999E2-0AC5-42D4-A304-190AD5CA5589}">
      <dgm:prSet/>
      <dgm:spPr/>
      <dgm:t>
        <a:bodyPr/>
        <a:lstStyle/>
        <a:p>
          <a:endParaRPr lang="en-IN"/>
        </a:p>
      </dgm:t>
    </dgm:pt>
    <dgm:pt modelId="{B640BC3D-58DE-4EAD-8F40-A2E8DCC2107A}">
      <dgm:prSet phldrT="[Text]" custT="1"/>
      <dgm:spPr/>
      <dgm:t>
        <a:bodyPr/>
        <a:lstStyle/>
        <a:p>
          <a:r>
            <a:rPr lang="en-IN" sz="2000" b="1" u="sng" dirty="0" smtClean="0">
              <a:solidFill>
                <a:schemeClr val="accent2">
                  <a:lumMod val="50000"/>
                </a:schemeClr>
              </a:solidFill>
              <a:latin typeface="Times New Roman" pitchFamily="18" charset="0"/>
              <a:cs typeface="Times New Roman" pitchFamily="18" charset="0"/>
            </a:rPr>
            <a:t>Banking and finance</a:t>
          </a:r>
          <a:endParaRPr lang="en-IN" sz="2000" b="1" u="sng" dirty="0">
            <a:solidFill>
              <a:schemeClr val="accent2">
                <a:lumMod val="50000"/>
              </a:schemeClr>
            </a:solidFill>
            <a:latin typeface="Times New Roman" pitchFamily="18" charset="0"/>
            <a:cs typeface="Times New Roman" pitchFamily="18" charset="0"/>
          </a:endParaRPr>
        </a:p>
      </dgm:t>
    </dgm:pt>
    <dgm:pt modelId="{977CCBCC-2A3F-4866-8C03-F26920F9CE29}" type="parTrans" cxnId="{A6946D90-B142-4DE7-ABA4-E6910EB3587D}">
      <dgm:prSet/>
      <dgm:spPr/>
      <dgm:t>
        <a:bodyPr/>
        <a:lstStyle/>
        <a:p>
          <a:endParaRPr lang="en-IN"/>
        </a:p>
      </dgm:t>
    </dgm:pt>
    <dgm:pt modelId="{63E6D1C5-216B-4119-B952-8A3E3F657F56}" type="sibTrans" cxnId="{A6946D90-B142-4DE7-ABA4-E6910EB3587D}">
      <dgm:prSet/>
      <dgm:spPr/>
      <dgm:t>
        <a:bodyPr/>
        <a:lstStyle/>
        <a:p>
          <a:endParaRPr lang="en-IN"/>
        </a:p>
      </dgm:t>
    </dgm:pt>
    <dgm:pt modelId="{32B0AC9B-E647-4DBB-8956-46950A783B60}">
      <dgm:prSet phldrT="[Text]" custT="1"/>
      <dgm:spPr/>
      <dgm:t>
        <a:bodyPr/>
        <a:lstStyle/>
        <a:p>
          <a:r>
            <a:rPr lang="en-IN" sz="2000" b="1" u="sng" dirty="0" smtClean="0">
              <a:solidFill>
                <a:schemeClr val="accent2">
                  <a:lumMod val="50000"/>
                </a:schemeClr>
              </a:solidFill>
              <a:latin typeface="Times New Roman" pitchFamily="18" charset="0"/>
              <a:cs typeface="Times New Roman" pitchFamily="18" charset="0"/>
            </a:rPr>
            <a:t>Warehousing</a:t>
          </a:r>
          <a:endParaRPr lang="en-IN" sz="2000" b="1" u="sng" dirty="0">
            <a:solidFill>
              <a:schemeClr val="accent2">
                <a:lumMod val="50000"/>
              </a:schemeClr>
            </a:solidFill>
            <a:latin typeface="Times New Roman" pitchFamily="18" charset="0"/>
            <a:cs typeface="Times New Roman" pitchFamily="18" charset="0"/>
          </a:endParaRPr>
        </a:p>
      </dgm:t>
    </dgm:pt>
    <dgm:pt modelId="{26C76FF0-4A3C-4E60-89D1-9E52DE670F6A}" type="parTrans" cxnId="{7E0181FF-6D26-4BD2-87EE-06C23A9E21F1}">
      <dgm:prSet/>
      <dgm:spPr/>
      <dgm:t>
        <a:bodyPr/>
        <a:lstStyle/>
        <a:p>
          <a:endParaRPr lang="en-IN"/>
        </a:p>
      </dgm:t>
    </dgm:pt>
    <dgm:pt modelId="{F3DF87E9-8C89-4994-A6CB-C512483FA5DB}" type="sibTrans" cxnId="{7E0181FF-6D26-4BD2-87EE-06C23A9E21F1}">
      <dgm:prSet/>
      <dgm:spPr/>
      <dgm:t>
        <a:bodyPr/>
        <a:lstStyle/>
        <a:p>
          <a:endParaRPr lang="en-IN"/>
        </a:p>
      </dgm:t>
    </dgm:pt>
    <dgm:pt modelId="{41AA2A84-115C-40CB-B34B-8BB3D4210A04}">
      <dgm:prSet phldrT="[Text]"/>
      <dgm:spPr/>
      <dgm:t>
        <a:bodyPr/>
        <a:lstStyle/>
        <a:p>
          <a:r>
            <a:rPr lang="en-IN" dirty="0" smtClean="0">
              <a:solidFill>
                <a:schemeClr val="accent2">
                  <a:lumMod val="50000"/>
                </a:schemeClr>
              </a:solidFill>
              <a:latin typeface="Times New Roman" pitchFamily="18" charset="0"/>
              <a:cs typeface="Times New Roman" pitchFamily="18" charset="0"/>
            </a:rPr>
            <a:t>Transport(</a:t>
          </a:r>
          <a:r>
            <a:rPr lang="en-IN" dirty="0" err="1" smtClean="0">
              <a:solidFill>
                <a:schemeClr val="accent2">
                  <a:lumMod val="50000"/>
                </a:schemeClr>
              </a:solidFill>
              <a:latin typeface="Times New Roman" pitchFamily="18" charset="0"/>
              <a:cs typeface="Times New Roman" pitchFamily="18" charset="0"/>
            </a:rPr>
            <a:t>road,rail</a:t>
          </a:r>
          <a:r>
            <a:rPr lang="en-IN" dirty="0" smtClean="0">
              <a:solidFill>
                <a:schemeClr val="accent2">
                  <a:lumMod val="50000"/>
                </a:schemeClr>
              </a:solidFill>
              <a:latin typeface="Times New Roman" pitchFamily="18" charset="0"/>
              <a:cs typeface="Times New Roman" pitchFamily="18" charset="0"/>
            </a:rPr>
            <a:t> or coastal) facilitates movement of –raw materials to the place of production , and  the finished goods from factories to the place of consumption</a:t>
          </a:r>
          <a:endParaRPr lang="en-IN" dirty="0">
            <a:solidFill>
              <a:schemeClr val="accent2">
                <a:lumMod val="50000"/>
              </a:schemeClr>
            </a:solidFill>
            <a:latin typeface="Times New Roman" pitchFamily="18" charset="0"/>
            <a:cs typeface="Times New Roman" pitchFamily="18" charset="0"/>
          </a:endParaRPr>
        </a:p>
      </dgm:t>
    </dgm:pt>
    <dgm:pt modelId="{002DE627-19A8-44A7-ADF5-74548126B001}" type="parTrans" cxnId="{8A71A813-887D-4EF8-834C-F198AEEFFDCF}">
      <dgm:prSet/>
      <dgm:spPr/>
      <dgm:t>
        <a:bodyPr/>
        <a:lstStyle/>
        <a:p>
          <a:endParaRPr lang="en-IN"/>
        </a:p>
      </dgm:t>
    </dgm:pt>
    <dgm:pt modelId="{CE596381-8875-49B4-8937-8972E427F51A}" type="sibTrans" cxnId="{8A71A813-887D-4EF8-834C-F198AEEFFDCF}">
      <dgm:prSet/>
      <dgm:spPr/>
      <dgm:t>
        <a:bodyPr/>
        <a:lstStyle/>
        <a:p>
          <a:endParaRPr lang="en-IN"/>
        </a:p>
      </dgm:t>
    </dgm:pt>
    <dgm:pt modelId="{739B0F0D-6909-4BB8-85D7-C326CBA544F5}">
      <dgm:prSet phldrT="[Text]" custT="1"/>
      <dgm:spPr/>
      <dgm:t>
        <a:bodyPr/>
        <a:lstStyle/>
        <a:p>
          <a:r>
            <a:rPr lang="en-IN" sz="1600" dirty="0" smtClean="0">
              <a:solidFill>
                <a:schemeClr val="accent2">
                  <a:lumMod val="50000"/>
                </a:schemeClr>
              </a:solidFill>
              <a:latin typeface="Times New Roman" pitchFamily="18" charset="0"/>
              <a:cs typeface="Times New Roman" pitchFamily="18" charset="0"/>
            </a:rPr>
            <a:t>Business needs funds for acquiring assets, purchasing raw materials and meeting </a:t>
          </a:r>
          <a:r>
            <a:rPr lang="en-IN" sz="1600" u="sng" dirty="0" smtClean="0">
              <a:solidFill>
                <a:schemeClr val="accent2">
                  <a:lumMod val="50000"/>
                </a:schemeClr>
              </a:solidFill>
              <a:latin typeface="Times New Roman" pitchFamily="18" charset="0"/>
              <a:cs typeface="Times New Roman" pitchFamily="18" charset="0"/>
            </a:rPr>
            <a:t>day-to-day expenses</a:t>
          </a:r>
          <a:r>
            <a:rPr lang="en-IN" sz="1600" dirty="0" smtClean="0">
              <a:solidFill>
                <a:schemeClr val="accent2">
                  <a:lumMod val="50000"/>
                </a:schemeClr>
              </a:solidFill>
              <a:latin typeface="Times New Roman" pitchFamily="18" charset="0"/>
              <a:cs typeface="Times New Roman" pitchFamily="18" charset="0"/>
            </a:rPr>
            <a:t>. </a:t>
          </a:r>
          <a:endParaRPr lang="en-IN" sz="1600" dirty="0">
            <a:solidFill>
              <a:schemeClr val="accent2">
                <a:lumMod val="50000"/>
              </a:schemeClr>
            </a:solidFill>
            <a:latin typeface="Times New Roman" pitchFamily="18" charset="0"/>
            <a:cs typeface="Times New Roman" pitchFamily="18" charset="0"/>
          </a:endParaRPr>
        </a:p>
      </dgm:t>
    </dgm:pt>
    <dgm:pt modelId="{E1CA5719-49AE-497C-A05A-581ED5896DF0}" type="parTrans" cxnId="{AD673735-6778-4FEF-96A2-786169CA6684}">
      <dgm:prSet/>
      <dgm:spPr/>
      <dgm:t>
        <a:bodyPr/>
        <a:lstStyle/>
        <a:p>
          <a:endParaRPr lang="en-IN"/>
        </a:p>
      </dgm:t>
    </dgm:pt>
    <dgm:pt modelId="{E9D488DB-D080-4992-91BF-77AC1B4D0AD5}" type="sibTrans" cxnId="{AD673735-6778-4FEF-96A2-786169CA6684}">
      <dgm:prSet/>
      <dgm:spPr/>
      <dgm:t>
        <a:bodyPr/>
        <a:lstStyle/>
        <a:p>
          <a:endParaRPr lang="en-IN"/>
        </a:p>
      </dgm:t>
    </dgm:pt>
    <dgm:pt modelId="{26124217-5811-41AE-990A-A46748E42A88}">
      <dgm:prSet phldrT="[Text]"/>
      <dgm:spPr/>
      <dgm:t>
        <a:bodyPr/>
        <a:lstStyle/>
        <a:p>
          <a:r>
            <a:rPr lang="en-IN" u="sng" dirty="0" smtClean="0">
              <a:solidFill>
                <a:schemeClr val="accent2">
                  <a:lumMod val="50000"/>
                </a:schemeClr>
              </a:solidFill>
              <a:latin typeface="Times New Roman" pitchFamily="18" charset="0"/>
              <a:cs typeface="Times New Roman" pitchFamily="18" charset="0"/>
            </a:rPr>
            <a:t>Communication facilities like postal services and telephone </a:t>
          </a:r>
          <a:r>
            <a:rPr lang="en-IN" dirty="0" smtClean="0">
              <a:solidFill>
                <a:schemeClr val="accent2">
                  <a:lumMod val="50000"/>
                </a:schemeClr>
              </a:solidFill>
              <a:latin typeface="Times New Roman" pitchFamily="18" charset="0"/>
              <a:cs typeface="Times New Roman" pitchFamily="18" charset="0"/>
            </a:rPr>
            <a:t>facilities  enable businessmen to exchange information with one another. </a:t>
          </a:r>
          <a:endParaRPr lang="en-IN" dirty="0">
            <a:solidFill>
              <a:schemeClr val="accent2">
                <a:lumMod val="50000"/>
              </a:schemeClr>
            </a:solidFill>
            <a:latin typeface="Times New Roman" pitchFamily="18" charset="0"/>
            <a:cs typeface="Times New Roman" pitchFamily="18" charset="0"/>
          </a:endParaRPr>
        </a:p>
      </dgm:t>
    </dgm:pt>
    <dgm:pt modelId="{F2391B5F-B745-42E7-9275-AE31A2EB68F9}" type="parTrans" cxnId="{626C0149-ACE2-481C-8051-31C49FA6CDFD}">
      <dgm:prSet/>
      <dgm:spPr/>
      <dgm:t>
        <a:bodyPr/>
        <a:lstStyle/>
        <a:p>
          <a:endParaRPr lang="en-IN"/>
        </a:p>
      </dgm:t>
    </dgm:pt>
    <dgm:pt modelId="{ABE42922-B123-47C3-A2F5-42D315B0DD1B}" type="sibTrans" cxnId="{626C0149-ACE2-481C-8051-31C49FA6CDFD}">
      <dgm:prSet/>
      <dgm:spPr/>
      <dgm:t>
        <a:bodyPr/>
        <a:lstStyle/>
        <a:p>
          <a:endParaRPr lang="en-IN"/>
        </a:p>
      </dgm:t>
    </dgm:pt>
    <dgm:pt modelId="{C766B75C-8F8A-4940-8B32-D68D67B04648}">
      <dgm:prSet phldrT="[Text]" custT="1"/>
      <dgm:spPr/>
      <dgm:t>
        <a:bodyPr/>
        <a:lstStyle/>
        <a:p>
          <a:r>
            <a:rPr lang="en-IN" sz="1600" u="sng" dirty="0" smtClean="0">
              <a:solidFill>
                <a:schemeClr val="accent2">
                  <a:lumMod val="50000"/>
                </a:schemeClr>
              </a:solidFill>
              <a:latin typeface="Times New Roman" pitchFamily="18" charset="0"/>
              <a:cs typeface="Times New Roman" pitchFamily="18" charset="0"/>
            </a:rPr>
            <a:t>It refers to the holding and preservation of goods until they are finally consumed.</a:t>
          </a:r>
          <a:endParaRPr lang="en-IN" sz="1600" u="sng" dirty="0">
            <a:solidFill>
              <a:schemeClr val="accent2">
                <a:lumMod val="50000"/>
              </a:schemeClr>
            </a:solidFill>
            <a:latin typeface="Times New Roman" pitchFamily="18" charset="0"/>
            <a:cs typeface="Times New Roman" pitchFamily="18" charset="0"/>
          </a:endParaRPr>
        </a:p>
      </dgm:t>
    </dgm:pt>
    <dgm:pt modelId="{C1E4FE91-B3F6-45D1-A743-E3A22EE5D34B}" type="parTrans" cxnId="{8C5576D9-DD7D-4D92-8C5C-6B85B1DE723B}">
      <dgm:prSet/>
      <dgm:spPr/>
    </dgm:pt>
    <dgm:pt modelId="{0F3FEA0E-EE08-4FB8-A5FF-A08803540E37}" type="sibTrans" cxnId="{8C5576D9-DD7D-4D92-8C5C-6B85B1DE723B}">
      <dgm:prSet/>
      <dgm:spPr/>
    </dgm:pt>
    <dgm:pt modelId="{47246631-FDA1-4C5B-A186-76FEAC800042}">
      <dgm:prSet phldrT="[Text]" custT="1"/>
      <dgm:spPr/>
      <dgm:t>
        <a:bodyPr/>
        <a:lstStyle/>
        <a:p>
          <a:r>
            <a:rPr lang="en-IN" sz="2000" b="1" u="sng" dirty="0" smtClean="0">
              <a:solidFill>
                <a:schemeClr val="accent2">
                  <a:lumMod val="50000"/>
                </a:schemeClr>
              </a:solidFill>
              <a:latin typeface="Times New Roman" pitchFamily="18" charset="0"/>
              <a:cs typeface="Times New Roman" pitchFamily="18" charset="0"/>
            </a:rPr>
            <a:t>Advertising</a:t>
          </a:r>
          <a:endParaRPr lang="en-IN" sz="2000" b="1" u="sng" dirty="0">
            <a:solidFill>
              <a:schemeClr val="accent2">
                <a:lumMod val="50000"/>
              </a:schemeClr>
            </a:solidFill>
            <a:latin typeface="Times New Roman" pitchFamily="18" charset="0"/>
            <a:cs typeface="Times New Roman" pitchFamily="18" charset="0"/>
          </a:endParaRPr>
        </a:p>
      </dgm:t>
    </dgm:pt>
    <dgm:pt modelId="{06394675-9993-4A2B-BD1D-31FB0CF115C9}" type="parTrans" cxnId="{1794FE93-A498-471D-AEA2-D4749FA9E66E}">
      <dgm:prSet/>
      <dgm:spPr/>
    </dgm:pt>
    <dgm:pt modelId="{CE068C51-8D61-451E-A048-9FCB1E7660C8}" type="sibTrans" cxnId="{1794FE93-A498-471D-AEA2-D4749FA9E66E}">
      <dgm:prSet/>
      <dgm:spPr/>
    </dgm:pt>
    <dgm:pt modelId="{653CAF3A-06A9-447F-AFE1-D03213A5EB54}">
      <dgm:prSet phldrT="[Text]" custT="1"/>
      <dgm:spPr/>
      <dgm:t>
        <a:bodyPr/>
        <a:lstStyle/>
        <a:p>
          <a:r>
            <a:rPr lang="en-IN" sz="1600" dirty="0" smtClean="0">
              <a:solidFill>
                <a:schemeClr val="accent2">
                  <a:lumMod val="50000"/>
                </a:schemeClr>
              </a:solidFill>
              <a:latin typeface="Times New Roman" pitchFamily="18" charset="0"/>
              <a:cs typeface="Times New Roman" pitchFamily="18" charset="0"/>
            </a:rPr>
            <a:t>Necessary funds can be obtained by businessmen from </a:t>
          </a:r>
          <a:r>
            <a:rPr lang="en-IN" sz="1600" u="sng" dirty="0" smtClean="0">
              <a:solidFill>
                <a:schemeClr val="accent2">
                  <a:lumMod val="50000"/>
                </a:schemeClr>
              </a:solidFill>
              <a:latin typeface="Times New Roman" pitchFamily="18" charset="0"/>
              <a:cs typeface="Times New Roman" pitchFamily="18" charset="0"/>
            </a:rPr>
            <a:t>commercial banks</a:t>
          </a:r>
          <a:r>
            <a:rPr lang="en-IN" sz="1600" dirty="0" smtClean="0">
              <a:solidFill>
                <a:schemeClr val="accent2">
                  <a:lumMod val="50000"/>
                </a:schemeClr>
              </a:solidFill>
              <a:latin typeface="Times New Roman" pitchFamily="18" charset="0"/>
              <a:cs typeface="Times New Roman" pitchFamily="18" charset="0"/>
            </a:rPr>
            <a:t>. </a:t>
          </a:r>
          <a:endParaRPr lang="en-IN" sz="1600" dirty="0">
            <a:solidFill>
              <a:schemeClr val="accent2">
                <a:lumMod val="50000"/>
              </a:schemeClr>
            </a:solidFill>
            <a:latin typeface="Times New Roman" pitchFamily="18" charset="0"/>
            <a:cs typeface="Times New Roman" pitchFamily="18" charset="0"/>
          </a:endParaRPr>
        </a:p>
      </dgm:t>
    </dgm:pt>
    <dgm:pt modelId="{960AE9F4-2FB9-45CF-BAFC-5690C7AE9745}" type="parTrans" cxnId="{4DB401C1-8049-4881-B03B-8FB0B912D51D}">
      <dgm:prSet/>
      <dgm:spPr/>
    </dgm:pt>
    <dgm:pt modelId="{BE8046B5-C017-48DC-93A7-0321DF5816E9}" type="sibTrans" cxnId="{4DB401C1-8049-4881-B03B-8FB0B912D51D}">
      <dgm:prSet/>
      <dgm:spPr/>
    </dgm:pt>
    <dgm:pt modelId="{8A5134B2-E76A-44F1-A90B-7729146AFE8B}">
      <dgm:prSet phldrT="[Text]" custT="1"/>
      <dgm:spPr/>
      <dgm:t>
        <a:bodyPr/>
        <a:lstStyle/>
        <a:p>
          <a:r>
            <a:rPr lang="en-IN" sz="1600" dirty="0" smtClean="0">
              <a:solidFill>
                <a:schemeClr val="accent2">
                  <a:lumMod val="50000"/>
                </a:schemeClr>
              </a:solidFill>
              <a:latin typeface="Times New Roman" pitchFamily="18" charset="0"/>
              <a:cs typeface="Times New Roman" pitchFamily="18" charset="0"/>
            </a:rPr>
            <a:t>Thus banking helps business activities overcome the problem of finance.</a:t>
          </a:r>
          <a:endParaRPr lang="en-IN" sz="1600" dirty="0">
            <a:solidFill>
              <a:schemeClr val="accent2">
                <a:lumMod val="50000"/>
              </a:schemeClr>
            </a:solidFill>
            <a:latin typeface="Times New Roman" pitchFamily="18" charset="0"/>
            <a:cs typeface="Times New Roman" pitchFamily="18" charset="0"/>
          </a:endParaRPr>
        </a:p>
      </dgm:t>
    </dgm:pt>
    <dgm:pt modelId="{9FF1B53B-AE1E-4A75-8A57-354D276B0BBB}" type="parTrans" cxnId="{08BDFCE8-785E-4752-AF86-C17875C0F91F}">
      <dgm:prSet/>
      <dgm:spPr/>
    </dgm:pt>
    <dgm:pt modelId="{02323D1A-E2F2-4D06-B3BE-020E1242A0C2}" type="sibTrans" cxnId="{08BDFCE8-785E-4752-AF86-C17875C0F91F}">
      <dgm:prSet/>
      <dgm:spPr/>
    </dgm:pt>
    <dgm:pt modelId="{198DEF7B-EDE2-4FA1-9BE5-B6C0273A8038}">
      <dgm:prSet phldrT="[Text]" custT="1"/>
      <dgm:spPr/>
      <dgm:t>
        <a:bodyPr/>
        <a:lstStyle/>
        <a:p>
          <a:r>
            <a:rPr lang="en-IN" sz="1600" dirty="0" smtClean="0">
              <a:solidFill>
                <a:schemeClr val="accent2">
                  <a:lumMod val="50000"/>
                </a:schemeClr>
              </a:solidFill>
              <a:latin typeface="Times New Roman" pitchFamily="18" charset="0"/>
              <a:cs typeface="Times New Roman" pitchFamily="18" charset="0"/>
            </a:rPr>
            <a:t>It helps business firms to overcome the </a:t>
          </a:r>
          <a:r>
            <a:rPr lang="en-IN" sz="1600" u="sng" dirty="0" smtClean="0">
              <a:solidFill>
                <a:schemeClr val="accent2">
                  <a:lumMod val="50000"/>
                </a:schemeClr>
              </a:solidFill>
              <a:latin typeface="Times New Roman" pitchFamily="18" charset="0"/>
              <a:cs typeface="Times New Roman" pitchFamily="18" charset="0"/>
            </a:rPr>
            <a:t>problem of storage of goods and facilitates </a:t>
          </a:r>
          <a:r>
            <a:rPr lang="en-IN" sz="1600" dirty="0" smtClean="0">
              <a:solidFill>
                <a:schemeClr val="accent2">
                  <a:lumMod val="50000"/>
                </a:schemeClr>
              </a:solidFill>
              <a:latin typeface="Times New Roman" pitchFamily="18" charset="0"/>
              <a:cs typeface="Times New Roman" pitchFamily="18" charset="0"/>
            </a:rPr>
            <a:t>the availability of goods when needed.</a:t>
          </a:r>
          <a:endParaRPr lang="en-IN" sz="1600" dirty="0">
            <a:solidFill>
              <a:schemeClr val="accent2">
                <a:lumMod val="50000"/>
              </a:schemeClr>
            </a:solidFill>
            <a:latin typeface="Times New Roman" pitchFamily="18" charset="0"/>
            <a:cs typeface="Times New Roman" pitchFamily="18" charset="0"/>
          </a:endParaRPr>
        </a:p>
      </dgm:t>
    </dgm:pt>
    <dgm:pt modelId="{31257CAB-B137-4613-B1D7-0747CEDF3A0D}" type="parTrans" cxnId="{AEF112FA-B181-4EFB-82AA-589A19558928}">
      <dgm:prSet/>
      <dgm:spPr/>
    </dgm:pt>
    <dgm:pt modelId="{4BD11AF0-C9EC-4F13-82A9-03E3A0A539A8}" type="sibTrans" cxnId="{AEF112FA-B181-4EFB-82AA-589A19558928}">
      <dgm:prSet/>
      <dgm:spPr/>
    </dgm:pt>
    <dgm:pt modelId="{020C024F-13D1-4E5B-918D-65B036CF79AA}">
      <dgm:prSet phldrT="[Text]" custT="1"/>
      <dgm:spPr/>
      <dgm:t>
        <a:bodyPr/>
        <a:lstStyle/>
        <a:p>
          <a:r>
            <a:rPr lang="en-IN" sz="1600" u="sng" dirty="0" smtClean="0">
              <a:solidFill>
                <a:schemeClr val="accent2">
                  <a:lumMod val="50000"/>
                </a:schemeClr>
              </a:solidFill>
              <a:latin typeface="Times New Roman" pitchFamily="18" charset="0"/>
              <a:cs typeface="Times New Roman" pitchFamily="18" charset="0"/>
            </a:rPr>
            <a:t>Warehousing creates time utility</a:t>
          </a:r>
          <a:r>
            <a:rPr lang="en-IN" sz="1600" dirty="0" smtClean="0">
              <a:solidFill>
                <a:schemeClr val="accent2">
                  <a:lumMod val="50000"/>
                </a:schemeClr>
              </a:solidFill>
              <a:latin typeface="Times New Roman" pitchFamily="18" charset="0"/>
              <a:cs typeface="Times New Roman" pitchFamily="18" charset="0"/>
            </a:rPr>
            <a:t>.</a:t>
          </a:r>
          <a:endParaRPr lang="en-IN" sz="1600" dirty="0">
            <a:solidFill>
              <a:schemeClr val="accent2">
                <a:lumMod val="50000"/>
              </a:schemeClr>
            </a:solidFill>
            <a:latin typeface="Times New Roman" pitchFamily="18" charset="0"/>
            <a:cs typeface="Times New Roman" pitchFamily="18" charset="0"/>
          </a:endParaRPr>
        </a:p>
      </dgm:t>
    </dgm:pt>
    <dgm:pt modelId="{7BEA8134-8D71-42BB-8A9A-A487CA39B9A8}" type="parTrans" cxnId="{84E69FD7-6788-4CBA-A32E-B2DAF1CFEAFE}">
      <dgm:prSet/>
      <dgm:spPr/>
    </dgm:pt>
    <dgm:pt modelId="{9375F1D3-C936-48CB-8D6B-C35E0EBD6957}" type="sibTrans" cxnId="{84E69FD7-6788-4CBA-A32E-B2DAF1CFEAFE}">
      <dgm:prSet/>
      <dgm:spPr/>
    </dgm:pt>
    <dgm:pt modelId="{E6630DDB-CBFB-46A3-AEE1-E2E471980556}">
      <dgm:prSet phldrT="[Text]" custT="1"/>
      <dgm:spPr/>
      <dgm:t>
        <a:bodyPr/>
        <a:lstStyle/>
        <a:p>
          <a:r>
            <a:rPr lang="en-IN" sz="1500" dirty="0" smtClean="0">
              <a:solidFill>
                <a:schemeClr val="accent2">
                  <a:lumMod val="50000"/>
                </a:schemeClr>
              </a:solidFill>
              <a:latin typeface="Times New Roman" pitchFamily="18" charset="0"/>
              <a:cs typeface="Times New Roman" pitchFamily="18" charset="0"/>
            </a:rPr>
            <a:t>Advertising brings goods and services to </a:t>
          </a:r>
          <a:r>
            <a:rPr lang="en-IN" sz="1500" u="sng" dirty="0" smtClean="0">
              <a:solidFill>
                <a:schemeClr val="accent2">
                  <a:lumMod val="50000"/>
                </a:schemeClr>
              </a:solidFill>
              <a:latin typeface="Times New Roman" pitchFamily="18" charset="0"/>
              <a:cs typeface="Times New Roman" pitchFamily="18" charset="0"/>
            </a:rPr>
            <a:t>the knowledge of prospective buyers.</a:t>
          </a:r>
          <a:endParaRPr lang="en-IN" sz="1500" u="sng" dirty="0">
            <a:solidFill>
              <a:schemeClr val="accent2">
                <a:lumMod val="50000"/>
              </a:schemeClr>
            </a:solidFill>
            <a:latin typeface="Times New Roman" pitchFamily="18" charset="0"/>
            <a:cs typeface="Times New Roman" pitchFamily="18" charset="0"/>
          </a:endParaRPr>
        </a:p>
      </dgm:t>
    </dgm:pt>
    <dgm:pt modelId="{8B3CDE87-47A5-49FA-95D4-3DD2D941D34C}" type="parTrans" cxnId="{EDDD7CA6-F899-42F5-A915-5D08E9BE0A1E}">
      <dgm:prSet/>
      <dgm:spPr/>
    </dgm:pt>
    <dgm:pt modelId="{C19D0D16-4ECC-40F2-908E-F31764A3A3F5}" type="sibTrans" cxnId="{EDDD7CA6-F899-42F5-A915-5D08E9BE0A1E}">
      <dgm:prSet/>
      <dgm:spPr/>
    </dgm:pt>
    <dgm:pt modelId="{7F7BE8A7-23FE-4B1E-8789-947597004BC7}">
      <dgm:prSet phldrT="[Text]" custT="1"/>
      <dgm:spPr/>
      <dgm:t>
        <a:bodyPr/>
        <a:lstStyle/>
        <a:p>
          <a:r>
            <a:rPr lang="en-IN" sz="1500" dirty="0" smtClean="0">
              <a:solidFill>
                <a:schemeClr val="accent2">
                  <a:lumMod val="50000"/>
                </a:schemeClr>
              </a:solidFill>
              <a:latin typeface="Times New Roman" pitchFamily="18" charset="0"/>
              <a:cs typeface="Times New Roman" pitchFamily="18" charset="0"/>
            </a:rPr>
            <a:t>With the help of such knowledge, consumers </a:t>
          </a:r>
          <a:r>
            <a:rPr lang="en-IN" sz="1500" u="sng" dirty="0" smtClean="0">
              <a:solidFill>
                <a:schemeClr val="accent2">
                  <a:lumMod val="50000"/>
                </a:schemeClr>
              </a:solidFill>
              <a:latin typeface="Times New Roman" pitchFamily="18" charset="0"/>
              <a:cs typeface="Times New Roman" pitchFamily="18" charset="0"/>
            </a:rPr>
            <a:t>can obtain better value for their money</a:t>
          </a:r>
          <a:endParaRPr lang="en-IN" sz="1500" u="sng" dirty="0">
            <a:solidFill>
              <a:schemeClr val="accent2">
                <a:lumMod val="50000"/>
              </a:schemeClr>
            </a:solidFill>
            <a:latin typeface="Times New Roman" pitchFamily="18" charset="0"/>
            <a:cs typeface="Times New Roman" pitchFamily="18" charset="0"/>
          </a:endParaRPr>
        </a:p>
      </dgm:t>
    </dgm:pt>
    <dgm:pt modelId="{85AB788B-4DCB-4501-80B7-0CA40060C4DA}" type="parTrans" cxnId="{7BD989A2-A447-48B5-BF21-C7E2F7D07745}">
      <dgm:prSet/>
      <dgm:spPr/>
    </dgm:pt>
    <dgm:pt modelId="{E24D7072-4519-415E-95A7-352E26731EA5}" type="sibTrans" cxnId="{7BD989A2-A447-48B5-BF21-C7E2F7D07745}">
      <dgm:prSet/>
      <dgm:spPr/>
    </dgm:pt>
    <dgm:pt modelId="{E0DCE445-6A95-4C93-B7F9-2170CBE8A50F}">
      <dgm:prSet phldrT="[Text]" custT="1"/>
      <dgm:spPr/>
      <dgm:t>
        <a:bodyPr/>
        <a:lstStyle/>
        <a:p>
          <a:r>
            <a:rPr lang="en-IN" sz="1500" dirty="0" smtClean="0">
              <a:solidFill>
                <a:schemeClr val="accent2">
                  <a:lumMod val="50000"/>
                </a:schemeClr>
              </a:solidFill>
              <a:latin typeface="Times New Roman" pitchFamily="18" charset="0"/>
              <a:cs typeface="Times New Roman" pitchFamily="18" charset="0"/>
            </a:rPr>
            <a:t>Thus, advertising helps to promote the sale of products like electronic goods, automobiles, soaps etc by providing information about them.</a:t>
          </a:r>
          <a:endParaRPr lang="en-IN" sz="1500" dirty="0">
            <a:solidFill>
              <a:schemeClr val="accent2">
                <a:lumMod val="50000"/>
              </a:schemeClr>
            </a:solidFill>
            <a:latin typeface="Times New Roman" pitchFamily="18" charset="0"/>
            <a:cs typeface="Times New Roman" pitchFamily="18" charset="0"/>
          </a:endParaRPr>
        </a:p>
      </dgm:t>
    </dgm:pt>
    <dgm:pt modelId="{24277796-EF02-4148-8C8C-373A59B1FF73}" type="parTrans" cxnId="{B838A863-5227-41DE-A0F0-663997FA4BBC}">
      <dgm:prSet/>
      <dgm:spPr/>
    </dgm:pt>
    <dgm:pt modelId="{428A5285-316F-45A0-8E36-0C657357CEB1}" type="sibTrans" cxnId="{B838A863-5227-41DE-A0F0-663997FA4BBC}">
      <dgm:prSet/>
      <dgm:spPr/>
    </dgm:pt>
    <dgm:pt modelId="{55C67A99-D617-4505-9391-32A89977B284}" type="pres">
      <dgm:prSet presAssocID="{A9719DEF-5BEF-4140-A4EA-5FE39D1E012D}" presName="composite" presStyleCnt="0">
        <dgm:presLayoutVars>
          <dgm:chMax val="1"/>
          <dgm:dir/>
          <dgm:resizeHandles val="exact"/>
        </dgm:presLayoutVars>
      </dgm:prSet>
      <dgm:spPr/>
      <dgm:t>
        <a:bodyPr/>
        <a:lstStyle/>
        <a:p>
          <a:endParaRPr lang="en-IN"/>
        </a:p>
      </dgm:t>
    </dgm:pt>
    <dgm:pt modelId="{D13861DD-DE9C-4998-9A58-01264CEA6FF4}" type="pres">
      <dgm:prSet presAssocID="{B3D5859D-F924-4C91-AFE0-114D84D548D5}" presName="roof" presStyleLbl="dkBgShp" presStyleIdx="0" presStyleCnt="2" custScaleY="98595"/>
      <dgm:spPr/>
      <dgm:t>
        <a:bodyPr/>
        <a:lstStyle/>
        <a:p>
          <a:endParaRPr lang="en-IN"/>
        </a:p>
      </dgm:t>
    </dgm:pt>
    <dgm:pt modelId="{C9C965B7-92E4-46B5-890C-FF528FC84AAA}" type="pres">
      <dgm:prSet presAssocID="{B3D5859D-F924-4C91-AFE0-114D84D548D5}" presName="pillars" presStyleCnt="0"/>
      <dgm:spPr/>
    </dgm:pt>
    <dgm:pt modelId="{B1B73FC5-2200-4B04-962D-4D2F2236CB76}" type="pres">
      <dgm:prSet presAssocID="{B3D5859D-F924-4C91-AFE0-114D84D548D5}" presName="pillar1" presStyleLbl="node1" presStyleIdx="0" presStyleCnt="4">
        <dgm:presLayoutVars>
          <dgm:bulletEnabled val="1"/>
        </dgm:presLayoutVars>
      </dgm:prSet>
      <dgm:spPr/>
      <dgm:t>
        <a:bodyPr/>
        <a:lstStyle/>
        <a:p>
          <a:endParaRPr lang="en-IN"/>
        </a:p>
      </dgm:t>
    </dgm:pt>
    <dgm:pt modelId="{B5F0B5E3-8B94-4F9C-9843-9DE71296F568}" type="pres">
      <dgm:prSet presAssocID="{B640BC3D-58DE-4EAD-8F40-A2E8DCC2107A}" presName="pillarX" presStyleLbl="node1" presStyleIdx="1" presStyleCnt="4">
        <dgm:presLayoutVars>
          <dgm:bulletEnabled val="1"/>
        </dgm:presLayoutVars>
      </dgm:prSet>
      <dgm:spPr/>
      <dgm:t>
        <a:bodyPr/>
        <a:lstStyle/>
        <a:p>
          <a:endParaRPr lang="en-IN"/>
        </a:p>
      </dgm:t>
    </dgm:pt>
    <dgm:pt modelId="{66B9DAB8-3BAE-47CE-924F-C305CE40BFDB}" type="pres">
      <dgm:prSet presAssocID="{32B0AC9B-E647-4DBB-8956-46950A783B60}" presName="pillarX" presStyleLbl="node1" presStyleIdx="2" presStyleCnt="4">
        <dgm:presLayoutVars>
          <dgm:bulletEnabled val="1"/>
        </dgm:presLayoutVars>
      </dgm:prSet>
      <dgm:spPr/>
      <dgm:t>
        <a:bodyPr/>
        <a:lstStyle/>
        <a:p>
          <a:endParaRPr lang="en-IN"/>
        </a:p>
      </dgm:t>
    </dgm:pt>
    <dgm:pt modelId="{D981BF20-0BD7-4C6D-A476-739F7CB20302}" type="pres">
      <dgm:prSet presAssocID="{47246631-FDA1-4C5B-A186-76FEAC800042}" presName="pillarX" presStyleLbl="node1" presStyleIdx="3" presStyleCnt="4">
        <dgm:presLayoutVars>
          <dgm:bulletEnabled val="1"/>
        </dgm:presLayoutVars>
      </dgm:prSet>
      <dgm:spPr/>
      <dgm:t>
        <a:bodyPr/>
        <a:lstStyle/>
        <a:p>
          <a:endParaRPr lang="en-IN"/>
        </a:p>
      </dgm:t>
    </dgm:pt>
    <dgm:pt modelId="{35C6BC0A-F74A-437C-9EDD-A419EB28F1F3}" type="pres">
      <dgm:prSet presAssocID="{B3D5859D-F924-4C91-AFE0-114D84D548D5}" presName="base" presStyleLbl="dkBgShp" presStyleIdx="1" presStyleCnt="2"/>
      <dgm:spPr/>
    </dgm:pt>
  </dgm:ptLst>
  <dgm:cxnLst>
    <dgm:cxn modelId="{B500DBD1-0EAC-45D0-8B7F-EB2398F36206}" type="presOf" srcId="{653CAF3A-06A9-447F-AFE1-D03213A5EB54}" destId="{B5F0B5E3-8B94-4F9C-9843-9DE71296F568}" srcOrd="0" destOrd="2" presId="urn:microsoft.com/office/officeart/2005/8/layout/hList3"/>
    <dgm:cxn modelId="{AEF112FA-B181-4EFB-82AA-589A19558928}" srcId="{32B0AC9B-E647-4DBB-8956-46950A783B60}" destId="{198DEF7B-EDE2-4FA1-9BE5-B6C0273A8038}" srcOrd="1" destOrd="0" parTransId="{31257CAB-B137-4613-B1D7-0747CEDF3A0D}" sibTransId="{4BD11AF0-C9EC-4F13-82A9-03E3A0A539A8}"/>
    <dgm:cxn modelId="{AD673735-6778-4FEF-96A2-786169CA6684}" srcId="{B640BC3D-58DE-4EAD-8F40-A2E8DCC2107A}" destId="{739B0F0D-6909-4BB8-85D7-C326CBA544F5}" srcOrd="0" destOrd="0" parTransId="{E1CA5719-49AE-497C-A05A-581ED5896DF0}" sibTransId="{E9D488DB-D080-4992-91BF-77AC1B4D0AD5}"/>
    <dgm:cxn modelId="{27839229-5613-4ADC-9DCC-841F820C497A}" type="presOf" srcId="{739B0F0D-6909-4BB8-85D7-C326CBA544F5}" destId="{B5F0B5E3-8B94-4F9C-9843-9DE71296F568}" srcOrd="0" destOrd="1" presId="urn:microsoft.com/office/officeart/2005/8/layout/hList3"/>
    <dgm:cxn modelId="{1794FE93-A498-471D-AEA2-D4749FA9E66E}" srcId="{B3D5859D-F924-4C91-AFE0-114D84D548D5}" destId="{47246631-FDA1-4C5B-A186-76FEAC800042}" srcOrd="3" destOrd="0" parTransId="{06394675-9993-4A2B-BD1D-31FB0CF115C9}" sibTransId="{CE068C51-8D61-451E-A048-9FCB1E7660C8}"/>
    <dgm:cxn modelId="{A6946D90-B142-4DE7-ABA4-E6910EB3587D}" srcId="{B3D5859D-F924-4C91-AFE0-114D84D548D5}" destId="{B640BC3D-58DE-4EAD-8F40-A2E8DCC2107A}" srcOrd="1" destOrd="0" parTransId="{977CCBCC-2A3F-4866-8C03-F26920F9CE29}" sibTransId="{63E6D1C5-216B-4119-B952-8A3E3F657F56}"/>
    <dgm:cxn modelId="{4FAD493A-C169-4052-921F-AFF975150DA9}" type="presOf" srcId="{47246631-FDA1-4C5B-A186-76FEAC800042}" destId="{D981BF20-0BD7-4C6D-A476-739F7CB20302}" srcOrd="0" destOrd="0" presId="urn:microsoft.com/office/officeart/2005/8/layout/hList3"/>
    <dgm:cxn modelId="{F545D640-D335-42A7-82F7-2AC616E4B052}" type="presOf" srcId="{C766B75C-8F8A-4940-8B32-D68D67B04648}" destId="{66B9DAB8-3BAE-47CE-924F-C305CE40BFDB}" srcOrd="0" destOrd="1" presId="urn:microsoft.com/office/officeart/2005/8/layout/hList3"/>
    <dgm:cxn modelId="{8C5576D9-DD7D-4D92-8C5C-6B85B1DE723B}" srcId="{32B0AC9B-E647-4DBB-8956-46950A783B60}" destId="{C766B75C-8F8A-4940-8B32-D68D67B04648}" srcOrd="0" destOrd="0" parTransId="{C1E4FE91-B3F6-45D1-A743-E3A22EE5D34B}" sibTransId="{0F3FEA0E-EE08-4FB8-A5FF-A08803540E37}"/>
    <dgm:cxn modelId="{489E7A23-E961-49E9-A9F6-5683AA9D9B6C}" type="presOf" srcId="{020C024F-13D1-4E5B-918D-65B036CF79AA}" destId="{66B9DAB8-3BAE-47CE-924F-C305CE40BFDB}" srcOrd="0" destOrd="3" presId="urn:microsoft.com/office/officeart/2005/8/layout/hList3"/>
    <dgm:cxn modelId="{84E69FD7-6788-4CBA-A32E-B2DAF1CFEAFE}" srcId="{32B0AC9B-E647-4DBB-8956-46950A783B60}" destId="{020C024F-13D1-4E5B-918D-65B036CF79AA}" srcOrd="2" destOrd="0" parTransId="{7BEA8134-8D71-42BB-8A9A-A487CA39B9A8}" sibTransId="{9375F1D3-C936-48CB-8D6B-C35E0EBD6957}"/>
    <dgm:cxn modelId="{626C0149-ACE2-481C-8051-31C49FA6CDFD}" srcId="{015BB46D-FECB-489B-B592-00D8252A9747}" destId="{26124217-5811-41AE-990A-A46748E42A88}" srcOrd="1" destOrd="0" parTransId="{F2391B5F-B745-42E7-9275-AE31A2EB68F9}" sibTransId="{ABE42922-B123-47C3-A2F5-42D315B0DD1B}"/>
    <dgm:cxn modelId="{8A71A813-887D-4EF8-834C-F198AEEFFDCF}" srcId="{015BB46D-FECB-489B-B592-00D8252A9747}" destId="{41AA2A84-115C-40CB-B34B-8BB3D4210A04}" srcOrd="0" destOrd="0" parTransId="{002DE627-19A8-44A7-ADF5-74548126B001}" sibTransId="{CE596381-8875-49B4-8937-8972E427F51A}"/>
    <dgm:cxn modelId="{B838A863-5227-41DE-A0F0-663997FA4BBC}" srcId="{47246631-FDA1-4C5B-A186-76FEAC800042}" destId="{E0DCE445-6A95-4C93-B7F9-2170CBE8A50F}" srcOrd="2" destOrd="0" parTransId="{24277796-EF02-4148-8C8C-373A59B1FF73}" sibTransId="{428A5285-316F-45A0-8E36-0C657357CEB1}"/>
    <dgm:cxn modelId="{451A9E36-7E9E-41B0-9AAB-69A980A8EAE9}" type="presOf" srcId="{26124217-5811-41AE-990A-A46748E42A88}" destId="{B1B73FC5-2200-4B04-962D-4D2F2236CB76}" srcOrd="0" destOrd="2" presId="urn:microsoft.com/office/officeart/2005/8/layout/hList3"/>
    <dgm:cxn modelId="{C046126D-D54C-48F5-9032-7F7508459DED}" type="presOf" srcId="{32B0AC9B-E647-4DBB-8956-46950A783B60}" destId="{66B9DAB8-3BAE-47CE-924F-C305CE40BFDB}" srcOrd="0" destOrd="0" presId="urn:microsoft.com/office/officeart/2005/8/layout/hList3"/>
    <dgm:cxn modelId="{6E3F2D34-BC12-437C-9580-D5EA39785CED}" type="presOf" srcId="{A9719DEF-5BEF-4140-A4EA-5FE39D1E012D}" destId="{55C67A99-D617-4505-9391-32A89977B284}" srcOrd="0" destOrd="0" presId="urn:microsoft.com/office/officeart/2005/8/layout/hList3"/>
    <dgm:cxn modelId="{EDDD7CA6-F899-42F5-A915-5D08E9BE0A1E}" srcId="{47246631-FDA1-4C5B-A186-76FEAC800042}" destId="{E6630DDB-CBFB-46A3-AEE1-E2E471980556}" srcOrd="0" destOrd="0" parTransId="{8B3CDE87-47A5-49FA-95D4-3DD2D941D34C}" sibTransId="{C19D0D16-4ECC-40F2-908E-F31764A3A3F5}"/>
    <dgm:cxn modelId="{7E0181FF-6D26-4BD2-87EE-06C23A9E21F1}" srcId="{B3D5859D-F924-4C91-AFE0-114D84D548D5}" destId="{32B0AC9B-E647-4DBB-8956-46950A783B60}" srcOrd="2" destOrd="0" parTransId="{26C76FF0-4A3C-4E60-89D1-9E52DE670F6A}" sibTransId="{F3DF87E9-8C89-4994-A6CB-C512483FA5DB}"/>
    <dgm:cxn modelId="{011225D0-1E3E-412A-9372-1D2136B9237D}" type="presOf" srcId="{E6630DDB-CBFB-46A3-AEE1-E2E471980556}" destId="{D981BF20-0BD7-4C6D-A476-739F7CB20302}" srcOrd="0" destOrd="1" presId="urn:microsoft.com/office/officeart/2005/8/layout/hList3"/>
    <dgm:cxn modelId="{8246377A-0F19-4308-A633-8F0AAAC70F83}" type="presOf" srcId="{8A5134B2-E76A-44F1-A90B-7729146AFE8B}" destId="{B5F0B5E3-8B94-4F9C-9843-9DE71296F568}" srcOrd="0" destOrd="3" presId="urn:microsoft.com/office/officeart/2005/8/layout/hList3"/>
    <dgm:cxn modelId="{7BD989A2-A447-48B5-BF21-C7E2F7D07745}" srcId="{47246631-FDA1-4C5B-A186-76FEAC800042}" destId="{7F7BE8A7-23FE-4B1E-8789-947597004BC7}" srcOrd="1" destOrd="0" parTransId="{85AB788B-4DCB-4501-80B7-0CA40060C4DA}" sibTransId="{E24D7072-4519-415E-95A7-352E26731EA5}"/>
    <dgm:cxn modelId="{266AC381-73B5-4D92-B500-F86BDCDEB16E}" type="presOf" srcId="{198DEF7B-EDE2-4FA1-9BE5-B6C0273A8038}" destId="{66B9DAB8-3BAE-47CE-924F-C305CE40BFDB}" srcOrd="0" destOrd="2" presId="urn:microsoft.com/office/officeart/2005/8/layout/hList3"/>
    <dgm:cxn modelId="{7BC41667-2FF8-4078-B23D-092FAC4E30FB}" srcId="{A9719DEF-5BEF-4140-A4EA-5FE39D1E012D}" destId="{B3D5859D-F924-4C91-AFE0-114D84D548D5}" srcOrd="0" destOrd="0" parTransId="{C38C0583-0E13-47E5-A7D2-4EB34CE42B02}" sibTransId="{C4CE67D3-72A3-4451-B7E5-AB7BE96E669E}"/>
    <dgm:cxn modelId="{08BDFCE8-785E-4752-AF86-C17875C0F91F}" srcId="{B640BC3D-58DE-4EAD-8F40-A2E8DCC2107A}" destId="{8A5134B2-E76A-44F1-A90B-7729146AFE8B}" srcOrd="2" destOrd="0" parTransId="{9FF1B53B-AE1E-4A75-8A57-354D276B0BBB}" sibTransId="{02323D1A-E2F2-4D06-B3BE-020E1242A0C2}"/>
    <dgm:cxn modelId="{A9ED677F-7DCE-4D96-A055-4C4496B43E37}" type="presOf" srcId="{B640BC3D-58DE-4EAD-8F40-A2E8DCC2107A}" destId="{B5F0B5E3-8B94-4F9C-9843-9DE71296F568}" srcOrd="0" destOrd="0" presId="urn:microsoft.com/office/officeart/2005/8/layout/hList3"/>
    <dgm:cxn modelId="{5117335A-1BDE-4EBA-9B16-AA920359EE88}" type="presOf" srcId="{B3D5859D-F924-4C91-AFE0-114D84D548D5}" destId="{D13861DD-DE9C-4998-9A58-01264CEA6FF4}" srcOrd="0" destOrd="0" presId="urn:microsoft.com/office/officeart/2005/8/layout/hList3"/>
    <dgm:cxn modelId="{BA3999E2-0AC5-42D4-A304-190AD5CA5589}" srcId="{B3D5859D-F924-4C91-AFE0-114D84D548D5}" destId="{015BB46D-FECB-489B-B592-00D8252A9747}" srcOrd="0" destOrd="0" parTransId="{B8CC003C-CFCD-4E57-AC13-2E3EA98E37C4}" sibTransId="{D37117AC-C379-4835-9691-579EBEB344D8}"/>
    <dgm:cxn modelId="{4DB401C1-8049-4881-B03B-8FB0B912D51D}" srcId="{B640BC3D-58DE-4EAD-8F40-A2E8DCC2107A}" destId="{653CAF3A-06A9-447F-AFE1-D03213A5EB54}" srcOrd="1" destOrd="0" parTransId="{960AE9F4-2FB9-45CF-BAFC-5690C7AE9745}" sibTransId="{BE8046B5-C017-48DC-93A7-0321DF5816E9}"/>
    <dgm:cxn modelId="{E147601A-63F3-492B-BC44-12AB4E8FA162}" type="presOf" srcId="{015BB46D-FECB-489B-B592-00D8252A9747}" destId="{B1B73FC5-2200-4B04-962D-4D2F2236CB76}" srcOrd="0" destOrd="0" presId="urn:microsoft.com/office/officeart/2005/8/layout/hList3"/>
    <dgm:cxn modelId="{B9F6CDD8-CD18-434B-82A8-4A6EB553D32F}" type="presOf" srcId="{E0DCE445-6A95-4C93-B7F9-2170CBE8A50F}" destId="{D981BF20-0BD7-4C6D-A476-739F7CB20302}" srcOrd="0" destOrd="3" presId="urn:microsoft.com/office/officeart/2005/8/layout/hList3"/>
    <dgm:cxn modelId="{5AD588B6-0007-4E07-A3DD-F884E00C0427}" type="presOf" srcId="{41AA2A84-115C-40CB-B34B-8BB3D4210A04}" destId="{B1B73FC5-2200-4B04-962D-4D2F2236CB76}" srcOrd="0" destOrd="1" presId="urn:microsoft.com/office/officeart/2005/8/layout/hList3"/>
    <dgm:cxn modelId="{17676464-9357-43C4-9C86-9FA172E3E47D}" type="presOf" srcId="{7F7BE8A7-23FE-4B1E-8789-947597004BC7}" destId="{D981BF20-0BD7-4C6D-A476-739F7CB20302}" srcOrd="0" destOrd="2" presId="urn:microsoft.com/office/officeart/2005/8/layout/hList3"/>
    <dgm:cxn modelId="{A0DEAE3E-44C6-44BF-A5D8-1BF5502EA316}" type="presParOf" srcId="{55C67A99-D617-4505-9391-32A89977B284}" destId="{D13861DD-DE9C-4998-9A58-01264CEA6FF4}" srcOrd="0" destOrd="0" presId="urn:microsoft.com/office/officeart/2005/8/layout/hList3"/>
    <dgm:cxn modelId="{D58D68AA-C924-40C0-8CA3-B460C3B89434}" type="presParOf" srcId="{55C67A99-D617-4505-9391-32A89977B284}" destId="{C9C965B7-92E4-46B5-890C-FF528FC84AAA}" srcOrd="1" destOrd="0" presId="urn:microsoft.com/office/officeart/2005/8/layout/hList3"/>
    <dgm:cxn modelId="{F2ABE1B1-7470-4759-8D96-A5A884BDAD9D}" type="presParOf" srcId="{C9C965B7-92E4-46B5-890C-FF528FC84AAA}" destId="{B1B73FC5-2200-4B04-962D-4D2F2236CB76}" srcOrd="0" destOrd="0" presId="urn:microsoft.com/office/officeart/2005/8/layout/hList3"/>
    <dgm:cxn modelId="{72DE992D-5AC1-4ACC-B380-AFE4A924C89D}" type="presParOf" srcId="{C9C965B7-92E4-46B5-890C-FF528FC84AAA}" destId="{B5F0B5E3-8B94-4F9C-9843-9DE71296F568}" srcOrd="1" destOrd="0" presId="urn:microsoft.com/office/officeart/2005/8/layout/hList3"/>
    <dgm:cxn modelId="{166A729E-1F76-426C-8C51-BDA9D3CD238A}" type="presParOf" srcId="{C9C965B7-92E4-46B5-890C-FF528FC84AAA}" destId="{66B9DAB8-3BAE-47CE-924F-C305CE40BFDB}" srcOrd="2" destOrd="0" presId="urn:microsoft.com/office/officeart/2005/8/layout/hList3"/>
    <dgm:cxn modelId="{6CD78DFC-C179-4F82-96F7-9CDA8593FD35}" type="presParOf" srcId="{C9C965B7-92E4-46B5-890C-FF528FC84AAA}" destId="{D981BF20-0BD7-4C6D-A476-739F7CB20302}" srcOrd="3" destOrd="0" presId="urn:microsoft.com/office/officeart/2005/8/layout/hList3"/>
    <dgm:cxn modelId="{C357F41C-A5F8-47D4-AF43-3E2DEBE5AECC}" type="presParOf" srcId="{55C67A99-D617-4505-9391-32A89977B284}" destId="{35C6BC0A-F74A-437C-9EDD-A419EB28F1F3}"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0D7DC-345C-4D73-B958-4A10EEA54481}" type="datetimeFigureOut">
              <a:rPr lang="en-US" smtClean="0"/>
              <a:pPr/>
              <a:t>5/31/2016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3B0842-A6FD-48C5-B369-3E1B2315A2FE}" type="slidenum">
              <a:rPr lang="en-US" smtClean="0"/>
              <a:pPr/>
              <a:t>‹#›</a:t>
            </a:fld>
            <a:endParaRPr lang="en-US"/>
          </a:p>
        </p:txBody>
      </p:sp>
    </p:spTree>
    <p:extLst>
      <p:ext uri="{BB962C8B-B14F-4D97-AF65-F5344CB8AC3E}">
        <p14:creationId xmlns:p14="http://schemas.microsoft.com/office/powerpoint/2010/main" val="2808078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www.businessdictionary.com/definition/form.html" TargetMode="External"/><Relationship Id="rId13" Type="http://schemas.openxmlformats.org/officeDocument/2006/relationships/hyperlink" Target="http://www.businessdictionary.com/definition/profit.html" TargetMode="External"/><Relationship Id="rId18" Type="http://schemas.openxmlformats.org/officeDocument/2006/relationships/hyperlink" Target="http://en.wikipedia.org/wiki/Good_(economics)" TargetMode="External"/><Relationship Id="rId26" Type="http://schemas.openxmlformats.org/officeDocument/2006/relationships/hyperlink" Target="http://en.wikipedia.org/wiki/Wealth" TargetMode="External"/><Relationship Id="rId3" Type="http://schemas.openxmlformats.org/officeDocument/2006/relationships/hyperlink" Target="http://www.businessdictionary.com/definition/economic-system.html" TargetMode="External"/><Relationship Id="rId21" Type="http://schemas.openxmlformats.org/officeDocument/2006/relationships/hyperlink" Target="http://en.wikipedia.org/wiki/Business" TargetMode="External"/><Relationship Id="rId34" Type="http://schemas.openxmlformats.org/officeDocument/2006/relationships/hyperlink" Target="http://en.wikipedia.org/wiki/Company" TargetMode="External"/><Relationship Id="rId7" Type="http://schemas.openxmlformats.org/officeDocument/2006/relationships/hyperlink" Target="http://www.businessdictionary.com/definition/worth.html" TargetMode="External"/><Relationship Id="rId12" Type="http://schemas.openxmlformats.org/officeDocument/2006/relationships/hyperlink" Target="http://www.investorwords.com/7717/sold.html" TargetMode="External"/><Relationship Id="rId17" Type="http://schemas.openxmlformats.org/officeDocument/2006/relationships/hyperlink" Target="http://en.wikipedia.org/wiki/Organization" TargetMode="External"/><Relationship Id="rId25" Type="http://schemas.openxmlformats.org/officeDocument/2006/relationships/hyperlink" Target="http://en.wikipedia.org/wiki/Profit_(economics)" TargetMode="External"/><Relationship Id="rId33" Type="http://schemas.openxmlformats.org/officeDocument/2006/relationships/hyperlink" Target="http://en.wikipedia.org/wiki/Etymology" TargetMode="External"/><Relationship Id="rId38" Type="http://schemas.openxmlformats.org/officeDocument/2006/relationships/hyperlink" Target="http://en.wikipedia.org/wiki/Philosophy_of_business" TargetMode="External"/><Relationship Id="rId2" Type="http://schemas.openxmlformats.org/officeDocument/2006/relationships/slide" Target="../slides/slide3.xml"/><Relationship Id="rId16" Type="http://schemas.openxmlformats.org/officeDocument/2006/relationships/hyperlink" Target="http://www.answers.com/library/Investment%20Dictionary-cid-11681" TargetMode="External"/><Relationship Id="rId20" Type="http://schemas.openxmlformats.org/officeDocument/2006/relationships/hyperlink" Target="http://en.wikipedia.org/wiki/Consumer" TargetMode="External"/><Relationship Id="rId29" Type="http://schemas.openxmlformats.org/officeDocument/2006/relationships/hyperlink" Target="http://en.wikipedia.org/wiki/Risk" TargetMode="External"/><Relationship Id="rId1" Type="http://schemas.openxmlformats.org/officeDocument/2006/relationships/notesMaster" Target="../notesMasters/notesMaster1.xml"/><Relationship Id="rId6" Type="http://schemas.openxmlformats.org/officeDocument/2006/relationships/hyperlink" Target="http://www.businessdictionary.com/definition/money.html" TargetMode="External"/><Relationship Id="rId11" Type="http://schemas.openxmlformats.org/officeDocument/2006/relationships/hyperlink" Target="http://www.businessdictionary.com/definition/output.html" TargetMode="External"/><Relationship Id="rId24" Type="http://schemas.openxmlformats.org/officeDocument/2006/relationships/hyperlink" Target="http://en.wikipedia.org/wiki/Private_property" TargetMode="External"/><Relationship Id="rId32" Type="http://schemas.openxmlformats.org/officeDocument/2006/relationships/hyperlink" Target="http://en.wikipedia.org/wiki/Non-profit_organization" TargetMode="External"/><Relationship Id="rId37" Type="http://schemas.openxmlformats.org/officeDocument/2006/relationships/hyperlink" Target="http://en.wikipedia.org/wiki/Agribusiness" TargetMode="External"/><Relationship Id="rId5" Type="http://schemas.openxmlformats.org/officeDocument/2006/relationships/hyperlink" Target="http://www.businessdictionary.com/definition/services.html" TargetMode="External"/><Relationship Id="rId15" Type="http://schemas.openxmlformats.org/officeDocument/2006/relationships/hyperlink" Target="http://brand.blogs.com/mantra/2004/01/whats_the_purpo.html" TargetMode="External"/><Relationship Id="rId23" Type="http://schemas.openxmlformats.org/officeDocument/2006/relationships/hyperlink" Target="http://en.wikipedia.org/wiki/Economy" TargetMode="External"/><Relationship Id="rId28" Type="http://schemas.openxmlformats.org/officeDocument/2006/relationships/hyperlink" Target="http://en.wikipedia.org/wiki/Work_(project_management)" TargetMode="External"/><Relationship Id="rId36" Type="http://schemas.openxmlformats.org/officeDocument/2006/relationships/hyperlink" Target="http://en.wikipedia.org/wiki/Market_sector" TargetMode="External"/><Relationship Id="rId10" Type="http://schemas.openxmlformats.org/officeDocument/2006/relationships/hyperlink" Target="http://www.businessdictionary.com/definition/customer.html" TargetMode="External"/><Relationship Id="rId19" Type="http://schemas.openxmlformats.org/officeDocument/2006/relationships/hyperlink" Target="http://en.wikipedia.org/wiki/Service_(economics)" TargetMode="External"/><Relationship Id="rId31" Type="http://schemas.openxmlformats.org/officeDocument/2006/relationships/hyperlink" Target="http://en.wikipedia.org/wiki/Government-owned_corporation" TargetMode="External"/><Relationship Id="rId4" Type="http://schemas.openxmlformats.org/officeDocument/2006/relationships/hyperlink" Target="http://www.businessdictionary.com/definition/goods.html" TargetMode="External"/><Relationship Id="rId9" Type="http://schemas.openxmlformats.org/officeDocument/2006/relationships/hyperlink" Target="http://www.businessdictionary.com/definition/investment.html" TargetMode="External"/><Relationship Id="rId14" Type="http://schemas.openxmlformats.org/officeDocument/2006/relationships/hyperlink" Target="http://www.businessdictionary.com/definition/consistent.html" TargetMode="External"/><Relationship Id="rId22" Type="http://schemas.openxmlformats.org/officeDocument/2006/relationships/hyperlink" Target="http://en.wikipedia.org/wiki/Capitalism" TargetMode="External"/><Relationship Id="rId27" Type="http://schemas.openxmlformats.org/officeDocument/2006/relationships/hyperlink" Target="http://en.wikipedia.org/wiki/Financial_return" TargetMode="External"/><Relationship Id="rId30" Type="http://schemas.openxmlformats.org/officeDocument/2006/relationships/hyperlink" Target="http://en.wikipedia.org/wiki/Cooperative" TargetMode="External"/><Relationship Id="rId35" Type="http://schemas.openxmlformats.org/officeDocument/2006/relationships/hyperlink" Target="http://en.wikipedia.org/wiki/Corporation"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eaLnBrk="1" hangingPunct="1">
              <a:spcBef>
                <a:spcPct val="0"/>
              </a:spcBef>
            </a:pPr>
            <a:r>
              <a:rPr lang="en-US" b="1" smtClean="0"/>
              <a:t>Definition</a:t>
            </a:r>
          </a:p>
          <a:p>
            <a:pPr eaLnBrk="1" hangingPunct="1">
              <a:spcBef>
                <a:spcPct val="0"/>
              </a:spcBef>
            </a:pPr>
            <a:r>
              <a:rPr lang="en-US" u="sng" smtClean="0">
                <a:hlinkClick r:id="rId3"/>
              </a:rPr>
              <a:t>Economic system</a:t>
            </a:r>
            <a:r>
              <a:rPr lang="en-US" smtClean="0"/>
              <a:t> in which </a:t>
            </a:r>
            <a:r>
              <a:rPr lang="en-US" u="sng" smtClean="0">
                <a:hlinkClick r:id="rId4"/>
              </a:rPr>
              <a:t>goods</a:t>
            </a:r>
            <a:r>
              <a:rPr lang="en-US" smtClean="0"/>
              <a:t> and </a:t>
            </a:r>
            <a:r>
              <a:rPr lang="en-US" u="sng" smtClean="0">
                <a:hlinkClick r:id="rId5"/>
              </a:rPr>
              <a:t>services</a:t>
            </a:r>
            <a:r>
              <a:rPr lang="en-US" smtClean="0"/>
              <a:t> are exchanged for one another or </a:t>
            </a:r>
            <a:r>
              <a:rPr lang="en-US" u="sng" smtClean="0">
                <a:hlinkClick r:id="rId6"/>
              </a:rPr>
              <a:t>money</a:t>
            </a:r>
            <a:r>
              <a:rPr lang="en-US" smtClean="0"/>
              <a:t>, on the basis of their perceived </a:t>
            </a:r>
            <a:r>
              <a:rPr lang="en-US" u="sng" smtClean="0">
                <a:hlinkClick r:id="rId7"/>
              </a:rPr>
              <a:t>worth</a:t>
            </a:r>
            <a:r>
              <a:rPr lang="en-US" smtClean="0"/>
              <a:t>. Every business requires some </a:t>
            </a:r>
            <a:r>
              <a:rPr lang="en-US" u="sng" smtClean="0">
                <a:hlinkClick r:id="rId8"/>
              </a:rPr>
              <a:t>form</a:t>
            </a:r>
            <a:r>
              <a:rPr lang="en-US" smtClean="0"/>
              <a:t> of </a:t>
            </a:r>
            <a:r>
              <a:rPr lang="en-US" u="sng" smtClean="0">
                <a:hlinkClick r:id="rId9"/>
              </a:rPr>
              <a:t>investment</a:t>
            </a:r>
            <a:r>
              <a:rPr lang="en-US" smtClean="0"/>
              <a:t> and a sufficient number of </a:t>
            </a:r>
            <a:r>
              <a:rPr lang="en-US" u="sng" smtClean="0">
                <a:hlinkClick r:id="rId10"/>
              </a:rPr>
              <a:t>customers</a:t>
            </a:r>
            <a:r>
              <a:rPr lang="en-US" smtClean="0"/>
              <a:t> to whom its </a:t>
            </a:r>
            <a:r>
              <a:rPr lang="en-US" u="sng" smtClean="0">
                <a:hlinkClick r:id="rId11"/>
              </a:rPr>
              <a:t>output</a:t>
            </a:r>
            <a:r>
              <a:rPr lang="en-US" smtClean="0"/>
              <a:t> can be </a:t>
            </a:r>
            <a:r>
              <a:rPr lang="en-US" u="sng" smtClean="0">
                <a:hlinkClick r:id="rId12"/>
              </a:rPr>
              <a:t>sold</a:t>
            </a:r>
            <a:r>
              <a:rPr lang="en-US" smtClean="0"/>
              <a:t> at </a:t>
            </a:r>
            <a:r>
              <a:rPr lang="en-US" u="sng" smtClean="0">
                <a:hlinkClick r:id="rId13"/>
              </a:rPr>
              <a:t>profit</a:t>
            </a:r>
            <a:r>
              <a:rPr lang="en-US" smtClean="0"/>
              <a:t> on a </a:t>
            </a:r>
            <a:r>
              <a:rPr lang="en-US" u="sng" smtClean="0">
                <a:hlinkClick r:id="rId14"/>
              </a:rPr>
              <a:t>consistent</a:t>
            </a:r>
            <a:r>
              <a:rPr lang="en-US" smtClean="0"/>
              <a:t> basis</a:t>
            </a:r>
          </a:p>
          <a:p>
            <a:pPr eaLnBrk="1" hangingPunct="1">
              <a:spcBef>
                <a:spcPct val="0"/>
              </a:spcBef>
            </a:pPr>
            <a:endParaRPr lang="en-US" smtClean="0"/>
          </a:p>
          <a:p>
            <a:pPr eaLnBrk="1" hangingPunct="1">
              <a:spcBef>
                <a:spcPct val="0"/>
              </a:spcBef>
            </a:pPr>
            <a:r>
              <a:rPr lang="en-US" smtClean="0"/>
              <a:t>"The simplest definition of business is you solve a customer's problem and create sustainable profits over time. Anyone with vision should understand the problem they're solving. The problem with business today is that people think the meaning is about building a monument to yourself. The meaning of business is having an impact on people's lives." My </a:t>
            </a:r>
            <a:r>
              <a:rPr lang="en-US" smtClean="0">
                <a:hlinkClick r:id="rId15"/>
              </a:rPr>
              <a:t>definition </a:t>
            </a:r>
            <a:r>
              <a:rPr lang="en-US" smtClean="0"/>
              <a:t>was close: </a:t>
            </a:r>
            <a:br>
              <a:rPr lang="en-US" smtClean="0"/>
            </a:br>
            <a:endParaRPr lang="en-US" smtClean="0"/>
          </a:p>
          <a:p>
            <a:pPr eaLnBrk="1" hangingPunct="1">
              <a:spcBef>
                <a:spcPct val="0"/>
              </a:spcBef>
            </a:pPr>
            <a:r>
              <a:rPr lang="en-US" smtClean="0"/>
              <a:t>A business' purpose is to attract and keep customers. Its one basic function is to reliably solve customer problems...</a:t>
            </a:r>
          </a:p>
          <a:p>
            <a:pPr eaLnBrk="1" hangingPunct="1">
              <a:spcBef>
                <a:spcPct val="0"/>
              </a:spcBef>
            </a:pPr>
            <a:endParaRPr lang="en-US" b="1" smtClean="0"/>
          </a:p>
          <a:p>
            <a:pPr eaLnBrk="1" hangingPunct="1">
              <a:spcBef>
                <a:spcPct val="0"/>
              </a:spcBef>
            </a:pPr>
            <a:r>
              <a:rPr lang="en-US" smtClean="0"/>
              <a:t>The occupation, work, or trade in which a person is engaged: </a:t>
            </a:r>
            <a:r>
              <a:rPr lang="en-US" i="1" smtClean="0"/>
              <a:t>the wholesale food business.</a:t>
            </a:r>
            <a:endParaRPr lang="en-US" smtClean="0"/>
          </a:p>
          <a:p>
            <a:pPr eaLnBrk="1" hangingPunct="1">
              <a:spcBef>
                <a:spcPct val="0"/>
              </a:spcBef>
            </a:pPr>
            <a:r>
              <a:rPr lang="en-US" smtClean="0">
                <a:hlinkClick r:id="rId16" action="ppaction://hlinkfile"/>
              </a:rPr>
              <a:t>Investment Dictionary:</a:t>
            </a:r>
            <a:r>
              <a:rPr lang="en-US" smtClean="0"/>
              <a:t> </a:t>
            </a:r>
            <a:r>
              <a:rPr lang="en-US" b="1" smtClean="0"/>
              <a:t>Business</a:t>
            </a:r>
          </a:p>
          <a:p>
            <a:pPr eaLnBrk="1" hangingPunct="1">
              <a:spcBef>
                <a:spcPct val="0"/>
              </a:spcBef>
            </a:pPr>
            <a:endParaRPr lang="en-US" smtClean="0"/>
          </a:p>
          <a:p>
            <a:pPr eaLnBrk="1" hangingPunct="1">
              <a:spcBef>
                <a:spcPct val="0"/>
              </a:spcBef>
            </a:pPr>
            <a:r>
              <a:rPr lang="en-US" smtClean="0"/>
              <a:t>1. An organization or enterprising entity engaged in commercial, industrial or professional activities. A business can be a for-profit entity, such as a publicly-traded corporation, or a non-profit organization engaged in business activities, such as an agricultural cooperative.</a:t>
            </a:r>
            <a:br>
              <a:rPr lang="en-US" smtClean="0"/>
            </a:br>
            <a:r>
              <a:rPr lang="en-US" smtClean="0"/>
              <a:t/>
            </a:r>
            <a:br>
              <a:rPr lang="en-US" smtClean="0"/>
            </a:br>
            <a:r>
              <a:rPr lang="en-US" smtClean="0"/>
              <a:t>2. Any commercial, industrial or professional activity undertaken by an individual or a group.</a:t>
            </a:r>
            <a:br>
              <a:rPr lang="en-US" smtClean="0"/>
            </a:br>
            <a:r>
              <a:rPr lang="en-US" smtClean="0"/>
              <a:t/>
            </a:r>
            <a:br>
              <a:rPr lang="en-US" smtClean="0"/>
            </a:br>
            <a:r>
              <a:rPr lang="en-US" smtClean="0"/>
              <a:t>3. A reference to a specific area or type of economic activity.</a:t>
            </a:r>
          </a:p>
          <a:p>
            <a:pPr eaLnBrk="1" hangingPunct="1">
              <a:spcBef>
                <a:spcPct val="0"/>
              </a:spcBef>
            </a:pPr>
            <a:r>
              <a:rPr lang="en-US" b="1" smtClean="0"/>
              <a:t>Investopedia Says</a:t>
            </a:r>
            <a:r>
              <a:rPr lang="en-US" smtClean="0"/>
              <a:t>:</a:t>
            </a:r>
            <a:br>
              <a:rPr lang="en-US" smtClean="0"/>
            </a:br>
            <a:r>
              <a:rPr lang="en-US" smtClean="0"/>
              <a:t>1. Businesses include everything from a small owner-operated company such as a family restaurant, to a multinational conglomerate such as General Electric.</a:t>
            </a:r>
            <a:br>
              <a:rPr lang="en-US" smtClean="0"/>
            </a:br>
            <a:r>
              <a:rPr lang="en-US" smtClean="0"/>
              <a:t/>
            </a:r>
            <a:br>
              <a:rPr lang="en-US" smtClean="0"/>
            </a:br>
            <a:r>
              <a:rPr lang="en-US" smtClean="0"/>
              <a:t>2. To "do business" with another company, a business must engage in some kind of transaction or exchange of value with that company.</a:t>
            </a:r>
            <a:br>
              <a:rPr lang="en-US" smtClean="0"/>
            </a:br>
            <a:r>
              <a:rPr lang="en-US" smtClean="0"/>
              <a:t/>
            </a:r>
            <a:br>
              <a:rPr lang="en-US" smtClean="0"/>
            </a:br>
            <a:r>
              <a:rPr lang="en-US" smtClean="0"/>
              <a:t>3. In this sense, the word "business" can be used to refer to a specific industry or activity, such as the "real estate business" or the "advertising business".</a:t>
            </a:r>
          </a:p>
          <a:p>
            <a:pPr eaLnBrk="1" hangingPunct="1">
              <a:spcBef>
                <a:spcPct val="0"/>
              </a:spcBef>
            </a:pPr>
            <a:r>
              <a:rPr lang="en-US" b="1" smtClean="0"/>
              <a:t>. </a:t>
            </a:r>
          </a:p>
          <a:p>
            <a:pPr eaLnBrk="1" hangingPunct="1">
              <a:spcBef>
                <a:spcPct val="0"/>
              </a:spcBef>
            </a:pPr>
            <a:r>
              <a:rPr lang="en-US" smtClean="0"/>
              <a:t>A </a:t>
            </a:r>
            <a:r>
              <a:rPr lang="en-US" b="1" smtClean="0"/>
              <a:t>business</a:t>
            </a:r>
            <a:r>
              <a:rPr lang="en-US" smtClean="0"/>
              <a:t> (also known as a </a:t>
            </a:r>
            <a:r>
              <a:rPr lang="en-US" b="1" smtClean="0"/>
              <a:t>company</a:t>
            </a:r>
            <a:r>
              <a:rPr lang="en-US" smtClean="0"/>
              <a:t>, </a:t>
            </a:r>
            <a:r>
              <a:rPr lang="en-US" b="1" smtClean="0"/>
              <a:t>enterprise</a:t>
            </a:r>
            <a:r>
              <a:rPr lang="en-US" smtClean="0"/>
              <a:t>, and </a:t>
            </a:r>
            <a:r>
              <a:rPr lang="en-US" b="1" smtClean="0"/>
              <a:t>firm</a:t>
            </a:r>
            <a:r>
              <a:rPr lang="en-US" smtClean="0"/>
              <a:t>) is a legally recognized </a:t>
            </a:r>
            <a:r>
              <a:rPr lang="en-US" u="sng" smtClean="0">
                <a:hlinkClick r:id="rId17" tooltip="Organization"/>
              </a:rPr>
              <a:t>organization</a:t>
            </a:r>
            <a:r>
              <a:rPr lang="en-US" smtClean="0"/>
              <a:t> designed to provide </a:t>
            </a:r>
            <a:r>
              <a:rPr lang="en-US" u="sng" smtClean="0">
                <a:hlinkClick r:id="rId18" tooltip="Good (economics)"/>
              </a:rPr>
              <a:t>goods</a:t>
            </a:r>
            <a:r>
              <a:rPr lang="en-US" smtClean="0"/>
              <a:t> or </a:t>
            </a:r>
            <a:r>
              <a:rPr lang="en-US" u="sng" smtClean="0">
                <a:hlinkClick r:id="rId19" tooltip="Service (economics)"/>
              </a:rPr>
              <a:t>services</a:t>
            </a:r>
            <a:r>
              <a:rPr lang="en-US" smtClean="0"/>
              <a:t>, or both, to </a:t>
            </a:r>
            <a:r>
              <a:rPr lang="en-US" u="sng" smtClean="0">
                <a:hlinkClick r:id="rId20" tooltip="Consumer"/>
              </a:rPr>
              <a:t>consumers</a:t>
            </a:r>
            <a:r>
              <a:rPr lang="en-US" smtClean="0"/>
              <a:t>, businesses and governmental entities.</a:t>
            </a:r>
            <a:r>
              <a:rPr lang="en-US" u="sng" baseline="30000" smtClean="0">
                <a:hlinkClick r:id="rId21"/>
              </a:rPr>
              <a:t>[1]</a:t>
            </a:r>
            <a:r>
              <a:rPr lang="en-US" smtClean="0"/>
              <a:t> Businesses are predominant in </a:t>
            </a:r>
            <a:r>
              <a:rPr lang="en-US" u="sng" smtClean="0">
                <a:hlinkClick r:id="rId22" tooltip="Capitalism"/>
              </a:rPr>
              <a:t>capitalist</a:t>
            </a:r>
            <a:r>
              <a:rPr lang="en-US" smtClean="0"/>
              <a:t> </a:t>
            </a:r>
            <a:r>
              <a:rPr lang="en-US" u="sng" smtClean="0">
                <a:hlinkClick r:id="rId23" tooltip="Economy"/>
              </a:rPr>
              <a:t>economies</a:t>
            </a:r>
            <a:r>
              <a:rPr lang="en-US" smtClean="0"/>
              <a:t>. Most businesses are </a:t>
            </a:r>
            <a:r>
              <a:rPr lang="en-US" u="sng" smtClean="0">
                <a:hlinkClick r:id="rId24" tooltip="Private property"/>
              </a:rPr>
              <a:t>privately owned</a:t>
            </a:r>
            <a:r>
              <a:rPr lang="en-US" smtClean="0"/>
              <a:t>. A business is typically formed to earn </a:t>
            </a:r>
            <a:r>
              <a:rPr lang="en-US" u="sng" smtClean="0">
                <a:hlinkClick r:id="rId25" tooltip="Profit (economics)"/>
              </a:rPr>
              <a:t>profit</a:t>
            </a:r>
            <a:r>
              <a:rPr lang="en-US" smtClean="0"/>
              <a:t> that will increase the </a:t>
            </a:r>
            <a:r>
              <a:rPr lang="en-US" u="sng" smtClean="0">
                <a:hlinkClick r:id="rId26" tooltip="Wealth"/>
              </a:rPr>
              <a:t>wealth</a:t>
            </a:r>
            <a:r>
              <a:rPr lang="en-US" smtClean="0"/>
              <a:t> of its owners and grow the business itself. The owners and operators of a business have as one of their main objectives </a:t>
            </a:r>
            <a:r>
              <a:rPr lang="en-US" i="1" smtClean="0"/>
              <a:t>the receipt or generation of a </a:t>
            </a:r>
            <a:r>
              <a:rPr lang="en-US" i="1" u="sng" smtClean="0">
                <a:hlinkClick r:id="rId27" tooltip="Financial return"/>
              </a:rPr>
              <a:t>financial return</a:t>
            </a:r>
            <a:r>
              <a:rPr lang="en-US" smtClean="0"/>
              <a:t> in exchange for </a:t>
            </a:r>
            <a:r>
              <a:rPr lang="en-US" u="sng" smtClean="0">
                <a:hlinkClick r:id="rId28" tooltip="Work (project management)"/>
              </a:rPr>
              <a:t>work</a:t>
            </a:r>
            <a:r>
              <a:rPr lang="en-US" smtClean="0"/>
              <a:t> and acceptance of </a:t>
            </a:r>
            <a:r>
              <a:rPr lang="en-US" u="sng" smtClean="0">
                <a:hlinkClick r:id="rId29" tooltip="Risk"/>
              </a:rPr>
              <a:t>risk</a:t>
            </a:r>
            <a:r>
              <a:rPr lang="en-US" smtClean="0"/>
              <a:t>. Notable exceptions include </a:t>
            </a:r>
            <a:r>
              <a:rPr lang="en-US" u="sng" smtClean="0">
                <a:hlinkClick r:id="rId30" tooltip="Cooperative"/>
              </a:rPr>
              <a:t>cooperative</a:t>
            </a:r>
            <a:r>
              <a:rPr lang="en-US" smtClean="0"/>
              <a:t> enterprises and </a:t>
            </a:r>
            <a:r>
              <a:rPr lang="en-US" u="sng" smtClean="0">
                <a:hlinkClick r:id="rId31" tooltip="Government-owned corporation"/>
              </a:rPr>
              <a:t>state-owned enterprises</a:t>
            </a:r>
            <a:r>
              <a:rPr lang="en-US" smtClean="0"/>
              <a:t>. Businesses can also be formed </a:t>
            </a:r>
            <a:r>
              <a:rPr lang="en-US" u="sng" smtClean="0">
                <a:hlinkClick r:id="rId32" tooltip="Non-profit organization"/>
              </a:rPr>
              <a:t>not-for-profit</a:t>
            </a:r>
            <a:r>
              <a:rPr lang="en-US" smtClean="0"/>
              <a:t> or be </a:t>
            </a:r>
            <a:r>
              <a:rPr lang="en-US" u="sng" smtClean="0">
                <a:hlinkClick r:id="rId31" tooltip="Government-owned corporation"/>
              </a:rPr>
              <a:t>state-owned</a:t>
            </a:r>
            <a:r>
              <a:rPr lang="en-US" smtClean="0"/>
              <a:t>.</a:t>
            </a:r>
          </a:p>
          <a:p>
            <a:pPr eaLnBrk="1" hangingPunct="1">
              <a:spcBef>
                <a:spcPct val="0"/>
              </a:spcBef>
            </a:pPr>
            <a:r>
              <a:rPr lang="en-US" smtClean="0"/>
              <a:t>The </a:t>
            </a:r>
            <a:r>
              <a:rPr lang="en-US" u="sng" smtClean="0">
                <a:hlinkClick r:id="rId33" tooltip="Etymology"/>
              </a:rPr>
              <a:t>etymology</a:t>
            </a:r>
            <a:r>
              <a:rPr lang="en-US" smtClean="0"/>
              <a:t> of "business" relates to the state of being busy either as an individual or society as a whole, doing commercially viable and profitable work. The term "business" has at least three usages, depending on the scope — the singular usage (above) to mean a particular </a:t>
            </a:r>
            <a:r>
              <a:rPr lang="en-US" u="sng" smtClean="0">
                <a:hlinkClick r:id="rId34" tooltip="Company"/>
              </a:rPr>
              <a:t>company</a:t>
            </a:r>
            <a:r>
              <a:rPr lang="en-US" smtClean="0"/>
              <a:t> or </a:t>
            </a:r>
            <a:r>
              <a:rPr lang="en-US" u="sng" smtClean="0">
                <a:hlinkClick r:id="rId35" tooltip="Corporation"/>
              </a:rPr>
              <a:t>corporation</a:t>
            </a:r>
            <a:r>
              <a:rPr lang="en-US" smtClean="0"/>
              <a:t>, the generalized usage to refer to a particular </a:t>
            </a:r>
            <a:r>
              <a:rPr lang="en-US" u="sng" smtClean="0">
                <a:hlinkClick r:id="rId36" tooltip="Market sector"/>
              </a:rPr>
              <a:t>market sector</a:t>
            </a:r>
            <a:r>
              <a:rPr lang="en-US" smtClean="0"/>
              <a:t>, such as "the music business" and compound forms such as </a:t>
            </a:r>
            <a:r>
              <a:rPr lang="en-US" u="sng" smtClean="0">
                <a:hlinkClick r:id="rId37" tooltip="Agribusiness"/>
              </a:rPr>
              <a:t>agribusiness</a:t>
            </a:r>
            <a:r>
              <a:rPr lang="en-US" smtClean="0"/>
              <a:t>, or the broadest meaning to include all activity by the community of suppliers of goods and services. However, the exact definition of business, like much else in the </a:t>
            </a:r>
            <a:r>
              <a:rPr lang="en-US" u="sng" smtClean="0">
                <a:hlinkClick r:id="rId38" tooltip="Philosophy of business"/>
              </a:rPr>
              <a:t>philosophy of business</a:t>
            </a:r>
            <a:r>
              <a:rPr lang="en-US" smtClean="0"/>
              <a:t>, is a matter of debate and complexity of meanings.</a:t>
            </a:r>
          </a:p>
          <a:p>
            <a:pPr eaLnBrk="1" hangingPunct="1">
              <a:spcBef>
                <a:spcPct val="0"/>
              </a:spcBef>
            </a:pPr>
            <a:r>
              <a:rPr lang="en-US" b="1" smtClean="0"/>
              <a:t> </a:t>
            </a:r>
          </a:p>
          <a:p>
            <a:pPr eaLnBrk="1" hangingPunct="1">
              <a:spcBef>
                <a:spcPct val="0"/>
              </a:spcBef>
            </a:pPr>
            <a:endParaRPr lang="en-US" b="1" smtClean="0"/>
          </a:p>
          <a:p>
            <a:pPr eaLnBrk="1" hangingPunct="1">
              <a:spcBef>
                <a:spcPct val="0"/>
              </a:spcBef>
            </a:pPr>
            <a:r>
              <a:rPr lang="en-US" b="1" smtClean="0"/>
              <a:t>What is business?</a:t>
            </a:r>
            <a:r>
              <a:rPr lang="en-US" smtClean="0"/>
              <a:t> </a:t>
            </a:r>
            <a:br>
              <a:rPr lang="en-US" smtClean="0"/>
            </a:br>
            <a:r>
              <a:rPr lang="en-US" smtClean="0"/>
              <a:t/>
            </a:r>
            <a:br>
              <a:rPr lang="en-US" smtClean="0"/>
            </a:br>
            <a:r>
              <a:rPr lang="en-US" smtClean="0"/>
              <a:t>A business can be defined as an organization that provides goods and services to others who want or need them. When many people think of business careers, they often think of jobs in large wealthy corporations. Many business-related careers, however, exist in small businesses, non-profit organizations, government agencies, and educational settings. Furthermore, you don't need a degree in business to obtain many of these positions. In short, every sector of our economy needs people with strong overall skills that can be applied to business-type careers. There are a wide variety of career areas that exist in business settings. Some of these include: </a:t>
            </a:r>
          </a:p>
          <a:p>
            <a:pPr eaLnBrk="1" hangingPunct="1">
              <a:spcBef>
                <a:spcPct val="0"/>
              </a:spcBef>
            </a:pPr>
            <a:r>
              <a:rPr lang="en-US" smtClean="0"/>
              <a:t>Accounting </a:t>
            </a:r>
          </a:p>
          <a:p>
            <a:pPr eaLnBrk="1" hangingPunct="1">
              <a:spcBef>
                <a:spcPct val="0"/>
              </a:spcBef>
            </a:pPr>
            <a:r>
              <a:rPr lang="en-US" smtClean="0"/>
              <a:t>Administrative management </a:t>
            </a:r>
          </a:p>
          <a:p>
            <a:pPr eaLnBrk="1" hangingPunct="1">
              <a:spcBef>
                <a:spcPct val="0"/>
              </a:spcBef>
            </a:pPr>
            <a:r>
              <a:rPr lang="en-US" smtClean="0"/>
              <a:t>Business management </a:t>
            </a:r>
          </a:p>
          <a:p>
            <a:pPr eaLnBrk="1" hangingPunct="1">
              <a:spcBef>
                <a:spcPct val="0"/>
              </a:spcBef>
            </a:pPr>
            <a:r>
              <a:rPr lang="en-US" smtClean="0"/>
              <a:t>Finance </a:t>
            </a:r>
          </a:p>
          <a:p>
            <a:pPr eaLnBrk="1" hangingPunct="1">
              <a:spcBef>
                <a:spcPct val="0"/>
              </a:spcBef>
            </a:pPr>
            <a:r>
              <a:rPr lang="en-US" smtClean="0"/>
              <a:t>Human resources </a:t>
            </a:r>
          </a:p>
          <a:p>
            <a:pPr eaLnBrk="1" hangingPunct="1">
              <a:spcBef>
                <a:spcPct val="0"/>
              </a:spcBef>
            </a:pPr>
            <a:r>
              <a:rPr lang="en-US" smtClean="0"/>
              <a:t>Information systems </a:t>
            </a:r>
          </a:p>
          <a:p>
            <a:pPr eaLnBrk="1" hangingPunct="1">
              <a:spcBef>
                <a:spcPct val="0"/>
              </a:spcBef>
            </a:pPr>
            <a:r>
              <a:rPr lang="en-US" smtClean="0"/>
              <a:t>Insurance </a:t>
            </a:r>
          </a:p>
          <a:p>
            <a:pPr eaLnBrk="1" hangingPunct="1">
              <a:spcBef>
                <a:spcPct val="0"/>
              </a:spcBef>
            </a:pPr>
            <a:r>
              <a:rPr lang="en-US" smtClean="0"/>
              <a:t>Marketing </a:t>
            </a:r>
          </a:p>
          <a:p>
            <a:pPr eaLnBrk="1" hangingPunct="1">
              <a:spcBef>
                <a:spcPct val="0"/>
              </a:spcBef>
            </a:pPr>
            <a:r>
              <a:rPr lang="en-US" smtClean="0"/>
              <a:t>Operations management </a:t>
            </a:r>
          </a:p>
          <a:p>
            <a:pPr eaLnBrk="1" hangingPunct="1">
              <a:spcBef>
                <a:spcPct val="0"/>
              </a:spcBef>
            </a:pPr>
            <a:r>
              <a:rPr lang="en-US" smtClean="0"/>
              <a:t>Public relations </a:t>
            </a:r>
          </a:p>
          <a:p>
            <a:pPr eaLnBrk="1" hangingPunct="1">
              <a:spcBef>
                <a:spcPct val="0"/>
              </a:spcBef>
            </a:pPr>
            <a:r>
              <a:rPr lang="en-US" smtClean="0"/>
              <a:t>Purchasing/merchandising </a:t>
            </a:r>
          </a:p>
          <a:p>
            <a:pPr eaLnBrk="1" hangingPunct="1">
              <a:spcBef>
                <a:spcPct val="0"/>
              </a:spcBef>
            </a:pPr>
            <a:r>
              <a:rPr lang="en-US" smtClean="0"/>
              <a:t>Retail management </a:t>
            </a:r>
          </a:p>
          <a:p>
            <a:pPr eaLnBrk="1" hangingPunct="1">
              <a:spcBef>
                <a:spcPct val="0"/>
              </a:spcBef>
            </a:pPr>
            <a:r>
              <a:rPr lang="en-US" smtClean="0"/>
              <a:t>Sales</a:t>
            </a:r>
          </a:p>
          <a:p>
            <a:pPr eaLnBrk="1" hangingPunct="1">
              <a:spcBef>
                <a:spcPct val="0"/>
              </a:spcBef>
            </a:pPr>
            <a:endParaRPr lang="en-US" smtClean="0"/>
          </a:p>
          <a:p>
            <a:endParaRPr lang="en-US" smtClean="0"/>
          </a:p>
        </p:txBody>
      </p:sp>
    </p:spTree>
    <p:extLst>
      <p:ext uri="{BB962C8B-B14F-4D97-AF65-F5344CB8AC3E}">
        <p14:creationId xmlns:p14="http://schemas.microsoft.com/office/powerpoint/2010/main" val="1638347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a:ln/>
        </p:spPr>
      </p:sp>
      <p:sp>
        <p:nvSpPr>
          <p:cNvPr id="119811" name="Rectangle 3"/>
          <p:cNvSpPr>
            <a:spLocks noGrp="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39080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a:ln/>
        </p:spPr>
      </p:sp>
      <p:sp>
        <p:nvSpPr>
          <p:cNvPr id="120835" name="Rectangle 3"/>
          <p:cNvSpPr>
            <a:spLocks noGrp="1"/>
          </p:cNvSpPr>
          <p:nvPr>
            <p:ph type="body" idx="1"/>
          </p:nvPr>
        </p:nvSpPr>
        <p:spPr>
          <a:noFill/>
          <a:ln/>
        </p:spPr>
        <p:txBody>
          <a:bodyPr/>
          <a:lstStyle/>
          <a:p>
            <a:pPr eaLnBrk="1" hangingPunct="1">
              <a:spcBef>
                <a:spcPct val="0"/>
              </a:spcBef>
            </a:pPr>
            <a:endParaRPr lang="en-US" sz="400" dirty="0" smtClean="0"/>
          </a:p>
        </p:txBody>
      </p:sp>
    </p:spTree>
    <p:extLst>
      <p:ext uri="{BB962C8B-B14F-4D97-AF65-F5344CB8AC3E}">
        <p14:creationId xmlns:p14="http://schemas.microsoft.com/office/powerpoint/2010/main" val="206558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a:ln/>
        </p:spPr>
      </p:sp>
      <p:sp>
        <p:nvSpPr>
          <p:cNvPr id="121859" name="Rectangle 3"/>
          <p:cNvSpPr>
            <a:spLocks noGrp="1"/>
          </p:cNvSpPr>
          <p:nvPr>
            <p:ph type="body" idx="1"/>
          </p:nvPr>
        </p:nvSpPr>
        <p:spPr>
          <a:noFill/>
          <a:ln/>
        </p:spPr>
        <p:txBody>
          <a:bodyPr/>
          <a:lstStyle/>
          <a:p>
            <a:pPr eaLnBrk="1" hangingPunct="1">
              <a:spcBef>
                <a:spcPct val="0"/>
              </a:spcBef>
            </a:pPr>
            <a:endParaRPr lang="en-US" sz="400" smtClean="0"/>
          </a:p>
        </p:txBody>
      </p:sp>
    </p:spTree>
    <p:extLst>
      <p:ext uri="{BB962C8B-B14F-4D97-AF65-F5344CB8AC3E}">
        <p14:creationId xmlns:p14="http://schemas.microsoft.com/office/powerpoint/2010/main" val="1375810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a:ln/>
        </p:spPr>
      </p:sp>
      <p:sp>
        <p:nvSpPr>
          <p:cNvPr id="122883" name="Rectangle 3"/>
          <p:cNvSpPr>
            <a:spLocks noGrp="1"/>
          </p:cNvSpPr>
          <p:nvPr>
            <p:ph type="body" idx="1"/>
          </p:nvPr>
        </p:nvSpPr>
        <p:spPr>
          <a:noFill/>
          <a:ln/>
        </p:spPr>
        <p:txBody>
          <a:bodyPr/>
          <a:lstStyle/>
          <a:p>
            <a:pPr eaLnBrk="1" hangingPunct="1">
              <a:spcBef>
                <a:spcPct val="0"/>
              </a:spcBef>
            </a:pPr>
            <a:r>
              <a:rPr lang="en-US" sz="400" b="1" smtClean="0"/>
              <a:t>National Objectives</a:t>
            </a:r>
          </a:p>
          <a:p>
            <a:pPr eaLnBrk="1" hangingPunct="1">
              <a:spcBef>
                <a:spcPct val="0"/>
              </a:spcBef>
            </a:pPr>
            <a:r>
              <a:rPr lang="en-US" sz="400" smtClean="0"/>
              <a:t>Being an important part of the country, every business must have the objective of fulfilling</a:t>
            </a:r>
          </a:p>
          <a:p>
            <a:pPr eaLnBrk="1" hangingPunct="1">
              <a:spcBef>
                <a:spcPct val="0"/>
              </a:spcBef>
            </a:pPr>
            <a:r>
              <a:rPr lang="en-US" sz="400" smtClean="0"/>
              <a:t>national goals and aspirations. The goal of the country may be to provide employment</a:t>
            </a:r>
          </a:p>
          <a:p>
            <a:pPr eaLnBrk="1" hangingPunct="1">
              <a:spcBef>
                <a:spcPct val="0"/>
              </a:spcBef>
            </a:pPr>
            <a:r>
              <a:rPr lang="en-US" sz="400" smtClean="0"/>
              <a:t>opportunity to its citizen, earn revenue for its exchequer, become self-sufficient in production</a:t>
            </a:r>
          </a:p>
          <a:p>
            <a:pPr eaLnBrk="1" hangingPunct="1">
              <a:spcBef>
                <a:spcPct val="0"/>
              </a:spcBef>
            </a:pPr>
            <a:r>
              <a:rPr lang="en-US" sz="400" smtClean="0"/>
              <a:t>of goods and services, promote social justice, etc. Business activities should be conducted</a:t>
            </a:r>
          </a:p>
          <a:p>
            <a:pPr eaLnBrk="1" hangingPunct="1">
              <a:spcBef>
                <a:spcPct val="0"/>
              </a:spcBef>
            </a:pPr>
            <a:r>
              <a:rPr lang="en-US" sz="400" smtClean="0"/>
              <a:t>keeping these goals of the country in mind, which may be called national objectives of</a:t>
            </a:r>
          </a:p>
          <a:p>
            <a:pPr eaLnBrk="1" hangingPunct="1">
              <a:spcBef>
                <a:spcPct val="0"/>
              </a:spcBef>
            </a:pPr>
            <a:r>
              <a:rPr lang="en-US" sz="400" smtClean="0"/>
              <a:t>business. The following are the national objectives of business.</a:t>
            </a:r>
          </a:p>
          <a:p>
            <a:pPr eaLnBrk="1" hangingPunct="1">
              <a:spcBef>
                <a:spcPct val="0"/>
              </a:spcBef>
            </a:pPr>
            <a:r>
              <a:rPr lang="en-US" sz="400" smtClean="0"/>
              <a:t>Human Objectives</a:t>
            </a:r>
          </a:p>
          <a:p>
            <a:pPr eaLnBrk="1" hangingPunct="1">
              <a:spcBef>
                <a:spcPct val="0"/>
              </a:spcBef>
            </a:pPr>
            <a:r>
              <a:rPr lang="en-US" sz="400" smtClean="0"/>
              <a:t>! Economic well</a:t>
            </a:r>
          </a:p>
          <a:p>
            <a:pPr eaLnBrk="1" hangingPunct="1">
              <a:spcBef>
                <a:spcPct val="0"/>
              </a:spcBef>
            </a:pPr>
            <a:r>
              <a:rPr lang="en-US" sz="400" smtClean="0"/>
              <a:t>being of the</a:t>
            </a:r>
          </a:p>
          <a:p>
            <a:pPr eaLnBrk="1" hangingPunct="1">
              <a:spcBef>
                <a:spcPct val="0"/>
              </a:spcBef>
            </a:pPr>
            <a:r>
              <a:rPr lang="en-US" sz="400" smtClean="0"/>
              <a:t>employees</a:t>
            </a:r>
          </a:p>
          <a:p>
            <a:pPr eaLnBrk="1" hangingPunct="1">
              <a:spcBef>
                <a:spcPct val="0"/>
              </a:spcBef>
            </a:pPr>
            <a:r>
              <a:rPr lang="en-US" sz="400" smtClean="0"/>
              <a:t>! Social and</a:t>
            </a:r>
          </a:p>
          <a:p>
            <a:pPr eaLnBrk="1" hangingPunct="1">
              <a:spcBef>
                <a:spcPct val="0"/>
              </a:spcBef>
            </a:pPr>
            <a:r>
              <a:rPr lang="en-US" sz="400" smtClean="0"/>
              <a:t>psychological</a:t>
            </a:r>
          </a:p>
          <a:p>
            <a:pPr eaLnBrk="1" hangingPunct="1">
              <a:spcBef>
                <a:spcPct val="0"/>
              </a:spcBef>
            </a:pPr>
            <a:r>
              <a:rPr lang="en-US" sz="400" smtClean="0"/>
              <a:t>satisfaction of</a:t>
            </a:r>
          </a:p>
          <a:p>
            <a:pPr eaLnBrk="1" hangingPunct="1">
              <a:spcBef>
                <a:spcPct val="0"/>
              </a:spcBef>
            </a:pPr>
            <a:r>
              <a:rPr lang="en-US" sz="400" smtClean="0"/>
              <a:t>employees</a:t>
            </a:r>
          </a:p>
          <a:p>
            <a:pPr eaLnBrk="1" hangingPunct="1">
              <a:spcBef>
                <a:spcPct val="0"/>
              </a:spcBef>
            </a:pPr>
            <a:r>
              <a:rPr lang="en-US" sz="400" smtClean="0"/>
              <a:t>! Development of</a:t>
            </a:r>
          </a:p>
          <a:p>
            <a:pPr eaLnBrk="1" hangingPunct="1">
              <a:spcBef>
                <a:spcPct val="0"/>
              </a:spcBef>
            </a:pPr>
            <a:r>
              <a:rPr lang="en-US" sz="400" smtClean="0"/>
              <a:t>human resources</a:t>
            </a:r>
          </a:p>
          <a:p>
            <a:pPr eaLnBrk="1" hangingPunct="1">
              <a:spcBef>
                <a:spcPct val="0"/>
              </a:spcBef>
            </a:pPr>
            <a:r>
              <a:rPr lang="en-US" sz="400" smtClean="0"/>
              <a:t>! Well being of</a:t>
            </a:r>
          </a:p>
          <a:p>
            <a:pPr eaLnBrk="1" hangingPunct="1">
              <a:spcBef>
                <a:spcPct val="0"/>
              </a:spcBef>
            </a:pPr>
            <a:r>
              <a:rPr lang="en-US" sz="400" smtClean="0"/>
              <a:t>socially and</a:t>
            </a:r>
          </a:p>
          <a:p>
            <a:pPr eaLnBrk="1" hangingPunct="1">
              <a:spcBef>
                <a:spcPct val="0"/>
              </a:spcBef>
            </a:pPr>
            <a:r>
              <a:rPr lang="en-US" sz="400" smtClean="0"/>
              <a:t>economically</a:t>
            </a:r>
          </a:p>
          <a:p>
            <a:pPr eaLnBrk="1" hangingPunct="1">
              <a:spcBef>
                <a:spcPct val="0"/>
              </a:spcBef>
            </a:pPr>
            <a:r>
              <a:rPr lang="en-US" sz="400" smtClean="0"/>
              <a:t>backward people</a:t>
            </a:r>
          </a:p>
          <a:p>
            <a:pPr eaLnBrk="1" hangingPunct="1">
              <a:spcBef>
                <a:spcPct val="0"/>
              </a:spcBef>
            </a:pPr>
            <a:r>
              <a:rPr lang="en-US" sz="400" smtClean="0"/>
              <a:t>Business Studies</a:t>
            </a:r>
          </a:p>
          <a:p>
            <a:pPr eaLnBrk="1" hangingPunct="1">
              <a:spcBef>
                <a:spcPct val="0"/>
              </a:spcBef>
            </a:pPr>
            <a:r>
              <a:rPr lang="en-US" sz="400" smtClean="0"/>
              <a:t>32</a:t>
            </a:r>
          </a:p>
          <a:p>
            <a:pPr eaLnBrk="1" hangingPunct="1">
              <a:spcBef>
                <a:spcPct val="0"/>
              </a:spcBef>
            </a:pPr>
            <a:r>
              <a:rPr lang="en-US" sz="400" b="1" smtClean="0"/>
              <a:t>i. Creation of employment</a:t>
            </a:r>
          </a:p>
          <a:p>
            <a:pPr eaLnBrk="1" hangingPunct="1">
              <a:spcBef>
                <a:spcPct val="0"/>
              </a:spcBef>
            </a:pPr>
            <a:r>
              <a:rPr lang="en-US" sz="400" smtClean="0"/>
              <a:t>One of the important national objectives of business is to create opportunities for gainful</a:t>
            </a:r>
          </a:p>
          <a:p>
            <a:pPr eaLnBrk="1" hangingPunct="1">
              <a:spcBef>
                <a:spcPct val="0"/>
              </a:spcBef>
            </a:pPr>
            <a:r>
              <a:rPr lang="en-US" sz="400" smtClean="0"/>
              <a:t>employment of people. This can be achieved by establishing new business units, expanding</a:t>
            </a:r>
          </a:p>
          <a:p>
            <a:pPr eaLnBrk="1" hangingPunct="1">
              <a:spcBef>
                <a:spcPct val="0"/>
              </a:spcBef>
            </a:pPr>
            <a:r>
              <a:rPr lang="en-US" sz="400" smtClean="0"/>
              <a:t>markets, widening distribution channels, etc.</a:t>
            </a:r>
          </a:p>
          <a:p>
            <a:pPr eaLnBrk="1" hangingPunct="1">
              <a:spcBef>
                <a:spcPct val="0"/>
              </a:spcBef>
            </a:pPr>
            <a:r>
              <a:rPr lang="en-US" sz="400" b="1" smtClean="0"/>
              <a:t>ii. Promotion of social justice</a:t>
            </a:r>
          </a:p>
          <a:p>
            <a:pPr eaLnBrk="1" hangingPunct="1">
              <a:spcBef>
                <a:spcPct val="0"/>
              </a:spcBef>
            </a:pPr>
            <a:r>
              <a:rPr lang="en-US" sz="400" smtClean="0"/>
              <a:t>As a responsible citizen, a businessman is expected to provide equal opportunities to all</a:t>
            </a:r>
          </a:p>
          <a:p>
            <a:pPr eaLnBrk="1" hangingPunct="1">
              <a:spcBef>
                <a:spcPct val="0"/>
              </a:spcBef>
            </a:pPr>
            <a:r>
              <a:rPr lang="en-US" sz="400" smtClean="0"/>
              <a:t>persons with whom he/she deals. He/She is also expected to provide equal opportunities to</a:t>
            </a:r>
          </a:p>
          <a:p>
            <a:pPr eaLnBrk="1" hangingPunct="1">
              <a:spcBef>
                <a:spcPct val="0"/>
              </a:spcBef>
            </a:pPr>
            <a:r>
              <a:rPr lang="en-US" sz="400" smtClean="0"/>
              <a:t>all the employees to work and progress. Towards this objective special attention must be</a:t>
            </a:r>
          </a:p>
          <a:p>
            <a:pPr eaLnBrk="1" hangingPunct="1">
              <a:spcBef>
                <a:spcPct val="0"/>
              </a:spcBef>
            </a:pPr>
            <a:r>
              <a:rPr lang="en-US" sz="400" smtClean="0"/>
              <a:t>paid to weaker and backward sections of the society.</a:t>
            </a:r>
          </a:p>
          <a:p>
            <a:pPr eaLnBrk="1" hangingPunct="1">
              <a:spcBef>
                <a:spcPct val="0"/>
              </a:spcBef>
            </a:pPr>
            <a:r>
              <a:rPr lang="en-US" sz="400" b="1" smtClean="0"/>
              <a:t>iii. Production according to national priority</a:t>
            </a:r>
          </a:p>
          <a:p>
            <a:pPr eaLnBrk="1" hangingPunct="1">
              <a:spcBef>
                <a:spcPct val="0"/>
              </a:spcBef>
            </a:pPr>
            <a:r>
              <a:rPr lang="en-US" sz="400" smtClean="0"/>
              <a:t>Business units should produce and supply goods in accordance with the priorities laid down</a:t>
            </a:r>
          </a:p>
          <a:p>
            <a:pPr eaLnBrk="1" hangingPunct="1">
              <a:spcBef>
                <a:spcPct val="0"/>
              </a:spcBef>
            </a:pPr>
            <a:r>
              <a:rPr lang="en-US" sz="400" smtClean="0"/>
              <a:t>in the plans and policies of the Government. One of the national objectives of business in our</a:t>
            </a:r>
          </a:p>
          <a:p>
            <a:pPr eaLnBrk="1" hangingPunct="1">
              <a:spcBef>
                <a:spcPct val="0"/>
              </a:spcBef>
            </a:pPr>
            <a:r>
              <a:rPr lang="en-US" sz="400" smtClean="0"/>
              <a:t>country should be to increase the production and supply of essential goods at reasonable</a:t>
            </a:r>
          </a:p>
          <a:p>
            <a:pPr eaLnBrk="1" hangingPunct="1">
              <a:spcBef>
                <a:spcPct val="0"/>
              </a:spcBef>
            </a:pPr>
            <a:r>
              <a:rPr lang="en-US" sz="400" smtClean="0"/>
              <a:t>prices.</a:t>
            </a:r>
          </a:p>
          <a:p>
            <a:pPr eaLnBrk="1" hangingPunct="1">
              <a:spcBef>
                <a:spcPct val="0"/>
              </a:spcBef>
            </a:pPr>
            <a:r>
              <a:rPr lang="en-US" sz="400" b="1" smtClean="0"/>
              <a:t>iv. Contribute to the revenue of the country</a:t>
            </a:r>
          </a:p>
          <a:p>
            <a:pPr eaLnBrk="1" hangingPunct="1">
              <a:spcBef>
                <a:spcPct val="0"/>
              </a:spcBef>
            </a:pPr>
            <a:r>
              <a:rPr lang="en-US" sz="400" smtClean="0"/>
              <a:t>The business owners should pay their taxes and dues honestly and regularly. This will increase</a:t>
            </a:r>
          </a:p>
          <a:p>
            <a:pPr eaLnBrk="1" hangingPunct="1">
              <a:spcBef>
                <a:spcPct val="0"/>
              </a:spcBef>
            </a:pPr>
            <a:r>
              <a:rPr lang="en-US" sz="400" smtClean="0"/>
              <a:t>the revenue of the government, which can be used for the development of the nation.</a:t>
            </a:r>
          </a:p>
          <a:p>
            <a:pPr eaLnBrk="1" hangingPunct="1">
              <a:spcBef>
                <a:spcPct val="0"/>
              </a:spcBef>
            </a:pPr>
            <a:r>
              <a:rPr lang="en-US" sz="400" b="1" smtClean="0"/>
              <a:t>v. Self-sufficiency and Export Promotion</a:t>
            </a:r>
          </a:p>
          <a:p>
            <a:pPr eaLnBrk="1" hangingPunct="1">
              <a:spcBef>
                <a:spcPct val="0"/>
              </a:spcBef>
            </a:pPr>
            <a:r>
              <a:rPr lang="en-US" sz="400" smtClean="0"/>
              <a:t>To help the country to become self-reliant, business units have the added responsibility of</a:t>
            </a:r>
          </a:p>
          <a:p>
            <a:pPr eaLnBrk="1" hangingPunct="1">
              <a:spcBef>
                <a:spcPct val="0"/>
              </a:spcBef>
            </a:pPr>
            <a:r>
              <a:rPr lang="en-US" sz="400" smtClean="0"/>
              <a:t>restricting import of goods. Besides, every business units should aim at increasing exports</a:t>
            </a:r>
          </a:p>
          <a:p>
            <a:pPr eaLnBrk="1" hangingPunct="1">
              <a:spcBef>
                <a:spcPct val="0"/>
              </a:spcBef>
            </a:pPr>
            <a:r>
              <a:rPr lang="en-US" sz="400" smtClean="0"/>
              <a:t>and adding to the foreign exchange reserves of the country.</a:t>
            </a:r>
          </a:p>
        </p:txBody>
      </p:sp>
    </p:spTree>
    <p:extLst>
      <p:ext uri="{BB962C8B-B14F-4D97-AF65-F5344CB8AC3E}">
        <p14:creationId xmlns:p14="http://schemas.microsoft.com/office/powerpoint/2010/main" val="4048880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pPr eaLnBrk="1" hangingPunct="1">
              <a:lnSpc>
                <a:spcPct val="80000"/>
              </a:lnSpc>
              <a:spcBef>
                <a:spcPct val="0"/>
              </a:spcBef>
            </a:pPr>
            <a:endParaRPr lang="en-US" sz="400" b="1" smtClean="0"/>
          </a:p>
          <a:p>
            <a:pPr eaLnBrk="1" hangingPunct="1">
              <a:lnSpc>
                <a:spcPct val="80000"/>
              </a:lnSpc>
              <a:spcBef>
                <a:spcPct val="0"/>
              </a:spcBef>
            </a:pPr>
            <a:r>
              <a:rPr lang="en-US" sz="400" b="1" smtClean="0"/>
              <a:t>Classification of Objectives of Business</a:t>
            </a:r>
          </a:p>
          <a:p>
            <a:pPr eaLnBrk="1" hangingPunct="1">
              <a:lnSpc>
                <a:spcPct val="80000"/>
              </a:lnSpc>
              <a:spcBef>
                <a:spcPct val="0"/>
              </a:spcBef>
            </a:pPr>
            <a:r>
              <a:rPr lang="en-US" sz="400" smtClean="0"/>
              <a:t>It is generally believed that a business has a single objective, that is, to make profit. But it</a:t>
            </a:r>
          </a:p>
          <a:p>
            <a:pPr eaLnBrk="1" hangingPunct="1">
              <a:lnSpc>
                <a:spcPct val="80000"/>
              </a:lnSpc>
              <a:spcBef>
                <a:spcPct val="0"/>
              </a:spcBef>
            </a:pPr>
            <a:r>
              <a:rPr lang="en-US" sz="400" smtClean="0"/>
              <a:t>cannot be the only objective of business. While pursuing the objective of earning profit,</a:t>
            </a:r>
          </a:p>
          <a:p>
            <a:pPr eaLnBrk="1" hangingPunct="1">
              <a:lnSpc>
                <a:spcPct val="80000"/>
              </a:lnSpc>
              <a:spcBef>
                <a:spcPct val="0"/>
              </a:spcBef>
            </a:pPr>
            <a:r>
              <a:rPr lang="en-US" sz="400" smtClean="0"/>
              <a:t>business units do keep the interest of their owners in view. However, any business unit</a:t>
            </a:r>
          </a:p>
          <a:p>
            <a:pPr eaLnBrk="1" hangingPunct="1">
              <a:lnSpc>
                <a:spcPct val="80000"/>
              </a:lnSpc>
              <a:spcBef>
                <a:spcPct val="0"/>
              </a:spcBef>
            </a:pPr>
            <a:r>
              <a:rPr lang="en-US" sz="400" smtClean="0"/>
              <a:t>cannot ignore the interests of its employees, customers, the community, as well as the interests</a:t>
            </a:r>
          </a:p>
          <a:p>
            <a:pPr eaLnBrk="1" hangingPunct="1">
              <a:lnSpc>
                <a:spcPct val="80000"/>
              </a:lnSpc>
              <a:spcBef>
                <a:spcPct val="0"/>
              </a:spcBef>
            </a:pPr>
            <a:r>
              <a:rPr lang="en-US" sz="400" smtClean="0"/>
              <a:t>of society as a whole.</a:t>
            </a:r>
          </a:p>
          <a:p>
            <a:pPr eaLnBrk="1" hangingPunct="1">
              <a:lnSpc>
                <a:spcPct val="80000"/>
              </a:lnSpc>
              <a:spcBef>
                <a:spcPct val="0"/>
              </a:spcBef>
            </a:pPr>
            <a:r>
              <a:rPr lang="en-US" sz="400" smtClean="0"/>
              <a:t>For instance, no business can prosper in the long run unless fair wages are paid to the</a:t>
            </a:r>
          </a:p>
          <a:p>
            <a:pPr eaLnBrk="1" hangingPunct="1">
              <a:lnSpc>
                <a:spcPct val="80000"/>
              </a:lnSpc>
              <a:spcBef>
                <a:spcPct val="0"/>
              </a:spcBef>
            </a:pPr>
            <a:r>
              <a:rPr lang="en-US" sz="400" smtClean="0"/>
              <a:t>employees and customer satisfaction is given due importance. Again a business unit can</a:t>
            </a:r>
          </a:p>
          <a:p>
            <a:pPr eaLnBrk="1" hangingPunct="1">
              <a:lnSpc>
                <a:spcPct val="80000"/>
              </a:lnSpc>
              <a:spcBef>
                <a:spcPct val="0"/>
              </a:spcBef>
            </a:pPr>
            <a:r>
              <a:rPr lang="en-US" sz="400" smtClean="0"/>
              <a:t>prosper only if it enjoys the support and goodwill of people in general. Business objectives</a:t>
            </a:r>
          </a:p>
          <a:p>
            <a:pPr eaLnBrk="1" hangingPunct="1">
              <a:lnSpc>
                <a:spcPct val="80000"/>
              </a:lnSpc>
              <a:spcBef>
                <a:spcPct val="0"/>
              </a:spcBef>
            </a:pPr>
            <a:r>
              <a:rPr lang="en-US" sz="400" smtClean="0"/>
              <a:t>also need to be aimed at contributing to national goals and aspirations as well as towards</a:t>
            </a:r>
          </a:p>
          <a:p>
            <a:pPr eaLnBrk="1" hangingPunct="1">
              <a:lnSpc>
                <a:spcPct val="80000"/>
              </a:lnSpc>
              <a:spcBef>
                <a:spcPct val="0"/>
              </a:spcBef>
            </a:pPr>
            <a:r>
              <a:rPr lang="en-US" sz="400" smtClean="0"/>
              <a:t>international well-being. Thus, the objectives of business may be classified as -</a:t>
            </a:r>
          </a:p>
          <a:p>
            <a:pPr eaLnBrk="1" hangingPunct="1">
              <a:lnSpc>
                <a:spcPct val="80000"/>
              </a:lnSpc>
              <a:spcBef>
                <a:spcPct val="0"/>
              </a:spcBef>
            </a:pPr>
            <a:r>
              <a:rPr lang="en-US" sz="400" smtClean="0"/>
              <a:t>a. Economic Objectives</a:t>
            </a:r>
          </a:p>
          <a:p>
            <a:pPr eaLnBrk="1" hangingPunct="1">
              <a:lnSpc>
                <a:spcPct val="80000"/>
              </a:lnSpc>
              <a:spcBef>
                <a:spcPct val="0"/>
              </a:spcBef>
            </a:pPr>
            <a:r>
              <a:rPr lang="en-US" sz="400" smtClean="0"/>
              <a:t>b. Social Objectives</a:t>
            </a:r>
          </a:p>
          <a:p>
            <a:pPr eaLnBrk="1" hangingPunct="1">
              <a:lnSpc>
                <a:spcPct val="80000"/>
              </a:lnSpc>
              <a:spcBef>
                <a:spcPct val="0"/>
              </a:spcBef>
            </a:pPr>
            <a:r>
              <a:rPr lang="en-US" sz="400" smtClean="0"/>
              <a:t>c. Human Objectives</a:t>
            </a:r>
          </a:p>
          <a:p>
            <a:pPr eaLnBrk="1" hangingPunct="1">
              <a:lnSpc>
                <a:spcPct val="80000"/>
              </a:lnSpc>
              <a:spcBef>
                <a:spcPct val="0"/>
              </a:spcBef>
            </a:pPr>
            <a:r>
              <a:rPr lang="en-US" sz="400" smtClean="0"/>
              <a:t>d. National Objectives</a:t>
            </a:r>
          </a:p>
          <a:p>
            <a:pPr eaLnBrk="1" hangingPunct="1">
              <a:lnSpc>
                <a:spcPct val="80000"/>
              </a:lnSpc>
              <a:spcBef>
                <a:spcPct val="0"/>
              </a:spcBef>
            </a:pPr>
            <a:r>
              <a:rPr lang="en-US" sz="400" smtClean="0"/>
              <a:t>e. Global Objectives</a:t>
            </a:r>
          </a:p>
          <a:p>
            <a:pPr eaLnBrk="1" hangingPunct="1">
              <a:lnSpc>
                <a:spcPct val="80000"/>
              </a:lnSpc>
              <a:spcBef>
                <a:spcPct val="0"/>
              </a:spcBef>
            </a:pPr>
            <a:r>
              <a:rPr lang="en-US" sz="400" smtClean="0"/>
              <a:t>Now we shall discuss all these objectives in details.</a:t>
            </a:r>
          </a:p>
          <a:p>
            <a:pPr eaLnBrk="1" hangingPunct="1">
              <a:lnSpc>
                <a:spcPct val="80000"/>
              </a:lnSpc>
              <a:spcBef>
                <a:spcPct val="0"/>
              </a:spcBef>
            </a:pPr>
            <a:r>
              <a:rPr lang="en-US" sz="400" b="1" smtClean="0"/>
              <a:t>3.4 Intext Questions 3.1</a:t>
            </a:r>
          </a:p>
          <a:p>
            <a:pPr eaLnBrk="1" hangingPunct="1">
              <a:lnSpc>
                <a:spcPct val="80000"/>
              </a:lnSpc>
              <a:spcBef>
                <a:spcPct val="0"/>
              </a:spcBef>
            </a:pPr>
            <a:r>
              <a:rPr lang="en-US" sz="400" smtClean="0"/>
              <a:t>Given below are some statements relating to the economic objectives of business.</a:t>
            </a:r>
          </a:p>
          <a:p>
            <a:pPr eaLnBrk="1" hangingPunct="1">
              <a:lnSpc>
                <a:spcPct val="80000"/>
              </a:lnSpc>
              <a:spcBef>
                <a:spcPct val="0"/>
              </a:spcBef>
            </a:pPr>
            <a:r>
              <a:rPr lang="en-US" sz="400" smtClean="0"/>
              <a:t>Some statements are true and some are false. Identify the true statements:</a:t>
            </a:r>
          </a:p>
          <a:p>
            <a:pPr eaLnBrk="1" hangingPunct="1">
              <a:lnSpc>
                <a:spcPct val="80000"/>
              </a:lnSpc>
              <a:spcBef>
                <a:spcPct val="0"/>
              </a:spcBef>
            </a:pPr>
            <a:r>
              <a:rPr lang="en-US" sz="400" smtClean="0"/>
              <a:t>i Creation of demand for goods is the primary objective of business.</a:t>
            </a:r>
          </a:p>
          <a:p>
            <a:pPr eaLnBrk="1" hangingPunct="1">
              <a:lnSpc>
                <a:spcPct val="80000"/>
              </a:lnSpc>
              <a:spcBef>
                <a:spcPct val="0"/>
              </a:spcBef>
            </a:pPr>
            <a:r>
              <a:rPr lang="en-US" sz="400" smtClean="0"/>
              <a:t>ii. Profits are expected to be earned by businessmen in proportion to the amount</a:t>
            </a:r>
          </a:p>
          <a:p>
            <a:pPr eaLnBrk="1" hangingPunct="1">
              <a:lnSpc>
                <a:spcPct val="80000"/>
              </a:lnSpc>
              <a:spcBef>
                <a:spcPct val="0"/>
              </a:spcBef>
            </a:pPr>
            <a:r>
              <a:rPr lang="en-US" sz="400" smtClean="0"/>
              <a:t>of capital invested in business.</a:t>
            </a:r>
          </a:p>
          <a:p>
            <a:pPr eaLnBrk="1" hangingPunct="1">
              <a:lnSpc>
                <a:spcPct val="80000"/>
              </a:lnSpc>
              <a:spcBef>
                <a:spcPct val="0"/>
              </a:spcBef>
            </a:pPr>
            <a:r>
              <a:rPr lang="en-US" sz="400" smtClean="0"/>
              <a:t>iii. It is not always necessary for businessmen to make the best possible use of</a:t>
            </a:r>
          </a:p>
          <a:p>
            <a:pPr eaLnBrk="1" hangingPunct="1">
              <a:lnSpc>
                <a:spcPct val="80000"/>
              </a:lnSpc>
              <a:spcBef>
                <a:spcPct val="0"/>
              </a:spcBef>
            </a:pPr>
            <a:r>
              <a:rPr lang="en-US" sz="400" smtClean="0"/>
              <a:t>materials.</a:t>
            </a:r>
          </a:p>
          <a:p>
            <a:pPr eaLnBrk="1" hangingPunct="1">
              <a:lnSpc>
                <a:spcPct val="80000"/>
              </a:lnSpc>
              <a:spcBef>
                <a:spcPct val="0"/>
              </a:spcBef>
            </a:pPr>
            <a:r>
              <a:rPr lang="en-US" sz="400" smtClean="0"/>
              <a:t>iv. Businessmen should use profits earned from the business only for their own</a:t>
            </a:r>
          </a:p>
          <a:p>
            <a:pPr eaLnBrk="1" hangingPunct="1">
              <a:lnSpc>
                <a:spcPct val="80000"/>
              </a:lnSpc>
              <a:spcBef>
                <a:spcPct val="0"/>
              </a:spcBef>
            </a:pPr>
            <a:r>
              <a:rPr lang="en-US" sz="400" smtClean="0"/>
              <a:t>living.</a:t>
            </a:r>
          </a:p>
          <a:p>
            <a:pPr eaLnBrk="1" hangingPunct="1">
              <a:lnSpc>
                <a:spcPct val="80000"/>
              </a:lnSpc>
              <a:spcBef>
                <a:spcPct val="0"/>
              </a:spcBef>
            </a:pPr>
            <a:r>
              <a:rPr lang="en-US" sz="400" smtClean="0"/>
              <a:t>v. Generation of employment is the primary economic objective of business.</a:t>
            </a:r>
          </a:p>
          <a:p>
            <a:pPr eaLnBrk="1" hangingPunct="1">
              <a:lnSpc>
                <a:spcPct val="80000"/>
              </a:lnSpc>
              <a:spcBef>
                <a:spcPct val="0"/>
              </a:spcBef>
            </a:pPr>
            <a:endParaRPr lang="en-US" sz="400" smtClean="0"/>
          </a:p>
          <a:p>
            <a:pPr eaLnBrk="1" hangingPunct="1">
              <a:lnSpc>
                <a:spcPct val="80000"/>
              </a:lnSpc>
              <a:spcBef>
                <a:spcPct val="0"/>
              </a:spcBef>
            </a:pPr>
            <a:r>
              <a:rPr lang="en-US" sz="400" b="1" smtClean="0"/>
              <a:t>Intext Questions 3.2</a:t>
            </a:r>
          </a:p>
          <a:p>
            <a:pPr eaLnBrk="1" hangingPunct="1">
              <a:lnSpc>
                <a:spcPct val="80000"/>
              </a:lnSpc>
              <a:spcBef>
                <a:spcPct val="0"/>
              </a:spcBef>
            </a:pPr>
            <a:r>
              <a:rPr lang="en-US" sz="400" smtClean="0"/>
              <a:t>Which of the following statements relating to social objectives of business are right and</a:t>
            </a:r>
          </a:p>
          <a:p>
            <a:pPr eaLnBrk="1" hangingPunct="1">
              <a:lnSpc>
                <a:spcPct val="80000"/>
              </a:lnSpc>
              <a:spcBef>
                <a:spcPct val="0"/>
              </a:spcBef>
            </a:pPr>
            <a:r>
              <a:rPr lang="en-US" sz="400" smtClean="0"/>
              <a:t>which are wrong?</a:t>
            </a:r>
          </a:p>
          <a:p>
            <a:pPr eaLnBrk="1" hangingPunct="1">
              <a:lnSpc>
                <a:spcPct val="80000"/>
              </a:lnSpc>
              <a:spcBef>
                <a:spcPct val="0"/>
              </a:spcBef>
            </a:pPr>
            <a:r>
              <a:rPr lang="en-US" sz="400" smtClean="0"/>
              <a:t>i) Social objective of business is based on the assumption that what is good for business</a:t>
            </a:r>
          </a:p>
          <a:p>
            <a:pPr eaLnBrk="1" hangingPunct="1">
              <a:lnSpc>
                <a:spcPct val="80000"/>
              </a:lnSpc>
              <a:spcBef>
                <a:spcPct val="0"/>
              </a:spcBef>
            </a:pPr>
            <a:r>
              <a:rPr lang="en-US" sz="400" smtClean="0"/>
              <a:t>is also good for society.</a:t>
            </a:r>
          </a:p>
          <a:p>
            <a:pPr eaLnBrk="1" hangingPunct="1">
              <a:lnSpc>
                <a:spcPct val="80000"/>
              </a:lnSpc>
              <a:spcBef>
                <a:spcPct val="0"/>
              </a:spcBef>
            </a:pPr>
            <a:r>
              <a:rPr lang="en-US" sz="400" smtClean="0"/>
              <a:t>ii) Production and supply of quality goods to the consumer is the social objective of</a:t>
            </a:r>
          </a:p>
          <a:p>
            <a:pPr eaLnBrk="1" hangingPunct="1">
              <a:lnSpc>
                <a:spcPct val="80000"/>
              </a:lnSpc>
              <a:spcBef>
                <a:spcPct val="0"/>
              </a:spcBef>
            </a:pPr>
            <a:r>
              <a:rPr lang="en-US" sz="400" smtClean="0"/>
              <a:t>business.</a:t>
            </a:r>
          </a:p>
          <a:p>
            <a:pPr eaLnBrk="1" hangingPunct="1">
              <a:lnSpc>
                <a:spcPct val="80000"/>
              </a:lnSpc>
              <a:spcBef>
                <a:spcPct val="0"/>
              </a:spcBef>
            </a:pPr>
            <a:r>
              <a:rPr lang="en-US" sz="400" smtClean="0"/>
              <a:t>iii) Creation of demand for the product is a social objective of business.</a:t>
            </a:r>
          </a:p>
          <a:p>
            <a:pPr eaLnBrk="1" hangingPunct="1">
              <a:lnSpc>
                <a:spcPct val="80000"/>
              </a:lnSpc>
              <a:spcBef>
                <a:spcPct val="0"/>
              </a:spcBef>
            </a:pPr>
            <a:r>
              <a:rPr lang="en-US" sz="400" smtClean="0"/>
              <a:t>iv) Establishment of sports complex for the public is the economic objective of business.</a:t>
            </a:r>
          </a:p>
          <a:p>
            <a:pPr eaLnBrk="1" hangingPunct="1">
              <a:lnSpc>
                <a:spcPct val="80000"/>
              </a:lnSpc>
              <a:spcBef>
                <a:spcPct val="0"/>
              </a:spcBef>
            </a:pPr>
            <a:r>
              <a:rPr lang="en-US" sz="400" smtClean="0"/>
              <a:t>v) Hoarding and black-marketing are considered desirable on the part of business.</a:t>
            </a:r>
          </a:p>
          <a:p>
            <a:pPr eaLnBrk="1" hangingPunct="1">
              <a:lnSpc>
                <a:spcPct val="80000"/>
              </a:lnSpc>
              <a:spcBef>
                <a:spcPct val="0"/>
              </a:spcBef>
            </a:pPr>
            <a:r>
              <a:rPr lang="en-US" sz="400" b="1" smtClean="0"/>
              <a:t>3.6</a:t>
            </a:r>
            <a:r>
              <a:rPr lang="en-US" sz="400" smtClean="0"/>
              <a:t>.</a:t>
            </a:r>
          </a:p>
          <a:p>
            <a:pPr eaLnBrk="1" hangingPunct="1">
              <a:lnSpc>
                <a:spcPct val="80000"/>
              </a:lnSpc>
              <a:spcBef>
                <a:spcPct val="0"/>
              </a:spcBef>
            </a:pPr>
            <a:r>
              <a:rPr lang="en-US" sz="400" b="1" smtClean="0"/>
              <a:t>Intext Questions 3.3</a:t>
            </a:r>
          </a:p>
          <a:p>
            <a:pPr eaLnBrk="1" hangingPunct="1">
              <a:lnSpc>
                <a:spcPct val="80000"/>
              </a:lnSpc>
              <a:spcBef>
                <a:spcPct val="0"/>
              </a:spcBef>
            </a:pPr>
            <a:r>
              <a:rPr lang="en-US" sz="400" smtClean="0"/>
              <a:t>Below are given some statements regarding human objectives of business. State which of</a:t>
            </a:r>
          </a:p>
          <a:p>
            <a:pPr eaLnBrk="1" hangingPunct="1">
              <a:lnSpc>
                <a:spcPct val="80000"/>
              </a:lnSpc>
              <a:spcBef>
                <a:spcPct val="0"/>
              </a:spcBef>
            </a:pPr>
            <a:r>
              <a:rPr lang="en-US" sz="400" smtClean="0"/>
              <a:t>them are “true” and which are “false”:</a:t>
            </a:r>
          </a:p>
          <a:p>
            <a:pPr eaLnBrk="1" hangingPunct="1">
              <a:lnSpc>
                <a:spcPct val="80000"/>
              </a:lnSpc>
              <a:spcBef>
                <a:spcPct val="0"/>
              </a:spcBef>
            </a:pPr>
            <a:r>
              <a:rPr lang="en-US" sz="400" smtClean="0"/>
              <a:t>i. Businessmen should pay proper remuneration which will motivate the workers for</a:t>
            </a:r>
          </a:p>
          <a:p>
            <a:pPr eaLnBrk="1" hangingPunct="1">
              <a:lnSpc>
                <a:spcPct val="80000"/>
              </a:lnSpc>
              <a:spcBef>
                <a:spcPct val="0"/>
              </a:spcBef>
            </a:pPr>
            <a:r>
              <a:rPr lang="en-US" sz="400" smtClean="0"/>
              <a:t>work.</a:t>
            </a:r>
          </a:p>
          <a:p>
            <a:pPr eaLnBrk="1" hangingPunct="1">
              <a:lnSpc>
                <a:spcPct val="80000"/>
              </a:lnSpc>
              <a:spcBef>
                <a:spcPct val="0"/>
              </a:spcBef>
            </a:pPr>
            <a:r>
              <a:rPr lang="en-US" sz="400" smtClean="0"/>
              <a:t>ii. Business units should provide social and psychological satisfaction to the employees.</a:t>
            </a:r>
          </a:p>
          <a:p>
            <a:pPr eaLnBrk="1" hangingPunct="1">
              <a:lnSpc>
                <a:spcPct val="80000"/>
              </a:lnSpc>
              <a:spcBef>
                <a:spcPct val="0"/>
              </a:spcBef>
            </a:pPr>
            <a:r>
              <a:rPr lang="en-US" sz="400" smtClean="0"/>
              <a:t>iii. Businessmen should not help disabled persons unless they are employed in business.</a:t>
            </a:r>
          </a:p>
          <a:p>
            <a:pPr eaLnBrk="1" hangingPunct="1">
              <a:lnSpc>
                <a:spcPct val="80000"/>
              </a:lnSpc>
              <a:spcBef>
                <a:spcPct val="0"/>
              </a:spcBef>
            </a:pPr>
            <a:r>
              <a:rPr lang="en-US" sz="400" smtClean="0"/>
              <a:t>iv. Business units should ignore the suggestions given by the employees while taking</a:t>
            </a:r>
          </a:p>
          <a:p>
            <a:pPr eaLnBrk="1" hangingPunct="1">
              <a:lnSpc>
                <a:spcPct val="80000"/>
              </a:lnSpc>
              <a:spcBef>
                <a:spcPct val="0"/>
              </a:spcBef>
            </a:pPr>
            <a:r>
              <a:rPr lang="en-US" sz="400" smtClean="0"/>
              <a:t>important decisions.</a:t>
            </a:r>
          </a:p>
          <a:p>
            <a:pPr eaLnBrk="1" hangingPunct="1">
              <a:lnSpc>
                <a:spcPct val="80000"/>
              </a:lnSpc>
              <a:spcBef>
                <a:spcPct val="0"/>
              </a:spcBef>
            </a:pPr>
            <a:r>
              <a:rPr lang="en-US" sz="400" smtClean="0"/>
              <a:t>v. Helping physically handicapped persons in the society is an economic objective of</a:t>
            </a:r>
          </a:p>
          <a:p>
            <a:pPr eaLnBrk="1" hangingPunct="1">
              <a:lnSpc>
                <a:spcPct val="80000"/>
              </a:lnSpc>
              <a:spcBef>
                <a:spcPct val="0"/>
              </a:spcBef>
            </a:pPr>
            <a:r>
              <a:rPr lang="en-US" sz="400" smtClean="0"/>
              <a:t>business.</a:t>
            </a:r>
          </a:p>
          <a:p>
            <a:pPr eaLnBrk="1" hangingPunct="1">
              <a:lnSpc>
                <a:spcPct val="80000"/>
              </a:lnSpc>
              <a:spcBef>
                <a:spcPct val="0"/>
              </a:spcBef>
            </a:pPr>
            <a:r>
              <a:rPr lang="en-US" sz="400" b="1" smtClean="0"/>
              <a:t>3.7</a:t>
            </a:r>
            <a:endParaRPr lang="en-US" sz="400" smtClean="0"/>
          </a:p>
          <a:p>
            <a:pPr eaLnBrk="1" hangingPunct="1">
              <a:lnSpc>
                <a:spcPct val="80000"/>
              </a:lnSpc>
              <a:spcBef>
                <a:spcPct val="0"/>
              </a:spcBef>
            </a:pPr>
            <a:r>
              <a:rPr lang="en-US" sz="400" b="1" smtClean="0"/>
              <a:t>Intext Questions 3.4</a:t>
            </a:r>
          </a:p>
          <a:p>
            <a:pPr eaLnBrk="1" hangingPunct="1">
              <a:lnSpc>
                <a:spcPct val="80000"/>
              </a:lnSpc>
              <a:spcBef>
                <a:spcPct val="0"/>
              </a:spcBef>
            </a:pPr>
            <a:r>
              <a:rPr lang="en-US" sz="400" smtClean="0"/>
              <a:t>Fill in the blanks with suitable word(s) from those given in brackets:</a:t>
            </a:r>
          </a:p>
          <a:p>
            <a:pPr eaLnBrk="1" hangingPunct="1">
              <a:lnSpc>
                <a:spcPct val="80000"/>
              </a:lnSpc>
              <a:spcBef>
                <a:spcPct val="0"/>
              </a:spcBef>
            </a:pPr>
            <a:r>
              <a:rPr lang="en-US" sz="400" smtClean="0"/>
              <a:t>(i) To produce and distribute essential goods at a reasonable price is a/an _____________</a:t>
            </a:r>
          </a:p>
          <a:p>
            <a:pPr eaLnBrk="1" hangingPunct="1">
              <a:lnSpc>
                <a:spcPct val="80000"/>
              </a:lnSpc>
              <a:spcBef>
                <a:spcPct val="0"/>
              </a:spcBef>
            </a:pPr>
            <a:r>
              <a:rPr lang="en-US" sz="400" smtClean="0"/>
              <a:t>objective of business. (social, national, human)</a:t>
            </a:r>
          </a:p>
          <a:p>
            <a:pPr eaLnBrk="1" hangingPunct="1">
              <a:lnSpc>
                <a:spcPct val="80000"/>
              </a:lnSpc>
              <a:spcBef>
                <a:spcPct val="0"/>
              </a:spcBef>
            </a:pPr>
            <a:r>
              <a:rPr lang="en-US" sz="400" smtClean="0"/>
              <a:t>(ii) To help the country to become self-reliant business units should aim at increasing</a:t>
            </a:r>
          </a:p>
          <a:p>
            <a:pPr eaLnBrk="1" hangingPunct="1">
              <a:lnSpc>
                <a:spcPct val="80000"/>
              </a:lnSpc>
              <a:spcBef>
                <a:spcPct val="0"/>
              </a:spcBef>
            </a:pPr>
            <a:r>
              <a:rPr lang="en-US" sz="400" smtClean="0"/>
              <a:t>________________. (export import, prices)</a:t>
            </a:r>
          </a:p>
          <a:p>
            <a:pPr eaLnBrk="1" hangingPunct="1">
              <a:lnSpc>
                <a:spcPct val="80000"/>
              </a:lnSpc>
              <a:spcBef>
                <a:spcPct val="0"/>
              </a:spcBef>
            </a:pPr>
            <a:r>
              <a:rPr lang="en-US" sz="400" smtClean="0"/>
              <a:t>(iii) Business units should pay taxes honestly and______________.(occasionally, frequently,</a:t>
            </a:r>
          </a:p>
          <a:p>
            <a:pPr eaLnBrk="1" hangingPunct="1">
              <a:lnSpc>
                <a:spcPct val="80000"/>
              </a:lnSpc>
              <a:spcBef>
                <a:spcPct val="0"/>
              </a:spcBef>
            </a:pPr>
            <a:r>
              <a:rPr lang="en-US" sz="400" smtClean="0"/>
              <a:t>regularly)</a:t>
            </a:r>
          </a:p>
          <a:p>
            <a:pPr eaLnBrk="1" hangingPunct="1">
              <a:lnSpc>
                <a:spcPct val="80000"/>
              </a:lnSpc>
              <a:spcBef>
                <a:spcPct val="0"/>
              </a:spcBef>
            </a:pPr>
            <a:r>
              <a:rPr lang="en-US" sz="400" smtClean="0"/>
              <a:t>(iv) Business should provide equal opportunities to all its ________________.(owners,</a:t>
            </a:r>
          </a:p>
          <a:p>
            <a:pPr eaLnBrk="1" hangingPunct="1">
              <a:lnSpc>
                <a:spcPct val="80000"/>
              </a:lnSpc>
              <a:spcBef>
                <a:spcPct val="0"/>
              </a:spcBef>
            </a:pPr>
            <a:r>
              <a:rPr lang="en-US" sz="400" smtClean="0"/>
              <a:t>employers, suppliers)</a:t>
            </a:r>
          </a:p>
          <a:p>
            <a:pPr eaLnBrk="1" hangingPunct="1">
              <a:lnSpc>
                <a:spcPct val="80000"/>
              </a:lnSpc>
              <a:spcBef>
                <a:spcPct val="0"/>
              </a:spcBef>
            </a:pPr>
            <a:r>
              <a:rPr lang="en-US" sz="400" b="1" smtClean="0"/>
              <a:t>3.8</a:t>
            </a:r>
            <a:endParaRPr lang="en-US" sz="400" smtClean="0"/>
          </a:p>
        </p:txBody>
      </p:sp>
      <p:sp>
        <p:nvSpPr>
          <p:cNvPr id="113668" name="Slide Number Placeholder 3"/>
          <p:cNvSpPr>
            <a:spLocks noGrp="1"/>
          </p:cNvSpPr>
          <p:nvPr>
            <p:ph type="sldNum" sz="quarter" idx="5"/>
          </p:nvPr>
        </p:nvSpPr>
        <p:spPr>
          <a:noFill/>
        </p:spPr>
        <p:txBody>
          <a:bodyPr/>
          <a:lstStyle/>
          <a:p>
            <a:fld id="{7BA0E85B-00EB-4E05-A9A2-BC9CA755F79A}" type="slidenum">
              <a:rPr lang="en-US" smtClean="0"/>
              <a:pPr/>
              <a:t>41</a:t>
            </a:fld>
            <a:endParaRPr lang="en-US" smtClean="0"/>
          </a:p>
        </p:txBody>
      </p:sp>
    </p:spTree>
    <p:extLst>
      <p:ext uri="{BB962C8B-B14F-4D97-AF65-F5344CB8AC3E}">
        <p14:creationId xmlns:p14="http://schemas.microsoft.com/office/powerpoint/2010/main" val="2531906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42E1788-BD40-4B37-984D-5A7B16C15CF4}" type="slidenum">
              <a:rPr lang="en-AU">
                <a:latin typeface="Arial" charset="0"/>
              </a:rPr>
              <a:pPr/>
              <a:t>53</a:t>
            </a:fld>
            <a:endParaRPr lang="en-AU">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AU" smtClean="0">
                <a:latin typeface="Arial" charset="0"/>
              </a:rPr>
              <a:t>Include a definition and picture</a:t>
            </a:r>
          </a:p>
        </p:txBody>
      </p:sp>
    </p:spTree>
    <p:extLst>
      <p:ext uri="{BB962C8B-B14F-4D97-AF65-F5344CB8AC3E}">
        <p14:creationId xmlns:p14="http://schemas.microsoft.com/office/powerpoint/2010/main" val="1602050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p:spPr>
        <p:txBody>
          <a:bodyPr/>
          <a:lstStyle/>
          <a:p>
            <a:endParaRPr lang="en-US" smtClean="0"/>
          </a:p>
        </p:txBody>
      </p:sp>
      <p:sp>
        <p:nvSpPr>
          <p:cNvPr id="125956" name="Slide Number Placeholder 3"/>
          <p:cNvSpPr>
            <a:spLocks noGrp="1"/>
          </p:cNvSpPr>
          <p:nvPr>
            <p:ph type="sldNum" sz="quarter" idx="5"/>
          </p:nvPr>
        </p:nvSpPr>
        <p:spPr>
          <a:noFill/>
        </p:spPr>
        <p:txBody>
          <a:bodyPr/>
          <a:lstStyle/>
          <a:p>
            <a:fld id="{B31A99AB-4271-4589-973D-F0DC80EB4B1B}" type="slidenum">
              <a:rPr lang="en-US" smtClean="0"/>
              <a:pPr/>
              <a:t>63</a:t>
            </a:fld>
            <a:endParaRPr lang="en-US" smtClean="0"/>
          </a:p>
        </p:txBody>
      </p:sp>
    </p:spTree>
    <p:extLst>
      <p:ext uri="{BB962C8B-B14F-4D97-AF65-F5344CB8AC3E}">
        <p14:creationId xmlns:p14="http://schemas.microsoft.com/office/powerpoint/2010/main" val="3333467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eaLnBrk="1" fontAlgn="auto" hangingPunct="1">
              <a:spcBef>
                <a:spcPts val="0"/>
              </a:spcBef>
              <a:spcAft>
                <a:spcPts val="0"/>
              </a:spcAft>
              <a:defRPr/>
            </a:pPr>
            <a:r>
              <a:rPr lang="en-GB" u="sng" dirty="0" smtClean="0"/>
              <a:t>Besides the above traits, the most important qualities of a business are as follows:</a:t>
            </a:r>
            <a:endParaRPr lang="en-US" dirty="0" smtClean="0"/>
          </a:p>
          <a:p>
            <a:pPr eaLnBrk="1" fontAlgn="auto" hangingPunct="1">
              <a:spcBef>
                <a:spcPts val="0"/>
              </a:spcBef>
              <a:spcAft>
                <a:spcPts val="0"/>
              </a:spcAft>
              <a:defRPr/>
            </a:pPr>
            <a:r>
              <a:rPr lang="en-GB" b="1" u="sng" dirty="0" smtClean="0"/>
              <a:t>Initiative and capacity to take prompt decision: </a:t>
            </a:r>
            <a:r>
              <a:rPr lang="en-GB" u="sng" dirty="0" smtClean="0"/>
              <a:t>Now-a-days, things move very fast and as such the businessman should have the capacity to take initiative and prompt decision.</a:t>
            </a:r>
            <a:endParaRPr lang="en-US" dirty="0" smtClean="0"/>
          </a:p>
          <a:p>
            <a:pPr eaLnBrk="1" fontAlgn="auto" hangingPunct="1">
              <a:spcBef>
                <a:spcPts val="0"/>
              </a:spcBef>
              <a:spcAft>
                <a:spcPts val="0"/>
              </a:spcAft>
              <a:defRPr/>
            </a:pPr>
            <a:r>
              <a:rPr lang="en-GB" b="1" u="sng" dirty="0" smtClean="0"/>
              <a:t>Determination, courage and perseverance: </a:t>
            </a:r>
            <a:r>
              <a:rPr lang="en-GB" u="sng" dirty="0" smtClean="0"/>
              <a:t>He must have strong will power and determination. He must have courage and perseverance to face the initial and future problems of the business.</a:t>
            </a:r>
            <a:endParaRPr lang="en-US" dirty="0" smtClean="0"/>
          </a:p>
          <a:p>
            <a:pPr eaLnBrk="1" fontAlgn="auto" hangingPunct="1">
              <a:spcBef>
                <a:spcPts val="0"/>
              </a:spcBef>
              <a:spcAft>
                <a:spcPts val="0"/>
              </a:spcAft>
              <a:defRPr/>
            </a:pPr>
            <a:r>
              <a:rPr lang="en-GB" b="1" u="sng" dirty="0" smtClean="0"/>
              <a:t>Intelligence and alertness: </a:t>
            </a:r>
            <a:r>
              <a:rPr lang="en-GB" u="sng" dirty="0" smtClean="0"/>
              <a:t>The businessman should be alert to his surroundings and he must be aware of the possible changes otherwise he will fail in business. He should be intelligent enough to utilize business opportunities.</a:t>
            </a:r>
            <a:endParaRPr lang="en-US" dirty="0" smtClean="0"/>
          </a:p>
          <a:p>
            <a:pPr eaLnBrk="1" fontAlgn="auto" hangingPunct="1">
              <a:spcBef>
                <a:spcPts val="0"/>
              </a:spcBef>
              <a:spcAft>
                <a:spcPts val="0"/>
              </a:spcAft>
              <a:defRPr/>
            </a:pPr>
            <a:r>
              <a:rPr lang="en-GB" b="1" u="sng" dirty="0" smtClean="0"/>
              <a:t>Quality of leadership: </a:t>
            </a:r>
            <a:r>
              <a:rPr lang="en-GB" u="sng" dirty="0" smtClean="0"/>
              <a:t>He should have the quality of leadership because today's business require loyalty and co-operation of all employees.</a:t>
            </a:r>
            <a:endParaRPr lang="en-US" dirty="0" smtClean="0"/>
          </a:p>
          <a:p>
            <a:pPr eaLnBrk="1" fontAlgn="auto" hangingPunct="1">
              <a:spcBef>
                <a:spcPts val="0"/>
              </a:spcBef>
              <a:spcAft>
                <a:spcPts val="0"/>
              </a:spcAft>
              <a:defRPr/>
            </a:pPr>
            <a:r>
              <a:rPr lang="en-GB" b="1" u="sng" dirty="0" smtClean="0"/>
              <a:t>Morality and integrity: </a:t>
            </a:r>
            <a:r>
              <a:rPr lang="en-GB" u="sng" dirty="0" smtClean="0"/>
              <a:t>The businessman should be honest, straight-forward, fair in dealings, dependability, and moral character. If a businessman intends to make money in a dishonest manner, he cannot establish in business for a long period.</a:t>
            </a:r>
            <a:endParaRPr lang="en-US" dirty="0" smtClean="0"/>
          </a:p>
          <a:p>
            <a:pPr eaLnBrk="1" fontAlgn="auto" hangingPunct="1">
              <a:spcBef>
                <a:spcPts val="0"/>
              </a:spcBef>
              <a:spcAft>
                <a:spcPts val="0"/>
              </a:spcAft>
              <a:defRPr/>
            </a:pPr>
            <a:r>
              <a:rPr lang="en-GB" b="1" u="sng" dirty="0" smtClean="0"/>
              <a:t>Training and Education: </a:t>
            </a:r>
            <a:r>
              <a:rPr lang="en-GB" u="sng" dirty="0" smtClean="0"/>
              <a:t>The businessman should learn the intricacies of modern business through training and education. These are thus essential for a successful businessman.</a:t>
            </a:r>
            <a:endParaRPr lang="en-US" dirty="0" smtClean="0"/>
          </a:p>
          <a:p>
            <a:pPr eaLnBrk="1" fontAlgn="auto" hangingPunct="1">
              <a:spcBef>
                <a:spcPts val="0"/>
              </a:spcBef>
              <a:spcAft>
                <a:spcPts val="0"/>
              </a:spcAft>
              <a:defRPr/>
            </a:pPr>
            <a:r>
              <a:rPr lang="en-GB" u="sng" dirty="0" smtClean="0"/>
              <a:t>Besides the above qualities, the businessman should posses the qualities of tact, patience, foresight, frankness, common sense and charming.</a:t>
            </a:r>
            <a:endParaRPr lang="en-US" dirty="0" smtClean="0"/>
          </a:p>
          <a:p>
            <a:pPr eaLnBrk="1" fontAlgn="auto" hangingPunct="1">
              <a:spcBef>
                <a:spcPts val="0"/>
              </a:spcBef>
              <a:spcAft>
                <a:spcPts val="0"/>
              </a:spcAft>
              <a:defRPr/>
            </a:pPr>
            <a:endParaRPr lang="en-US" b="1" u="sng" dirty="0" smtClean="0"/>
          </a:p>
          <a:p>
            <a:pPr eaLnBrk="1" fontAlgn="auto" hangingPunct="1">
              <a:spcBef>
                <a:spcPts val="0"/>
              </a:spcBef>
              <a:spcAft>
                <a:spcPts val="0"/>
              </a:spcAft>
              <a:defRPr/>
            </a:pPr>
            <a:endParaRPr lang="en-US" b="1" u="sng" dirty="0" smtClean="0"/>
          </a:p>
          <a:p>
            <a:pPr eaLnBrk="1" fontAlgn="auto" hangingPunct="1">
              <a:spcBef>
                <a:spcPts val="0"/>
              </a:spcBef>
              <a:spcAft>
                <a:spcPts val="0"/>
              </a:spcAft>
              <a:defRPr/>
            </a:pPr>
            <a:r>
              <a:rPr lang="en-US" b="1" u="sng" dirty="0" smtClean="0"/>
              <a:t>Characteristics you need to be successful as an entrepreneur </a:t>
            </a:r>
            <a:endParaRPr lang="en-US" b="1" dirty="0" smtClean="0"/>
          </a:p>
          <a:p>
            <a:pPr eaLnBrk="1" fontAlgn="auto" hangingPunct="1">
              <a:spcBef>
                <a:spcPts val="0"/>
              </a:spcBef>
              <a:spcAft>
                <a:spcPts val="0"/>
              </a:spcAft>
              <a:defRPr/>
            </a:pPr>
            <a:r>
              <a:rPr lang="en-US" u="sng" dirty="0" smtClean="0"/>
              <a:t>The 12 letters of the word 'Entrepreneur' can best describe the characteristics of a successful entrepreneur.</a:t>
            </a:r>
            <a:endParaRPr lang="en-US" dirty="0" smtClean="0"/>
          </a:p>
          <a:p>
            <a:pPr eaLnBrk="1" fontAlgn="auto" hangingPunct="1">
              <a:spcBef>
                <a:spcPts val="0"/>
              </a:spcBef>
              <a:spcAft>
                <a:spcPts val="0"/>
              </a:spcAft>
              <a:defRPr/>
            </a:pPr>
            <a:r>
              <a:rPr lang="en-US" u="sng" dirty="0" smtClean="0"/>
              <a:t>E - Enterprising: The first quality one must have is the readiness to undertake a project or business in which he/she believes in, even though it is untried or unpopular.</a:t>
            </a:r>
            <a:br>
              <a:rPr lang="en-US" u="sng" dirty="0" smtClean="0"/>
            </a:br>
            <a:r>
              <a:rPr lang="en-US" u="sng" dirty="0" smtClean="0"/>
              <a:t>N - Need to excel: Another characteristic of a successful Entrepreneur is a hunger for success or to be the </a:t>
            </a:r>
            <a:r>
              <a:rPr lang="en-US" u="sng" dirty="0" err="1" smtClean="0"/>
              <a:t>best.A</a:t>
            </a:r>
            <a:r>
              <a:rPr lang="en-US" u="sng" dirty="0" smtClean="0"/>
              <a:t> need to excel in their venture is a 'must - have' quality in a successful business man.</a:t>
            </a:r>
            <a:endParaRPr lang="en-US" dirty="0" smtClean="0"/>
          </a:p>
          <a:p>
            <a:pPr eaLnBrk="1" fontAlgn="auto" hangingPunct="1">
              <a:spcBef>
                <a:spcPts val="0"/>
              </a:spcBef>
              <a:spcAft>
                <a:spcPts val="0"/>
              </a:spcAft>
              <a:defRPr/>
            </a:pPr>
            <a:r>
              <a:rPr lang="en-US" u="sng" dirty="0" smtClean="0"/>
              <a:t>T - Talented - It goes without saying that all successful businessmen are talented and creative </a:t>
            </a:r>
            <a:r>
              <a:rPr lang="en-US" u="sng" dirty="0" err="1" smtClean="0"/>
              <a:t>people.It</a:t>
            </a:r>
            <a:r>
              <a:rPr lang="en-US" u="sng" dirty="0" smtClean="0"/>
              <a:t> is one of the basic reason for their success.</a:t>
            </a:r>
            <a:endParaRPr lang="en-US" dirty="0" smtClean="0"/>
          </a:p>
          <a:p>
            <a:pPr eaLnBrk="1" fontAlgn="auto" hangingPunct="1">
              <a:spcBef>
                <a:spcPts val="0"/>
              </a:spcBef>
              <a:spcAft>
                <a:spcPts val="0"/>
              </a:spcAft>
              <a:defRPr/>
            </a:pPr>
            <a:r>
              <a:rPr lang="en-US" u="sng" dirty="0" smtClean="0"/>
              <a:t>R - Risk Taking Ability - For an entrepreneur to be successful, the ability to take </a:t>
            </a:r>
            <a:r>
              <a:rPr lang="en-US" u="sng" dirty="0" err="1" smtClean="0"/>
              <a:t>take</a:t>
            </a:r>
            <a:r>
              <a:rPr lang="en-US" u="sng" dirty="0" smtClean="0"/>
              <a:t> calculated risks is very important.</a:t>
            </a:r>
            <a:endParaRPr lang="en-US" dirty="0" smtClean="0"/>
          </a:p>
          <a:p>
            <a:pPr eaLnBrk="1" fontAlgn="auto" hangingPunct="1">
              <a:spcBef>
                <a:spcPts val="0"/>
              </a:spcBef>
              <a:spcAft>
                <a:spcPts val="0"/>
              </a:spcAft>
              <a:defRPr/>
            </a:pPr>
            <a:r>
              <a:rPr lang="en-US" u="sng" dirty="0" smtClean="0"/>
              <a:t>E - Economic- An entrepreneur's success also depends in his ability to be </a:t>
            </a:r>
            <a:r>
              <a:rPr lang="en-US" u="sng" dirty="0" err="1" smtClean="0"/>
              <a:t>economical.'Spend</a:t>
            </a:r>
            <a:r>
              <a:rPr lang="en-US" u="sng" dirty="0" smtClean="0"/>
              <a:t> less and get more' attitude helps in reducing the financial burden of the project.</a:t>
            </a:r>
            <a:endParaRPr lang="en-US" dirty="0" smtClean="0"/>
          </a:p>
          <a:p>
            <a:pPr eaLnBrk="1" fontAlgn="auto" hangingPunct="1">
              <a:spcBef>
                <a:spcPts val="0"/>
              </a:spcBef>
              <a:spcAft>
                <a:spcPts val="0"/>
              </a:spcAft>
              <a:defRPr/>
            </a:pPr>
            <a:r>
              <a:rPr lang="en-US" u="sng" dirty="0" smtClean="0"/>
              <a:t>P - Perseverance - There are always 'ups' and 'downs' in running a </a:t>
            </a:r>
            <a:r>
              <a:rPr lang="en-US" u="sng" dirty="0" err="1" smtClean="0"/>
              <a:t>business.But</a:t>
            </a:r>
            <a:r>
              <a:rPr lang="en-US" u="sng" dirty="0" smtClean="0"/>
              <a:t> to overcome the difficulties and moving on despite the obstacles is a strong trait to have to be successful in business.</a:t>
            </a:r>
            <a:endParaRPr lang="en-US" dirty="0" smtClean="0"/>
          </a:p>
          <a:p>
            <a:pPr eaLnBrk="1" fontAlgn="auto" hangingPunct="1">
              <a:spcBef>
                <a:spcPts val="0"/>
              </a:spcBef>
              <a:spcAft>
                <a:spcPts val="0"/>
              </a:spcAft>
              <a:defRPr/>
            </a:pPr>
            <a:r>
              <a:rPr lang="en-US" u="sng" dirty="0" smtClean="0"/>
              <a:t>R - Relationship Expert - Building and maintaining relationships helps an entrepreneur sustain his business even in most difficult of times.</a:t>
            </a:r>
            <a:endParaRPr lang="en-US" dirty="0" smtClean="0"/>
          </a:p>
          <a:p>
            <a:pPr eaLnBrk="1" fontAlgn="auto" hangingPunct="1">
              <a:spcBef>
                <a:spcPts val="0"/>
              </a:spcBef>
              <a:spcAft>
                <a:spcPts val="0"/>
              </a:spcAft>
              <a:defRPr/>
            </a:pPr>
            <a:r>
              <a:rPr lang="en-US" u="sng" dirty="0" smtClean="0"/>
              <a:t>E - Energy - One must be healthy, energetic and fit to run a successful </a:t>
            </a:r>
            <a:r>
              <a:rPr lang="en-US" u="sng" dirty="0" err="1" smtClean="0"/>
              <a:t>business.The</a:t>
            </a:r>
            <a:r>
              <a:rPr lang="en-US" u="sng" dirty="0" smtClean="0"/>
              <a:t> fitness should not only be restricted to physical level but must also include mental strength.</a:t>
            </a:r>
            <a:endParaRPr lang="en-US" dirty="0" smtClean="0"/>
          </a:p>
          <a:p>
            <a:pPr eaLnBrk="1" fontAlgn="auto" hangingPunct="1">
              <a:spcBef>
                <a:spcPts val="0"/>
              </a:spcBef>
              <a:spcAft>
                <a:spcPts val="0"/>
              </a:spcAft>
              <a:defRPr/>
            </a:pPr>
            <a:r>
              <a:rPr lang="en-US" u="sng" dirty="0" smtClean="0"/>
              <a:t>N - Noisy - This means one has to publicize one's </a:t>
            </a:r>
            <a:r>
              <a:rPr lang="en-US" u="sng" dirty="0" err="1" smtClean="0"/>
              <a:t>work.Effective</a:t>
            </a:r>
            <a:r>
              <a:rPr lang="en-US" u="sng" dirty="0" smtClean="0"/>
              <a:t> Marketing and Communication to the customers and clients is very </a:t>
            </a:r>
            <a:r>
              <a:rPr lang="en-US" u="sng" dirty="0" err="1" smtClean="0"/>
              <a:t>important.And</a:t>
            </a:r>
            <a:r>
              <a:rPr lang="en-US" u="sng" dirty="0" smtClean="0"/>
              <a:t> the best person to do this job is the entrepreneur </a:t>
            </a:r>
            <a:r>
              <a:rPr lang="en-US" u="sng" dirty="0" err="1" smtClean="0"/>
              <a:t>himself.If</a:t>
            </a:r>
            <a:r>
              <a:rPr lang="en-US" u="sng" dirty="0" smtClean="0"/>
              <a:t> he has the ability to communicate his vision to the client or the customer half the battle is won.</a:t>
            </a:r>
            <a:endParaRPr lang="en-US" dirty="0" smtClean="0"/>
          </a:p>
          <a:p>
            <a:pPr eaLnBrk="1" fontAlgn="auto" hangingPunct="1">
              <a:spcBef>
                <a:spcPts val="0"/>
              </a:spcBef>
              <a:spcAft>
                <a:spcPts val="0"/>
              </a:spcAft>
              <a:defRPr/>
            </a:pPr>
            <a:r>
              <a:rPr lang="en-US" u="sng" dirty="0" smtClean="0"/>
              <a:t>E - Eye for details - Again a very important quality for a successful </a:t>
            </a:r>
            <a:r>
              <a:rPr lang="en-US" u="sng" dirty="0" err="1" smtClean="0"/>
              <a:t>entrepreneur.Everybody</a:t>
            </a:r>
            <a:r>
              <a:rPr lang="en-US" u="sng" dirty="0" smtClean="0"/>
              <a:t> knows that 'beauty lies in the details' and a person expert in this makes his customers happy.</a:t>
            </a:r>
            <a:endParaRPr lang="en-US" dirty="0" smtClean="0"/>
          </a:p>
          <a:p>
            <a:pPr eaLnBrk="1" fontAlgn="auto" hangingPunct="1">
              <a:spcBef>
                <a:spcPts val="0"/>
              </a:spcBef>
              <a:spcAft>
                <a:spcPts val="0"/>
              </a:spcAft>
              <a:defRPr/>
            </a:pPr>
            <a:r>
              <a:rPr lang="en-US" u="sng" dirty="0" smtClean="0"/>
              <a:t>U - Untouched by Greed - Many a businesses have failed due to </a:t>
            </a:r>
            <a:r>
              <a:rPr lang="en-US" u="sng" dirty="0" err="1" smtClean="0"/>
              <a:t>greed.Once</a:t>
            </a:r>
            <a:r>
              <a:rPr lang="en-US" u="sng" dirty="0" smtClean="0"/>
              <a:t> one starts doing well and earning money they misuse the trust of the customers in order to earn more </a:t>
            </a:r>
            <a:r>
              <a:rPr lang="en-US" u="sng" dirty="0" err="1" smtClean="0"/>
              <a:t>money.But</a:t>
            </a:r>
            <a:r>
              <a:rPr lang="en-US" u="sng" dirty="0" smtClean="0"/>
              <a:t> if one is able to remain balanced and let not money control their emotions they have much brighter chances to earn money and good reputation.</a:t>
            </a:r>
            <a:endParaRPr lang="en-US" dirty="0" smtClean="0"/>
          </a:p>
          <a:p>
            <a:pPr eaLnBrk="1" fontAlgn="auto" hangingPunct="1">
              <a:spcBef>
                <a:spcPts val="0"/>
              </a:spcBef>
              <a:spcAft>
                <a:spcPts val="0"/>
              </a:spcAft>
              <a:defRPr/>
            </a:pPr>
            <a:r>
              <a:rPr lang="en-US" u="sng" dirty="0" smtClean="0"/>
              <a:t>R - Religious - Religion is '</a:t>
            </a:r>
            <a:r>
              <a:rPr lang="en-US" u="sng" dirty="0" err="1" smtClean="0"/>
              <a:t>faith'.It</a:t>
            </a:r>
            <a:r>
              <a:rPr lang="en-US" u="sng" dirty="0" smtClean="0"/>
              <a:t> does not necessarily mean to go to the church or temple or any other place of </a:t>
            </a:r>
            <a:r>
              <a:rPr lang="en-US" u="sng" dirty="0" err="1" smtClean="0"/>
              <a:t>worship.One</a:t>
            </a:r>
            <a:r>
              <a:rPr lang="en-US" u="sng" dirty="0" smtClean="0"/>
              <a:t> can have faith in </a:t>
            </a:r>
            <a:r>
              <a:rPr lang="en-US" u="sng" dirty="0" err="1" smtClean="0"/>
              <a:t>anything.And</a:t>
            </a:r>
            <a:r>
              <a:rPr lang="en-US" u="sng" dirty="0" smtClean="0"/>
              <a:t> one must keep that </a:t>
            </a:r>
            <a:r>
              <a:rPr lang="en-US" u="sng" dirty="0" err="1" smtClean="0"/>
              <a:t>faith.An</a:t>
            </a:r>
            <a:r>
              <a:rPr lang="en-US" u="sng" dirty="0" smtClean="0"/>
              <a:t> entrepreneur can only move forward in life &amp; be successful if he keep the faith on, even during darkest of moments.</a:t>
            </a:r>
            <a:endParaRPr lang="en-US" dirty="0" smtClean="0"/>
          </a:p>
          <a:p>
            <a:pPr eaLnBrk="1" fontAlgn="auto" hangingPunct="1">
              <a:spcBef>
                <a:spcPts val="0"/>
              </a:spcBef>
              <a:spcAft>
                <a:spcPts val="0"/>
              </a:spcAft>
              <a:defRPr/>
            </a:pPr>
            <a:r>
              <a:rPr lang="en-US" u="sng" dirty="0" smtClean="0"/>
              <a:t> </a:t>
            </a:r>
            <a:endParaRPr lang="en-US" dirty="0" smtClean="0"/>
          </a:p>
          <a:p>
            <a:pPr eaLnBrk="1" fontAlgn="auto" hangingPunct="1">
              <a:spcBef>
                <a:spcPts val="0"/>
              </a:spcBef>
              <a:spcAft>
                <a:spcPts val="0"/>
              </a:spcAft>
              <a:defRPr/>
            </a:pPr>
            <a:r>
              <a:rPr lang="en-GB" u="sng" dirty="0" smtClean="0"/>
              <a:t>The businessman to be successful in his business should have certain basic qualities. Businessmen also include office managers in sole trading firm and professional managers in case of company. An important authority has attributed certain traits of a successful businessman. These traits are:</a:t>
            </a:r>
            <a:endParaRPr lang="en-US" dirty="0" smtClean="0"/>
          </a:p>
          <a:p>
            <a:pPr eaLnBrk="1" fontAlgn="auto" hangingPunct="1">
              <a:spcBef>
                <a:spcPts val="0"/>
              </a:spcBef>
              <a:spcAft>
                <a:spcPts val="0"/>
              </a:spcAft>
              <a:defRPr/>
            </a:pPr>
            <a:r>
              <a:rPr lang="en-GB" u="sng" dirty="0" smtClean="0"/>
              <a:t>Physical and nervous energy</a:t>
            </a:r>
            <a:endParaRPr lang="en-US" dirty="0" smtClean="0"/>
          </a:p>
          <a:p>
            <a:pPr eaLnBrk="1" fontAlgn="auto" hangingPunct="1">
              <a:spcBef>
                <a:spcPts val="0"/>
              </a:spcBef>
              <a:spcAft>
                <a:spcPts val="0"/>
              </a:spcAft>
              <a:defRPr/>
            </a:pPr>
            <a:r>
              <a:rPr lang="en-GB" u="sng" dirty="0" smtClean="0"/>
              <a:t>Sense of purpose</a:t>
            </a:r>
            <a:endParaRPr lang="en-US" dirty="0" smtClean="0"/>
          </a:p>
          <a:p>
            <a:pPr eaLnBrk="1" fontAlgn="auto" hangingPunct="1">
              <a:spcBef>
                <a:spcPts val="0"/>
              </a:spcBef>
              <a:spcAft>
                <a:spcPts val="0"/>
              </a:spcAft>
              <a:defRPr/>
            </a:pPr>
            <a:r>
              <a:rPr lang="en-GB" u="sng" dirty="0" smtClean="0"/>
              <a:t>Integrity</a:t>
            </a:r>
            <a:endParaRPr lang="en-US" dirty="0" smtClean="0"/>
          </a:p>
          <a:p>
            <a:pPr eaLnBrk="1" fontAlgn="auto" hangingPunct="1">
              <a:spcBef>
                <a:spcPts val="0"/>
              </a:spcBef>
              <a:spcAft>
                <a:spcPts val="0"/>
              </a:spcAft>
              <a:defRPr/>
            </a:pPr>
            <a:r>
              <a:rPr lang="en-GB" u="sng" dirty="0" smtClean="0"/>
              <a:t>Friendliness</a:t>
            </a:r>
            <a:endParaRPr lang="en-US" dirty="0" smtClean="0"/>
          </a:p>
          <a:p>
            <a:pPr eaLnBrk="1" fontAlgn="auto" hangingPunct="1">
              <a:spcBef>
                <a:spcPts val="0"/>
              </a:spcBef>
              <a:spcAft>
                <a:spcPts val="0"/>
              </a:spcAft>
              <a:defRPr/>
            </a:pPr>
            <a:r>
              <a:rPr lang="en-GB" u="sng" dirty="0" smtClean="0"/>
              <a:t>Intelligence</a:t>
            </a:r>
            <a:endParaRPr lang="en-US" dirty="0" smtClean="0"/>
          </a:p>
          <a:p>
            <a:pPr eaLnBrk="1" fontAlgn="auto" hangingPunct="1">
              <a:spcBef>
                <a:spcPts val="0"/>
              </a:spcBef>
              <a:spcAft>
                <a:spcPts val="0"/>
              </a:spcAft>
              <a:defRPr/>
            </a:pPr>
            <a:r>
              <a:rPr lang="en-GB" u="sng" dirty="0" smtClean="0"/>
              <a:t>Enthusiasm</a:t>
            </a:r>
            <a:endParaRPr lang="en-US" dirty="0" smtClean="0"/>
          </a:p>
          <a:p>
            <a:pPr eaLnBrk="1" fontAlgn="auto" hangingPunct="1">
              <a:spcBef>
                <a:spcPts val="0"/>
              </a:spcBef>
              <a:spcAft>
                <a:spcPts val="0"/>
              </a:spcAft>
              <a:defRPr/>
            </a:pPr>
            <a:r>
              <a:rPr lang="en-GB" u="sng" dirty="0" smtClean="0"/>
              <a:t>Technical mastery</a:t>
            </a:r>
            <a:endParaRPr lang="en-US" dirty="0" smtClean="0"/>
          </a:p>
          <a:p>
            <a:pPr eaLnBrk="1" fontAlgn="auto" hangingPunct="1">
              <a:spcBef>
                <a:spcPts val="0"/>
              </a:spcBef>
              <a:spcAft>
                <a:spcPts val="0"/>
              </a:spcAft>
              <a:defRPr/>
            </a:pPr>
            <a:r>
              <a:rPr lang="en-GB" u="sng" dirty="0" smtClean="0"/>
              <a:t>Technical skill</a:t>
            </a:r>
            <a:endParaRPr lang="en-US" dirty="0" smtClean="0"/>
          </a:p>
          <a:p>
            <a:pPr eaLnBrk="1" fontAlgn="auto" hangingPunct="1">
              <a:spcBef>
                <a:spcPts val="0"/>
              </a:spcBef>
              <a:spcAft>
                <a:spcPts val="0"/>
              </a:spcAft>
              <a:defRPr/>
            </a:pPr>
            <a:r>
              <a:rPr lang="en-GB" u="sng" dirty="0" smtClean="0"/>
              <a:t>Decisiveness</a:t>
            </a:r>
            <a:endParaRPr lang="en-US" dirty="0" smtClean="0"/>
          </a:p>
          <a:p>
            <a:pPr eaLnBrk="1" fontAlgn="auto" hangingPunct="1">
              <a:spcBef>
                <a:spcPts val="0"/>
              </a:spcBef>
              <a:spcAft>
                <a:spcPts val="0"/>
              </a:spcAft>
              <a:defRPr/>
            </a:pPr>
            <a:r>
              <a:rPr lang="en-GB" u="sng" dirty="0" smtClean="0"/>
              <a:t>Faith</a:t>
            </a:r>
            <a:endParaRPr lang="en-US" dirty="0" smtClean="0"/>
          </a:p>
          <a:p>
            <a:pPr eaLnBrk="1" fontAlgn="auto" hangingPunct="1">
              <a:spcBef>
                <a:spcPts val="0"/>
              </a:spcBef>
              <a:spcAft>
                <a:spcPts val="0"/>
              </a:spcAft>
              <a:defRPr/>
            </a:pPr>
            <a:endParaRPr lang="en-US" dirty="0" smtClean="0"/>
          </a:p>
        </p:txBody>
      </p:sp>
      <p:sp>
        <p:nvSpPr>
          <p:cNvPr id="126980" name="Slide Number Placeholder 3"/>
          <p:cNvSpPr>
            <a:spLocks noGrp="1"/>
          </p:cNvSpPr>
          <p:nvPr>
            <p:ph type="sldNum" sz="quarter" idx="5"/>
          </p:nvPr>
        </p:nvSpPr>
        <p:spPr>
          <a:noFill/>
        </p:spPr>
        <p:txBody>
          <a:bodyPr/>
          <a:lstStyle/>
          <a:p>
            <a:fld id="{6D2EF4AD-93D0-40D7-A61A-FA24A7F6925C}" type="slidenum">
              <a:rPr lang="en-US" smtClean="0"/>
              <a:pPr/>
              <a:t>65</a:t>
            </a:fld>
            <a:endParaRPr lang="en-US" smtClean="0"/>
          </a:p>
        </p:txBody>
      </p:sp>
    </p:spTree>
    <p:extLst>
      <p:ext uri="{BB962C8B-B14F-4D97-AF65-F5344CB8AC3E}">
        <p14:creationId xmlns:p14="http://schemas.microsoft.com/office/powerpoint/2010/main" val="401987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endParaRPr lang="en-US" smtClean="0"/>
          </a:p>
        </p:txBody>
      </p:sp>
      <p:sp>
        <p:nvSpPr>
          <p:cNvPr id="105476" name="Slide Number Placeholder 3"/>
          <p:cNvSpPr>
            <a:spLocks noGrp="1"/>
          </p:cNvSpPr>
          <p:nvPr>
            <p:ph type="sldNum" sz="quarter" idx="5"/>
          </p:nvPr>
        </p:nvSpPr>
        <p:spPr>
          <a:noFill/>
        </p:spPr>
        <p:txBody>
          <a:bodyPr/>
          <a:lstStyle/>
          <a:p>
            <a:fld id="{B86F2311-96E8-4AFD-83D3-7042DFBE73F8}" type="slidenum">
              <a:rPr lang="en-US" smtClean="0"/>
              <a:pPr/>
              <a:t>6</a:t>
            </a:fld>
            <a:endParaRPr lang="en-US" smtClean="0"/>
          </a:p>
        </p:txBody>
      </p:sp>
    </p:spTree>
    <p:extLst>
      <p:ext uri="{BB962C8B-B14F-4D97-AF65-F5344CB8AC3E}">
        <p14:creationId xmlns:p14="http://schemas.microsoft.com/office/powerpoint/2010/main" val="3535694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pPr eaLnBrk="1" hangingPunct="1"/>
            <a:endParaRPr lang="en-US" smtClean="0"/>
          </a:p>
        </p:txBody>
      </p:sp>
      <p:sp>
        <p:nvSpPr>
          <p:cNvPr id="106500" name="Slide Number Placeholder 3"/>
          <p:cNvSpPr>
            <a:spLocks noGrp="1"/>
          </p:cNvSpPr>
          <p:nvPr>
            <p:ph type="sldNum" sz="quarter" idx="5"/>
          </p:nvPr>
        </p:nvSpPr>
        <p:spPr>
          <a:noFill/>
        </p:spPr>
        <p:txBody>
          <a:bodyPr/>
          <a:lstStyle/>
          <a:p>
            <a:fld id="{DD29EA11-F438-4B2B-B109-3E89128729D5}" type="slidenum">
              <a:rPr lang="en-US" smtClean="0"/>
              <a:pPr/>
              <a:t>7</a:t>
            </a:fld>
            <a:endParaRPr lang="en-US" smtClean="0"/>
          </a:p>
        </p:txBody>
      </p:sp>
    </p:spTree>
    <p:extLst>
      <p:ext uri="{BB962C8B-B14F-4D97-AF65-F5344CB8AC3E}">
        <p14:creationId xmlns:p14="http://schemas.microsoft.com/office/powerpoint/2010/main" val="2393653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a:ln/>
        </p:spPr>
      </p:sp>
      <p:sp>
        <p:nvSpPr>
          <p:cNvPr id="102403" name="Rectangle 3"/>
          <p:cNvSpPr>
            <a:spLocks noGrp="1"/>
          </p:cNvSpPr>
          <p:nvPr>
            <p:ph type="body" idx="1"/>
          </p:nvPr>
        </p:nvSpPr>
        <p:spPr>
          <a:noFill/>
          <a:ln/>
        </p:spPr>
        <p:txBody>
          <a:bodyPr/>
          <a:lstStyle/>
          <a:p>
            <a:pPr eaLnBrk="1" hangingPunct="1">
              <a:lnSpc>
                <a:spcPct val="80000"/>
              </a:lnSpc>
            </a:pPr>
            <a:r>
              <a:rPr lang="en-US" sz="700" dirty="0" smtClean="0"/>
              <a:t>You know that man always keeps himself engaged in some kind of activity</a:t>
            </a:r>
          </a:p>
          <a:p>
            <a:pPr eaLnBrk="1" hangingPunct="1">
              <a:lnSpc>
                <a:spcPct val="80000"/>
              </a:lnSpc>
            </a:pPr>
            <a:r>
              <a:rPr lang="en-US" sz="700" dirty="0" smtClean="0"/>
              <a:t>to satisfy his needs and wants.</a:t>
            </a:r>
          </a:p>
          <a:p>
            <a:pPr eaLnBrk="1" hangingPunct="1">
              <a:lnSpc>
                <a:spcPct val="80000"/>
              </a:lnSpc>
            </a:pPr>
            <a:endParaRPr lang="en-US" sz="700" dirty="0" smtClean="0"/>
          </a:p>
          <a:p>
            <a:pPr eaLnBrk="1" hangingPunct="1">
              <a:lnSpc>
                <a:spcPct val="80000"/>
              </a:lnSpc>
            </a:pPr>
            <a:r>
              <a:rPr lang="en-US" sz="700" dirty="0" smtClean="0"/>
              <a:t>TRY &amp; MEMORIZE THIS AND SPEAK </a:t>
            </a:r>
          </a:p>
        </p:txBody>
      </p:sp>
    </p:spTree>
    <p:extLst>
      <p:ext uri="{BB962C8B-B14F-4D97-AF65-F5344CB8AC3E}">
        <p14:creationId xmlns:p14="http://schemas.microsoft.com/office/powerpoint/2010/main" val="3227514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eaLnBrk="1" fontAlgn="auto" hangingPunct="1">
              <a:spcBef>
                <a:spcPts val="0"/>
              </a:spcBef>
              <a:spcAft>
                <a:spcPts val="0"/>
              </a:spcAft>
              <a:defRPr/>
            </a:pPr>
            <a:r>
              <a:rPr lang="en-US" b="1" dirty="0" smtClean="0"/>
              <a:t>Business:</a:t>
            </a:r>
          </a:p>
          <a:p>
            <a:pPr eaLnBrk="1" fontAlgn="auto" hangingPunct="1">
              <a:spcBef>
                <a:spcPts val="0"/>
              </a:spcBef>
              <a:spcAft>
                <a:spcPts val="0"/>
              </a:spcAft>
              <a:defRPr/>
            </a:pPr>
            <a:r>
              <a:rPr lang="en-US" dirty="0" smtClean="0"/>
              <a:t>Activities connected with the production or purchase and sale of goods or</a:t>
            </a:r>
          </a:p>
          <a:p>
            <a:pPr eaLnBrk="1" fontAlgn="auto" hangingPunct="1">
              <a:spcBef>
                <a:spcPts val="0"/>
              </a:spcBef>
              <a:spcAft>
                <a:spcPts val="0"/>
              </a:spcAft>
              <a:defRPr/>
            </a:pPr>
            <a:r>
              <a:rPr lang="en-US" dirty="0" smtClean="0"/>
              <a:t>services with the object of earning profit are called </a:t>
            </a:r>
            <a:r>
              <a:rPr lang="en-US" b="1" dirty="0" smtClean="0"/>
              <a:t>business activities. Mining,</a:t>
            </a:r>
          </a:p>
          <a:p>
            <a:pPr eaLnBrk="1" fontAlgn="auto" hangingPunct="1">
              <a:spcBef>
                <a:spcPts val="0"/>
              </a:spcBef>
              <a:spcAft>
                <a:spcPts val="0"/>
              </a:spcAft>
              <a:defRPr/>
            </a:pPr>
            <a:r>
              <a:rPr lang="en-US" dirty="0" smtClean="0"/>
              <a:t>manufacturing, trade, transportation, insurance, banking are business activities.</a:t>
            </a:r>
          </a:p>
          <a:p>
            <a:pPr eaLnBrk="1" fontAlgn="auto" hangingPunct="1">
              <a:spcBef>
                <a:spcPts val="0"/>
              </a:spcBef>
              <a:spcAft>
                <a:spcPts val="0"/>
              </a:spcAft>
              <a:defRPr/>
            </a:pPr>
            <a:r>
              <a:rPr lang="en-US" dirty="0" smtClean="0"/>
              <a:t>Thus business may be defined as </a:t>
            </a:r>
            <a:r>
              <a:rPr lang="en-US" b="1" dirty="0" smtClean="0"/>
              <a:t>an economic activity involving regular</a:t>
            </a:r>
          </a:p>
          <a:p>
            <a:pPr eaLnBrk="1" fontAlgn="auto" hangingPunct="1">
              <a:spcBef>
                <a:spcPts val="0"/>
              </a:spcBef>
              <a:spcAft>
                <a:spcPts val="0"/>
              </a:spcAft>
              <a:defRPr/>
            </a:pPr>
            <a:r>
              <a:rPr lang="en-US" b="1" dirty="0" smtClean="0"/>
              <a:t>production or purchase and distribution of goods and services with the</a:t>
            </a:r>
          </a:p>
          <a:p>
            <a:pPr eaLnBrk="1" fontAlgn="auto" hangingPunct="1">
              <a:spcBef>
                <a:spcPts val="0"/>
              </a:spcBef>
              <a:spcAft>
                <a:spcPts val="0"/>
              </a:spcAft>
              <a:defRPr/>
            </a:pPr>
            <a:r>
              <a:rPr lang="en-US" b="1" dirty="0" smtClean="0"/>
              <a:t>object of earning profits.</a:t>
            </a:r>
          </a:p>
          <a:p>
            <a:pPr eaLnBrk="1" fontAlgn="auto" hangingPunct="1">
              <a:spcBef>
                <a:spcPts val="0"/>
              </a:spcBef>
              <a:spcAft>
                <a:spcPts val="0"/>
              </a:spcAft>
              <a:defRPr/>
            </a:pPr>
            <a:r>
              <a:rPr lang="en-US" b="1" dirty="0" smtClean="0"/>
              <a:t>Profession:</a:t>
            </a:r>
          </a:p>
          <a:p>
            <a:pPr eaLnBrk="1" fontAlgn="auto" hangingPunct="1">
              <a:spcBef>
                <a:spcPts val="0"/>
              </a:spcBef>
              <a:spcAft>
                <a:spcPts val="0"/>
              </a:spcAft>
              <a:defRPr/>
            </a:pPr>
            <a:r>
              <a:rPr lang="en-US" dirty="0" smtClean="0"/>
              <a:t>Any activity which requires special knowledge and skill to be applied by an</a:t>
            </a:r>
          </a:p>
          <a:p>
            <a:pPr eaLnBrk="1" fontAlgn="auto" hangingPunct="1">
              <a:spcBef>
                <a:spcPts val="0"/>
              </a:spcBef>
              <a:spcAft>
                <a:spcPts val="0"/>
              </a:spcAft>
              <a:defRPr/>
            </a:pPr>
            <a:r>
              <a:rPr lang="en-US" dirty="0" smtClean="0"/>
              <a:t>individual to earn a living is known as </a:t>
            </a:r>
            <a:r>
              <a:rPr lang="en-US" b="1" dirty="0" smtClean="0"/>
              <a:t>profession. For example doctors,</a:t>
            </a:r>
          </a:p>
          <a:p>
            <a:pPr eaLnBrk="1" fontAlgn="auto" hangingPunct="1">
              <a:spcBef>
                <a:spcPts val="0"/>
              </a:spcBef>
              <a:spcAft>
                <a:spcPts val="0"/>
              </a:spcAft>
              <a:defRPr/>
            </a:pPr>
            <a:r>
              <a:rPr lang="en-US" dirty="0" smtClean="0"/>
              <a:t>teachers, lawyers, engineers and accountants are engaged in profession.</a:t>
            </a:r>
          </a:p>
          <a:p>
            <a:pPr eaLnBrk="1" fontAlgn="auto" hangingPunct="1">
              <a:spcBef>
                <a:spcPts val="0"/>
              </a:spcBef>
              <a:spcAft>
                <a:spcPts val="0"/>
              </a:spcAft>
              <a:defRPr/>
            </a:pPr>
            <a:r>
              <a:rPr lang="en-US" dirty="0" smtClean="0"/>
              <a:t>Profession involves intellectual activity. It is not a mechanical or routine</a:t>
            </a:r>
          </a:p>
          <a:p>
            <a:pPr eaLnBrk="1" fontAlgn="auto" hangingPunct="1">
              <a:spcBef>
                <a:spcPts val="0"/>
              </a:spcBef>
              <a:spcAft>
                <a:spcPts val="0"/>
              </a:spcAft>
              <a:defRPr/>
            </a:pPr>
            <a:r>
              <a:rPr lang="en-US" dirty="0" smtClean="0"/>
              <a:t>operation.</a:t>
            </a:r>
          </a:p>
          <a:p>
            <a:pPr eaLnBrk="1" fontAlgn="auto" hangingPunct="1">
              <a:spcBef>
                <a:spcPts val="0"/>
              </a:spcBef>
              <a:spcAft>
                <a:spcPts val="0"/>
              </a:spcAft>
              <a:defRPr/>
            </a:pPr>
            <a:r>
              <a:rPr lang="en-US" dirty="0" smtClean="0"/>
              <a:t>The main characteristics of profession are</a:t>
            </a:r>
          </a:p>
          <a:p>
            <a:pPr eaLnBrk="1" fontAlgn="auto" hangingPunct="1">
              <a:spcBef>
                <a:spcPts val="0"/>
              </a:spcBef>
              <a:spcAft>
                <a:spcPts val="0"/>
              </a:spcAft>
              <a:defRPr/>
            </a:pPr>
            <a:r>
              <a:rPr lang="en-US" dirty="0" smtClean="0"/>
              <a:t>(</a:t>
            </a:r>
            <a:r>
              <a:rPr lang="en-US" dirty="0" err="1" smtClean="0"/>
              <a:t>i</a:t>
            </a:r>
            <a:r>
              <a:rPr lang="en-US" dirty="0" smtClean="0"/>
              <a:t>) Every profession requires special knowledge and training.</a:t>
            </a:r>
          </a:p>
          <a:p>
            <a:pPr eaLnBrk="1" fontAlgn="auto" hangingPunct="1">
              <a:spcBef>
                <a:spcPts val="0"/>
              </a:spcBef>
              <a:spcAft>
                <a:spcPts val="0"/>
              </a:spcAft>
              <a:defRPr/>
            </a:pPr>
            <a:r>
              <a:rPr lang="en-US" dirty="0" smtClean="0"/>
              <a:t>(ii) The primary objective is to render service.</a:t>
            </a:r>
          </a:p>
          <a:p>
            <a:pPr eaLnBrk="1" fontAlgn="auto" hangingPunct="1">
              <a:spcBef>
                <a:spcPts val="0"/>
              </a:spcBef>
              <a:spcAft>
                <a:spcPts val="0"/>
              </a:spcAft>
              <a:defRPr/>
            </a:pPr>
            <a:r>
              <a:rPr lang="en-US" dirty="0" smtClean="0"/>
              <a:t>(iii) The service cannot be substituted by another individual.</a:t>
            </a:r>
          </a:p>
          <a:p>
            <a:pPr eaLnBrk="1" fontAlgn="auto" hangingPunct="1">
              <a:spcBef>
                <a:spcPts val="0"/>
              </a:spcBef>
              <a:spcAft>
                <a:spcPts val="0"/>
              </a:spcAft>
              <a:defRPr/>
            </a:pPr>
            <a:r>
              <a:rPr lang="en-US" dirty="0" smtClean="0"/>
              <a:t>(iv) Every profession is regulated by a professional body. For example the</a:t>
            </a:r>
          </a:p>
          <a:p>
            <a:pPr eaLnBrk="1" fontAlgn="auto" hangingPunct="1">
              <a:spcBef>
                <a:spcPts val="0"/>
              </a:spcBef>
              <a:spcAft>
                <a:spcPts val="0"/>
              </a:spcAft>
              <a:defRPr/>
            </a:pPr>
            <a:r>
              <a:rPr lang="en-US" dirty="0" smtClean="0"/>
              <a:t>profession of Chartered Accountants is regulated by the Institute of</a:t>
            </a:r>
          </a:p>
          <a:p>
            <a:pPr eaLnBrk="1" fontAlgn="auto" hangingPunct="1">
              <a:spcBef>
                <a:spcPts val="0"/>
              </a:spcBef>
              <a:spcAft>
                <a:spcPts val="0"/>
              </a:spcAft>
              <a:defRPr/>
            </a:pPr>
            <a:r>
              <a:rPr lang="en-US" dirty="0" smtClean="0"/>
              <a:t>Chartered Accountants of India.</a:t>
            </a:r>
          </a:p>
          <a:p>
            <a:pPr eaLnBrk="1" fontAlgn="auto" hangingPunct="1">
              <a:spcBef>
                <a:spcPts val="0"/>
              </a:spcBef>
              <a:spcAft>
                <a:spcPts val="0"/>
              </a:spcAft>
              <a:defRPr/>
            </a:pPr>
            <a:r>
              <a:rPr lang="en-US" b="1" dirty="0" smtClean="0"/>
              <a:t>Employment</a:t>
            </a:r>
          </a:p>
          <a:p>
            <a:pPr eaLnBrk="1" fontAlgn="auto" hangingPunct="1">
              <a:spcBef>
                <a:spcPts val="0"/>
              </a:spcBef>
              <a:spcAft>
                <a:spcPts val="0"/>
              </a:spcAft>
              <a:defRPr/>
            </a:pPr>
            <a:r>
              <a:rPr lang="en-US" dirty="0" smtClean="0"/>
              <a:t>When a person works regularly for others and gets wages/salary in return, he</a:t>
            </a:r>
          </a:p>
          <a:p>
            <a:pPr eaLnBrk="1" fontAlgn="auto" hangingPunct="1">
              <a:spcBef>
                <a:spcPts val="0"/>
              </a:spcBef>
              <a:spcAft>
                <a:spcPts val="0"/>
              </a:spcAft>
              <a:defRPr/>
            </a:pPr>
            <a:r>
              <a:rPr lang="en-US" dirty="0" smtClean="0"/>
              <a:t>is said to be in </a:t>
            </a:r>
            <a:r>
              <a:rPr lang="en-US" b="1" dirty="0" smtClean="0"/>
              <a:t>employment. Thus factory workers, office assistants and</a:t>
            </a:r>
          </a:p>
          <a:p>
            <a:pPr eaLnBrk="1" fontAlgn="auto" hangingPunct="1">
              <a:spcBef>
                <a:spcPts val="0"/>
              </a:spcBef>
              <a:spcAft>
                <a:spcPts val="0"/>
              </a:spcAft>
              <a:defRPr/>
            </a:pPr>
            <a:r>
              <a:rPr lang="en-US" dirty="0" smtClean="0"/>
              <a:t>managers are said to be in employment. Those in employment are called</a:t>
            </a:r>
          </a:p>
          <a:p>
            <a:pPr eaLnBrk="1" fontAlgn="auto" hangingPunct="1">
              <a:spcBef>
                <a:spcPts val="0"/>
              </a:spcBef>
              <a:spcAft>
                <a:spcPts val="0"/>
              </a:spcAft>
              <a:defRPr/>
            </a:pPr>
            <a:r>
              <a:rPr lang="en-US" b="1" dirty="0" smtClean="0"/>
              <a:t>employees. Employment may be in government department or in private</a:t>
            </a:r>
          </a:p>
          <a:p>
            <a:pPr eaLnBrk="1" fontAlgn="auto" hangingPunct="1">
              <a:spcBef>
                <a:spcPts val="0"/>
              </a:spcBef>
              <a:spcAft>
                <a:spcPts val="0"/>
              </a:spcAft>
              <a:defRPr/>
            </a:pPr>
            <a:r>
              <a:rPr lang="en-US" dirty="0" err="1" smtClean="0"/>
              <a:t>organisation</a:t>
            </a:r>
            <a:r>
              <a:rPr lang="en-US" dirty="0" smtClean="0"/>
              <a:t>. It may be full-time or part-time, permanent or temporary. The</a:t>
            </a:r>
          </a:p>
          <a:p>
            <a:pPr eaLnBrk="1" fontAlgn="auto" hangingPunct="1">
              <a:spcBef>
                <a:spcPts val="0"/>
              </a:spcBef>
              <a:spcAft>
                <a:spcPts val="0"/>
              </a:spcAft>
              <a:defRPr/>
            </a:pPr>
            <a:r>
              <a:rPr lang="en-US" dirty="0" smtClean="0"/>
              <a:t>main features of employment are :</a:t>
            </a:r>
          </a:p>
          <a:p>
            <a:pPr eaLnBrk="1" fontAlgn="auto" hangingPunct="1">
              <a:spcBef>
                <a:spcPts val="0"/>
              </a:spcBef>
              <a:spcAft>
                <a:spcPts val="0"/>
              </a:spcAft>
              <a:defRPr/>
            </a:pPr>
            <a:r>
              <a:rPr lang="en-US" dirty="0" smtClean="0"/>
              <a:t>(</a:t>
            </a:r>
            <a:r>
              <a:rPr lang="en-US" dirty="0" err="1" smtClean="0"/>
              <a:t>i</a:t>
            </a:r>
            <a:r>
              <a:rPr lang="en-US" dirty="0" smtClean="0"/>
              <a:t>) Employees always work for others.</a:t>
            </a:r>
          </a:p>
          <a:p>
            <a:pPr eaLnBrk="1" fontAlgn="auto" hangingPunct="1">
              <a:spcBef>
                <a:spcPts val="0"/>
              </a:spcBef>
              <a:spcAft>
                <a:spcPts val="0"/>
              </a:spcAft>
              <a:defRPr/>
            </a:pPr>
            <a:r>
              <a:rPr lang="en-US" b="1" i="1" dirty="0" smtClean="0"/>
              <a:t>4 :: Commerce (Business Studies)</a:t>
            </a:r>
          </a:p>
          <a:p>
            <a:pPr eaLnBrk="1" fontAlgn="auto" hangingPunct="1">
              <a:spcBef>
                <a:spcPts val="0"/>
              </a:spcBef>
              <a:spcAft>
                <a:spcPts val="0"/>
              </a:spcAft>
              <a:defRPr/>
            </a:pPr>
            <a:r>
              <a:rPr lang="en-US" dirty="0" smtClean="0"/>
              <a:t>(ii) There are certain terms and conditions of work.</a:t>
            </a:r>
          </a:p>
          <a:p>
            <a:pPr eaLnBrk="1" fontAlgn="auto" hangingPunct="1">
              <a:spcBef>
                <a:spcPts val="0"/>
              </a:spcBef>
              <a:spcAft>
                <a:spcPts val="0"/>
              </a:spcAft>
              <a:defRPr/>
            </a:pPr>
            <a:r>
              <a:rPr lang="en-US" dirty="0" smtClean="0"/>
              <a:t>(iii) The people involved earn fixed income.</a:t>
            </a:r>
          </a:p>
          <a:p>
            <a:pPr eaLnBrk="1" fontAlgn="auto" hangingPunct="1">
              <a:spcBef>
                <a:spcPts val="0"/>
              </a:spcBef>
              <a:spcAft>
                <a:spcPts val="0"/>
              </a:spcAft>
              <a:defRPr/>
            </a:pPr>
            <a:r>
              <a:rPr lang="en-US" b="1" dirty="0" smtClean="0"/>
              <a:t>Vocation</a:t>
            </a:r>
          </a:p>
          <a:p>
            <a:pPr eaLnBrk="1" fontAlgn="auto" hangingPunct="1">
              <a:spcBef>
                <a:spcPts val="0"/>
              </a:spcBef>
              <a:spcAft>
                <a:spcPts val="0"/>
              </a:spcAft>
              <a:defRPr/>
            </a:pPr>
            <a:r>
              <a:rPr lang="en-US" dirty="0" smtClean="0"/>
              <a:t>Vocation means an occupation which involves the use of some basic skills</a:t>
            </a:r>
          </a:p>
          <a:p>
            <a:pPr eaLnBrk="1" fontAlgn="auto" hangingPunct="1">
              <a:spcBef>
                <a:spcPts val="0"/>
              </a:spcBef>
              <a:spcAft>
                <a:spcPts val="0"/>
              </a:spcAft>
              <a:defRPr/>
            </a:pPr>
            <a:r>
              <a:rPr lang="en-US" dirty="0" smtClean="0"/>
              <a:t>which can be developed by practice. Type-writing, tailoring, laundering,</a:t>
            </a:r>
          </a:p>
          <a:p>
            <a:pPr eaLnBrk="1" fontAlgn="auto" hangingPunct="1">
              <a:spcBef>
                <a:spcPts val="0"/>
              </a:spcBef>
              <a:spcAft>
                <a:spcPts val="0"/>
              </a:spcAft>
              <a:defRPr/>
            </a:pPr>
            <a:r>
              <a:rPr lang="en-US" dirty="0" smtClean="0"/>
              <a:t>carpentry etc. are some examples of vocation. Those who wish to get employed</a:t>
            </a:r>
          </a:p>
          <a:p>
            <a:pPr eaLnBrk="1" fontAlgn="auto" hangingPunct="1">
              <a:spcBef>
                <a:spcPts val="0"/>
              </a:spcBef>
              <a:spcAft>
                <a:spcPts val="0"/>
              </a:spcAft>
              <a:defRPr/>
            </a:pPr>
            <a:r>
              <a:rPr lang="en-US" dirty="0" smtClean="0"/>
              <a:t>after completing secondary education may acquire the basic skills required</a:t>
            </a:r>
          </a:p>
          <a:p>
            <a:pPr eaLnBrk="1" fontAlgn="auto" hangingPunct="1">
              <a:spcBef>
                <a:spcPts val="0"/>
              </a:spcBef>
              <a:spcAft>
                <a:spcPts val="0"/>
              </a:spcAft>
              <a:defRPr/>
            </a:pPr>
            <a:r>
              <a:rPr lang="en-US" dirty="0" smtClean="0"/>
              <a:t>for any vocation.</a:t>
            </a:r>
          </a:p>
          <a:p>
            <a:pPr eaLnBrk="1" fontAlgn="auto" hangingPunct="1">
              <a:spcBef>
                <a:spcPts val="0"/>
              </a:spcBef>
              <a:spcAft>
                <a:spcPts val="0"/>
              </a:spcAft>
              <a:defRPr/>
            </a:pPr>
            <a:r>
              <a:rPr lang="en-US" b="1" dirty="0" smtClean="0"/>
              <a:t>Distinction between Business, Profession and Employment</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Basis Business Profession Employment</a:t>
            </a:r>
          </a:p>
          <a:p>
            <a:pPr eaLnBrk="1" fontAlgn="auto" hangingPunct="1">
              <a:spcBef>
                <a:spcPts val="0"/>
              </a:spcBef>
              <a:spcAft>
                <a:spcPts val="0"/>
              </a:spcAft>
              <a:defRPr/>
            </a:pPr>
            <a:r>
              <a:rPr lang="en-US" dirty="0" smtClean="0"/>
              <a:t>1. </a:t>
            </a:r>
            <a:r>
              <a:rPr lang="en-US" b="1" dirty="0" smtClean="0"/>
              <a:t>Primary Earning Rendering Earning</a:t>
            </a:r>
          </a:p>
          <a:p>
            <a:pPr eaLnBrk="1" fontAlgn="auto" hangingPunct="1">
              <a:spcBef>
                <a:spcPts val="0"/>
              </a:spcBef>
              <a:spcAft>
                <a:spcPts val="0"/>
              </a:spcAft>
              <a:defRPr/>
            </a:pPr>
            <a:r>
              <a:rPr lang="en-US" b="1" dirty="0" smtClean="0"/>
              <a:t>Objective profit paid service wages/salary</a:t>
            </a:r>
          </a:p>
          <a:p>
            <a:pPr eaLnBrk="1" fontAlgn="auto" hangingPunct="1">
              <a:spcBef>
                <a:spcPts val="0"/>
              </a:spcBef>
              <a:spcAft>
                <a:spcPts val="0"/>
              </a:spcAft>
              <a:defRPr/>
            </a:pPr>
            <a:r>
              <a:rPr lang="en-US" dirty="0" smtClean="0"/>
              <a:t>2. </a:t>
            </a:r>
            <a:r>
              <a:rPr lang="en-US" b="1" dirty="0" smtClean="0"/>
              <a:t>Reward Profit Professional fee Salary/wages</a:t>
            </a:r>
          </a:p>
          <a:p>
            <a:pPr eaLnBrk="1" fontAlgn="auto" hangingPunct="1">
              <a:spcBef>
                <a:spcPts val="0"/>
              </a:spcBef>
              <a:spcAft>
                <a:spcPts val="0"/>
              </a:spcAft>
              <a:defRPr/>
            </a:pPr>
            <a:r>
              <a:rPr lang="en-US" dirty="0" smtClean="0"/>
              <a:t>3. </a:t>
            </a:r>
            <a:r>
              <a:rPr lang="en-US" b="1" dirty="0" smtClean="0"/>
              <a:t>Nature of </a:t>
            </a:r>
            <a:r>
              <a:rPr lang="en-US" b="1" dirty="0" err="1" smtClean="0"/>
              <a:t>Prodeuction</a:t>
            </a:r>
            <a:r>
              <a:rPr lang="en-US" b="1" dirty="0" smtClean="0"/>
              <a:t> of Expert Job</a:t>
            </a:r>
          </a:p>
          <a:p>
            <a:pPr eaLnBrk="1" fontAlgn="auto" hangingPunct="1">
              <a:spcBef>
                <a:spcPts val="0"/>
              </a:spcBef>
              <a:spcAft>
                <a:spcPts val="0"/>
              </a:spcAft>
              <a:defRPr/>
            </a:pPr>
            <a:r>
              <a:rPr lang="en-US" b="1" dirty="0" smtClean="0"/>
              <a:t>work purchase and sale serve performance</a:t>
            </a:r>
          </a:p>
          <a:p>
            <a:pPr eaLnBrk="1" fontAlgn="auto" hangingPunct="1">
              <a:spcBef>
                <a:spcPts val="0"/>
              </a:spcBef>
              <a:spcAft>
                <a:spcPts val="0"/>
              </a:spcAft>
              <a:defRPr/>
            </a:pPr>
            <a:r>
              <a:rPr lang="en-US" dirty="0" smtClean="0"/>
              <a:t>4. </a:t>
            </a:r>
            <a:r>
              <a:rPr lang="en-US" b="1" dirty="0" smtClean="0"/>
              <a:t>Qualification Undefined Professional As per the need</a:t>
            </a:r>
          </a:p>
          <a:p>
            <a:pPr eaLnBrk="1" fontAlgn="auto" hangingPunct="1">
              <a:spcBef>
                <a:spcPts val="0"/>
              </a:spcBef>
              <a:spcAft>
                <a:spcPts val="0"/>
              </a:spcAft>
              <a:defRPr/>
            </a:pPr>
            <a:r>
              <a:rPr lang="en-US" dirty="0" smtClean="0"/>
              <a:t>training of the employer</a:t>
            </a:r>
          </a:p>
        </p:txBody>
      </p:sp>
      <p:sp>
        <p:nvSpPr>
          <p:cNvPr id="107524" name="Slide Number Placeholder 3"/>
          <p:cNvSpPr>
            <a:spLocks noGrp="1"/>
          </p:cNvSpPr>
          <p:nvPr>
            <p:ph type="sldNum" sz="quarter" idx="5"/>
          </p:nvPr>
        </p:nvSpPr>
        <p:spPr>
          <a:noFill/>
        </p:spPr>
        <p:txBody>
          <a:bodyPr/>
          <a:lstStyle/>
          <a:p>
            <a:fld id="{D7E9EF89-172C-42E2-A0AB-97F5E4A2BEDA}" type="slidenum">
              <a:rPr lang="en-US" smtClean="0"/>
              <a:pPr/>
              <a:t>20</a:t>
            </a:fld>
            <a:endParaRPr lang="en-US" smtClean="0"/>
          </a:p>
        </p:txBody>
      </p:sp>
    </p:spTree>
    <p:extLst>
      <p:ext uri="{BB962C8B-B14F-4D97-AF65-F5344CB8AC3E}">
        <p14:creationId xmlns:p14="http://schemas.microsoft.com/office/powerpoint/2010/main" val="2015223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a:ln/>
        </p:spPr>
      </p:sp>
      <p:sp>
        <p:nvSpPr>
          <p:cNvPr id="114691" name="Rectangle 3"/>
          <p:cNvSpPr>
            <a:spLocks noGrp="1"/>
          </p:cNvSpPr>
          <p:nvPr>
            <p:ph type="body" idx="1"/>
          </p:nvPr>
        </p:nvSpPr>
        <p:spPr>
          <a:noFill/>
          <a:ln/>
        </p:spPr>
        <p:txBody>
          <a:bodyPr/>
          <a:lstStyle/>
          <a:p>
            <a:pPr eaLnBrk="1" hangingPunct="1">
              <a:lnSpc>
                <a:spcPct val="80000"/>
              </a:lnSpc>
            </a:pPr>
            <a:r>
              <a:rPr lang="en-US" b="1" smtClean="0"/>
              <a:t>Economic Objectives :</a:t>
            </a:r>
          </a:p>
          <a:p>
            <a:pPr eaLnBrk="1" hangingPunct="1">
              <a:lnSpc>
                <a:spcPct val="80000"/>
              </a:lnSpc>
            </a:pPr>
            <a:r>
              <a:rPr lang="en-US" smtClean="0"/>
              <a:t>Economic objectives of business include earning adequate profit or satisfactory</a:t>
            </a:r>
          </a:p>
          <a:p>
            <a:pPr eaLnBrk="1" hangingPunct="1">
              <a:lnSpc>
                <a:spcPct val="80000"/>
              </a:lnSpc>
            </a:pPr>
            <a:r>
              <a:rPr lang="en-US" smtClean="0"/>
              <a:t>return on capital invested, survival in the case of competition and growth to</a:t>
            </a:r>
          </a:p>
          <a:p>
            <a:pPr eaLnBrk="1" hangingPunct="1">
              <a:lnSpc>
                <a:spcPct val="80000"/>
              </a:lnSpc>
            </a:pPr>
            <a:r>
              <a:rPr lang="en-US" smtClean="0"/>
              <a:t>maintain progress</a:t>
            </a:r>
          </a:p>
        </p:txBody>
      </p:sp>
    </p:spTree>
    <p:extLst>
      <p:ext uri="{BB962C8B-B14F-4D97-AF65-F5344CB8AC3E}">
        <p14:creationId xmlns:p14="http://schemas.microsoft.com/office/powerpoint/2010/main" val="378040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pPr eaLnBrk="1" hangingPunct="1"/>
            <a:endParaRPr lang="en-US" smtClean="0"/>
          </a:p>
        </p:txBody>
      </p:sp>
      <p:sp>
        <p:nvSpPr>
          <p:cNvPr id="115716" name="Slide Number Placeholder 3"/>
          <p:cNvSpPr>
            <a:spLocks noGrp="1"/>
          </p:cNvSpPr>
          <p:nvPr>
            <p:ph type="sldNum" sz="quarter" idx="5"/>
          </p:nvPr>
        </p:nvSpPr>
        <p:spPr>
          <a:noFill/>
        </p:spPr>
        <p:txBody>
          <a:bodyPr/>
          <a:lstStyle/>
          <a:p>
            <a:fld id="{D8AB33A1-B97C-40FF-A631-B3A5B204A8C2}" type="slidenum">
              <a:rPr lang="en-US" smtClean="0"/>
              <a:pPr/>
              <a:t>25</a:t>
            </a:fld>
            <a:endParaRPr lang="en-US" smtClean="0"/>
          </a:p>
        </p:txBody>
      </p:sp>
    </p:spTree>
    <p:extLst>
      <p:ext uri="{BB962C8B-B14F-4D97-AF65-F5344CB8AC3E}">
        <p14:creationId xmlns:p14="http://schemas.microsoft.com/office/powerpoint/2010/main" val="4202659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pPr eaLnBrk="1" hangingPunct="1"/>
            <a:endParaRPr lang="en-US" smtClean="0"/>
          </a:p>
        </p:txBody>
      </p:sp>
      <p:sp>
        <p:nvSpPr>
          <p:cNvPr id="116740" name="Slide Number Placeholder 3"/>
          <p:cNvSpPr>
            <a:spLocks noGrp="1"/>
          </p:cNvSpPr>
          <p:nvPr>
            <p:ph type="sldNum" sz="quarter" idx="5"/>
          </p:nvPr>
        </p:nvSpPr>
        <p:spPr>
          <a:noFill/>
        </p:spPr>
        <p:txBody>
          <a:bodyPr/>
          <a:lstStyle/>
          <a:p>
            <a:fld id="{54EA6E3B-21AA-4EF0-97F7-1400EF279E1D}" type="slidenum">
              <a:rPr lang="en-US" smtClean="0"/>
              <a:pPr/>
              <a:t>26</a:t>
            </a:fld>
            <a:endParaRPr lang="en-US" smtClean="0"/>
          </a:p>
        </p:txBody>
      </p:sp>
    </p:spTree>
    <p:extLst>
      <p:ext uri="{BB962C8B-B14F-4D97-AF65-F5344CB8AC3E}">
        <p14:creationId xmlns:p14="http://schemas.microsoft.com/office/powerpoint/2010/main" val="1936092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a:ln/>
        </p:spPr>
      </p:sp>
      <p:sp>
        <p:nvSpPr>
          <p:cNvPr id="118787" name="Rectangle 3"/>
          <p:cNvSpPr>
            <a:spLocks noGrp="1"/>
          </p:cNvSpPr>
          <p:nvPr>
            <p:ph type="body" idx="1"/>
          </p:nvPr>
        </p:nvSpPr>
        <p:spPr>
          <a:noFill/>
          <a:ln/>
        </p:spPr>
        <p:txBody>
          <a:bodyPr/>
          <a:lstStyle/>
          <a:p>
            <a:pPr eaLnBrk="1" hangingPunct="1">
              <a:lnSpc>
                <a:spcPct val="80000"/>
              </a:lnSpc>
            </a:pPr>
            <a:r>
              <a:rPr lang="en-US" b="1" smtClean="0"/>
              <a:t>Social Objectives:</a:t>
            </a:r>
          </a:p>
          <a:p>
            <a:pPr eaLnBrk="1" hangingPunct="1">
              <a:lnSpc>
                <a:spcPct val="80000"/>
              </a:lnSpc>
            </a:pPr>
            <a:r>
              <a:rPr lang="en-US" smtClean="0"/>
              <a:t>Social objectives include providing employment opportunities, supply of quality</a:t>
            </a:r>
          </a:p>
          <a:p>
            <a:pPr eaLnBrk="1" hangingPunct="1">
              <a:lnSpc>
                <a:spcPct val="80000"/>
              </a:lnSpc>
            </a:pPr>
            <a:r>
              <a:rPr lang="en-US" smtClean="0"/>
              <a:t>goods and services at reasonable price, improving the standard of living and</a:t>
            </a:r>
          </a:p>
          <a:p>
            <a:pPr eaLnBrk="1" hangingPunct="1">
              <a:lnSpc>
                <a:spcPct val="80000"/>
              </a:lnSpc>
            </a:pPr>
            <a:r>
              <a:rPr lang="en-US" smtClean="0"/>
              <a:t>contributing to environmental protection. It also includes justice to workers</a:t>
            </a:r>
          </a:p>
          <a:p>
            <a:pPr eaLnBrk="1" hangingPunct="1">
              <a:lnSpc>
                <a:spcPct val="80000"/>
              </a:lnSpc>
            </a:pPr>
            <a:r>
              <a:rPr lang="en-US" smtClean="0"/>
              <a:t>in terms of wages, welfare amenities, improved service conditions and</a:t>
            </a:r>
          </a:p>
          <a:p>
            <a:pPr eaLnBrk="1" hangingPunct="1">
              <a:lnSpc>
                <a:spcPct val="80000"/>
              </a:lnSpc>
            </a:pPr>
            <a:r>
              <a:rPr lang="en-US" smtClean="0"/>
              <a:t>professional growth.</a:t>
            </a:r>
          </a:p>
          <a:p>
            <a:pPr eaLnBrk="1" hangingPunct="1"/>
            <a:endParaRPr lang="en-US" smtClean="0"/>
          </a:p>
        </p:txBody>
      </p:sp>
    </p:spTree>
    <p:extLst>
      <p:ext uri="{BB962C8B-B14F-4D97-AF65-F5344CB8AC3E}">
        <p14:creationId xmlns:p14="http://schemas.microsoft.com/office/powerpoint/2010/main" val="763298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847B2A-4A21-4854-8376-8C7D6CED9B18}" type="datetimeFigureOut">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A45F-DAD7-4E27-9FC9-F491ACD285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847B2A-4A21-4854-8376-8C7D6CED9B18}" type="datetimeFigureOut">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A45F-DAD7-4E27-9FC9-F491ACD285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847B2A-4A21-4854-8376-8C7D6CED9B18}" type="datetimeFigureOut">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A45F-DAD7-4E27-9FC9-F491ACD285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847B2A-4A21-4854-8376-8C7D6CED9B18}" type="datetimeFigureOut">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A45F-DAD7-4E27-9FC9-F491ACD285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847B2A-4A21-4854-8376-8C7D6CED9B18}" type="datetimeFigureOut">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A45F-DAD7-4E27-9FC9-F491ACD285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847B2A-4A21-4854-8376-8C7D6CED9B18}" type="datetimeFigureOut">
              <a:rPr lang="en-US" smtClean="0"/>
              <a:pPr/>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D4A45F-DAD7-4E27-9FC9-F491ACD285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847B2A-4A21-4854-8376-8C7D6CED9B18}" type="datetimeFigureOut">
              <a:rPr lang="en-US" smtClean="0"/>
              <a:pPr/>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D4A45F-DAD7-4E27-9FC9-F491ACD285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847B2A-4A21-4854-8376-8C7D6CED9B18}" type="datetimeFigureOut">
              <a:rPr lang="en-US" smtClean="0"/>
              <a:pPr/>
              <a:t>5/31/2016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D4A45F-DAD7-4E27-9FC9-F491ACD285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847B2A-4A21-4854-8376-8C7D6CED9B18}" type="datetimeFigureOut">
              <a:rPr lang="en-US" smtClean="0"/>
              <a:pPr/>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D4A45F-DAD7-4E27-9FC9-F491ACD285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847B2A-4A21-4854-8376-8C7D6CED9B18}" type="datetimeFigureOut">
              <a:rPr lang="en-US" smtClean="0"/>
              <a:pPr/>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D4A45F-DAD7-4E27-9FC9-F491ACD285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847B2A-4A21-4854-8376-8C7D6CED9B18}" type="datetimeFigureOut">
              <a:rPr lang="en-US" smtClean="0"/>
              <a:pPr/>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D4A45F-DAD7-4E27-9FC9-F491ACD285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47B2A-4A21-4854-8376-8C7D6CED9B18}" type="datetimeFigureOut">
              <a:rPr lang="en-US" smtClean="0"/>
              <a:pPr/>
              <a:t>5/31/2016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4A45F-DAD7-4E27-9FC9-F491ACD285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	</a:t>
            </a:r>
            <a:endParaRPr lang="en-US" dirty="0"/>
          </a:p>
        </p:txBody>
      </p:sp>
      <p:sp>
        <p:nvSpPr>
          <p:cNvPr id="3" name="Subtitle 2"/>
          <p:cNvSpPr>
            <a:spLocks noGrp="1"/>
          </p:cNvSpPr>
          <p:nvPr>
            <p:ph type="subTitle" idx="1"/>
          </p:nvPr>
        </p:nvSpPr>
        <p:spPr/>
        <p:txBody>
          <a:bodyPr/>
          <a:lstStyle/>
          <a:p>
            <a:r>
              <a:rPr lang="en-US" dirty="0" smtClean="0">
                <a:solidFill>
                  <a:schemeClr val="tx1"/>
                </a:solidFill>
              </a:rPr>
              <a:t>NATURE OF BUSINESS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10600" cy="5516563"/>
          </a:xfrm>
        </p:spPr>
        <p:txBody>
          <a:bodyPr>
            <a:normAutofit/>
          </a:bodyPr>
          <a:lstStyle/>
          <a:p>
            <a:r>
              <a:rPr lang="en-US" sz="3000" dirty="0" smtClean="0">
                <a:latin typeface="Times New Roman" pitchFamily="18" charset="0"/>
                <a:cs typeface="Times New Roman" pitchFamily="18" charset="0"/>
              </a:rPr>
              <a:t>Continuity in dealing</a:t>
            </a:r>
          </a:p>
          <a:p>
            <a:r>
              <a:rPr lang="en-US" sz="3000" dirty="0" smtClean="0">
                <a:latin typeface="Times New Roman" pitchFamily="18" charset="0"/>
                <a:cs typeface="Times New Roman" pitchFamily="18" charset="0"/>
              </a:rPr>
              <a:t>Economic activity</a:t>
            </a:r>
            <a:endParaRPr lang="en-US"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Importance of Business </a:t>
            </a:r>
            <a:endParaRPr lang="en-US" dirty="0"/>
          </a:p>
        </p:txBody>
      </p:sp>
      <p:sp>
        <p:nvSpPr>
          <p:cNvPr id="3" name="Content Placeholder 2"/>
          <p:cNvSpPr>
            <a:spLocks noGrp="1"/>
          </p:cNvSpPr>
          <p:nvPr>
            <p:ph idx="1"/>
          </p:nvPr>
        </p:nvSpPr>
        <p:spPr>
          <a:xfrm>
            <a:off x="152400" y="1295400"/>
            <a:ext cx="8686800" cy="5257800"/>
          </a:xfrm>
        </p:spPr>
        <p:txBody>
          <a:bodyPr>
            <a:normAutofit/>
          </a:bodyPr>
          <a:lstStyle/>
          <a:p>
            <a:endParaRPr lang="en-US" sz="2500" b="1"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Supply of Goods and Services:</a:t>
            </a:r>
            <a:r>
              <a:rPr lang="en-US" sz="2500" dirty="0" smtClean="0">
                <a:latin typeface="Times New Roman" pitchFamily="18" charset="0"/>
                <a:cs typeface="Times New Roman" pitchFamily="18" charset="0"/>
              </a:rPr>
              <a:t> Business provides goods and services to the society. Business produces different products, which are sold or supplied to the society. </a:t>
            </a:r>
          </a:p>
          <a:p>
            <a:pPr>
              <a:buNone/>
            </a:pPr>
            <a:endParaRPr lang="en-US" sz="2500"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Harnessing Capital and other Resources in Production:  </a:t>
            </a:r>
            <a:r>
              <a:rPr lang="en-US" sz="2500" u="sng" dirty="0" smtClean="0">
                <a:latin typeface="Times New Roman" pitchFamily="18" charset="0"/>
                <a:cs typeface="Times New Roman" pitchFamily="18" charset="0"/>
              </a:rPr>
              <a:t>Business collects the drifts of savings from different individuals</a:t>
            </a:r>
            <a:r>
              <a:rPr lang="en-US" sz="2500" dirty="0" smtClean="0">
                <a:latin typeface="Times New Roman" pitchFamily="18" charset="0"/>
                <a:cs typeface="Times New Roman" pitchFamily="18" charset="0"/>
              </a:rPr>
              <a:t>, especially through banks and financial institutions and </a:t>
            </a:r>
            <a:r>
              <a:rPr lang="en-US" sz="2500" u="sng" dirty="0" smtClean="0">
                <a:latin typeface="Times New Roman" pitchFamily="18" charset="0"/>
                <a:cs typeface="Times New Roman" pitchFamily="18" charset="0"/>
              </a:rPr>
              <a:t>employs those in productive activities </a:t>
            </a:r>
            <a:r>
              <a:rPr lang="en-US" sz="2500" dirty="0" smtClean="0">
                <a:latin typeface="Times New Roman" pitchFamily="18" charset="0"/>
                <a:cs typeface="Times New Roman" pitchFamily="18" charset="0"/>
              </a:rPr>
              <a:t>and, thus, harnesses capital in economic activities to utilize natural resources in utility creation or value addition, and </a:t>
            </a:r>
            <a:r>
              <a:rPr lang="en-US" sz="2500" u="sng" dirty="0" smtClean="0">
                <a:latin typeface="Times New Roman" pitchFamily="18" charset="0"/>
                <a:cs typeface="Times New Roman" pitchFamily="18" charset="0"/>
              </a:rPr>
              <a:t>consequently, helps production, employment and resource utilization</a:t>
            </a:r>
            <a:r>
              <a:rPr lang="en-US" sz="2500" dirty="0" smtClean="0">
                <a:latin typeface="Times New Roman" pitchFamily="18" charset="0"/>
                <a:cs typeface="Times New Roman" pitchFamily="18" charset="0"/>
              </a:rPr>
              <a:t>.</a:t>
            </a:r>
          </a:p>
          <a:p>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a:bodyPr>
          <a:lstStyle/>
          <a:p>
            <a:r>
              <a:rPr lang="en-US" sz="2700" b="1" dirty="0" smtClean="0">
                <a:latin typeface="Times New Roman" pitchFamily="18" charset="0"/>
                <a:cs typeface="Times New Roman" pitchFamily="18" charset="0"/>
              </a:rPr>
              <a:t>Self-employment and Provision of Employment</a:t>
            </a:r>
            <a:r>
              <a:rPr lang="en-US" sz="2700" dirty="0" smtClean="0">
                <a:latin typeface="Times New Roman" pitchFamily="18" charset="0"/>
                <a:cs typeface="Times New Roman" pitchFamily="18" charset="0"/>
              </a:rPr>
              <a:t>: Business provides employment to the businessman. Further, in the production, distribution and services of business a large number of individuals are employed by the business organization and income generation occurs for them and others.</a:t>
            </a:r>
          </a:p>
          <a:p>
            <a:pPr>
              <a:buNone/>
            </a:pPr>
            <a:endParaRPr lang="en-US" sz="2700" dirty="0" smtClean="0">
              <a:latin typeface="Times New Roman" pitchFamily="18" charset="0"/>
              <a:cs typeface="Times New Roman" pitchFamily="18" charset="0"/>
            </a:endParaRPr>
          </a:p>
          <a:p>
            <a:r>
              <a:rPr lang="en-US" sz="2700" b="1" dirty="0" smtClean="0">
                <a:latin typeface="Times New Roman" pitchFamily="18" charset="0"/>
                <a:cs typeface="Times New Roman" pitchFamily="18" charset="0"/>
              </a:rPr>
              <a:t>Preservation &amp; optimum utilization of Resources</a:t>
            </a:r>
            <a:r>
              <a:rPr lang="en-US" sz="2700" dirty="0" smtClean="0">
                <a:latin typeface="Times New Roman" pitchFamily="18" charset="0"/>
                <a:cs typeface="Times New Roman" pitchFamily="18" charset="0"/>
              </a:rPr>
              <a:t>: Business creates new utility to the natural resources by preservation and value addition. since the resources are limited  ,business utilize it to the optimum level</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458200" cy="6019800"/>
          </a:xfrm>
        </p:spPr>
        <p:txBody>
          <a:bodyPr>
            <a:normAutofit/>
          </a:bodyPr>
          <a:lstStyle/>
          <a:p>
            <a:r>
              <a:rPr lang="en-US" sz="2500" b="1" dirty="0" smtClean="0">
                <a:latin typeface="Times New Roman" pitchFamily="18" charset="0"/>
                <a:cs typeface="Times New Roman" pitchFamily="18" charset="0"/>
              </a:rPr>
              <a:t>Research, Development and Innovation</a:t>
            </a:r>
            <a:r>
              <a:rPr lang="en-US" sz="2500" dirty="0" smtClean="0">
                <a:latin typeface="Times New Roman" pitchFamily="18" charset="0"/>
                <a:cs typeface="Times New Roman" pitchFamily="18" charset="0"/>
              </a:rPr>
              <a:t>: Business continuously makes research on alternative uses of resources, develops new products and methods, and makes new innovations.</a:t>
            </a:r>
          </a:p>
          <a:p>
            <a:r>
              <a:rPr lang="en-US" sz="2500" b="1" dirty="0" smtClean="0">
                <a:latin typeface="Times New Roman" pitchFamily="18" charset="0"/>
                <a:cs typeface="Times New Roman" pitchFamily="18" charset="0"/>
              </a:rPr>
              <a:t>Income Generation</a:t>
            </a:r>
            <a:r>
              <a:rPr lang="en-US" sz="2500" dirty="0" smtClean="0">
                <a:latin typeface="Times New Roman" pitchFamily="18" charset="0"/>
                <a:cs typeface="Times New Roman" pitchFamily="18" charset="0"/>
              </a:rPr>
              <a:t>: Business generates income for the individuals. Business Utilizes factors of production like land, labor, capital and organization; and generate incomes like wage, rent, interest and profit to the factor-owners.</a:t>
            </a:r>
          </a:p>
          <a:p>
            <a:r>
              <a:rPr lang="en-US" sz="2500" b="1" dirty="0" smtClean="0">
                <a:latin typeface="Times New Roman" pitchFamily="18" charset="0"/>
                <a:cs typeface="Times New Roman" pitchFamily="18" charset="0"/>
              </a:rPr>
              <a:t>Increases National Income</a:t>
            </a:r>
            <a:r>
              <a:rPr lang="en-US" sz="2500" dirty="0" smtClean="0">
                <a:latin typeface="Times New Roman" pitchFamily="18" charset="0"/>
                <a:cs typeface="Times New Roman" pitchFamily="18" charset="0"/>
              </a:rPr>
              <a:t>: Business creates new utility. Consequently, national income (NI), per capita income(PCI), gross domestic products (GDP), etc, increase.</a:t>
            </a:r>
          </a:p>
          <a:p>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382000" cy="5867400"/>
          </a:xfrm>
        </p:spPr>
        <p:txBody>
          <a:bodyPr>
            <a:normAutofit/>
          </a:bodyPr>
          <a:lstStyle/>
          <a:p>
            <a:r>
              <a:rPr lang="en-US" sz="2500" b="1" dirty="0" smtClean="0">
                <a:latin typeface="Times New Roman" pitchFamily="18" charset="0"/>
                <a:cs typeface="Times New Roman" pitchFamily="18" charset="0"/>
              </a:rPr>
              <a:t>Contribution to Social Development</a:t>
            </a:r>
            <a:r>
              <a:rPr lang="en-US" sz="2500" dirty="0" smtClean="0">
                <a:latin typeface="Times New Roman" pitchFamily="18" charset="0"/>
                <a:cs typeface="Times New Roman" pitchFamily="18" charset="0"/>
              </a:rPr>
              <a:t>: Business contributes to the social development also. </a:t>
            </a:r>
            <a:r>
              <a:rPr lang="en-US" sz="2500" u="sng" dirty="0" smtClean="0">
                <a:latin typeface="Times New Roman" pitchFamily="18" charset="0"/>
                <a:cs typeface="Times New Roman" pitchFamily="18" charset="0"/>
              </a:rPr>
              <a:t>Business growth increases national income, which contributes to social development</a:t>
            </a:r>
            <a:r>
              <a:rPr lang="en-US" sz="2500" dirty="0" smtClean="0">
                <a:latin typeface="Times New Roman" pitchFamily="18" charset="0"/>
                <a:cs typeface="Times New Roman" pitchFamily="18" charset="0"/>
              </a:rPr>
              <a:t>. </a:t>
            </a:r>
            <a:r>
              <a:rPr lang="en-US" sz="2500" u="sng" dirty="0" smtClean="0">
                <a:latin typeface="Times New Roman" pitchFamily="18" charset="0"/>
                <a:cs typeface="Times New Roman" pitchFamily="18" charset="0"/>
              </a:rPr>
              <a:t>Profitable corporations provide a lot of money as corporate taxes in the hand of the government</a:t>
            </a:r>
            <a:r>
              <a:rPr lang="en-US" sz="2500" dirty="0" smtClean="0">
                <a:latin typeface="Times New Roman" pitchFamily="18" charset="0"/>
                <a:cs typeface="Times New Roman" pitchFamily="18" charset="0"/>
              </a:rPr>
              <a:t>, </a:t>
            </a:r>
            <a:r>
              <a:rPr lang="en-US" sz="2500" u="sng" dirty="0" smtClean="0">
                <a:latin typeface="Times New Roman" pitchFamily="18" charset="0"/>
                <a:cs typeface="Times New Roman" pitchFamily="18" charset="0"/>
              </a:rPr>
              <a:t>which the government uses in the development activities of the country</a:t>
            </a:r>
            <a:r>
              <a:rPr lang="en-US" sz="2500" dirty="0" smtClean="0">
                <a:latin typeface="Times New Roman" pitchFamily="18" charset="0"/>
                <a:cs typeface="Times New Roman" pitchFamily="18" charset="0"/>
              </a:rPr>
              <a:t>. Besides, modern corporate business contributes a lot for </a:t>
            </a:r>
            <a:r>
              <a:rPr lang="en-US" sz="2500" b="1" dirty="0" smtClean="0">
                <a:latin typeface="Times New Roman" pitchFamily="18" charset="0"/>
                <a:cs typeface="Times New Roman" pitchFamily="18" charset="0"/>
              </a:rPr>
              <a:t>Corporate Social Responsibility</a:t>
            </a:r>
            <a:r>
              <a:rPr lang="en-US" sz="2500" dirty="0" smtClean="0">
                <a:latin typeface="Times New Roman" pitchFamily="18" charset="0"/>
                <a:cs typeface="Times New Roman" pitchFamily="18" charset="0"/>
              </a:rPr>
              <a:t> (CSR), which ultimately enhances social welfare.</a:t>
            </a:r>
          </a:p>
          <a:p>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6096000"/>
          </a:xfrm>
        </p:spPr>
        <p:txBody>
          <a:bodyPr>
            <a:normAutofit/>
          </a:bodyPr>
          <a:lstStyle/>
          <a:p>
            <a:endParaRPr lang="en-US" sz="2500" b="1"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Contribution in the Development of Education, science and Technology</a:t>
            </a:r>
            <a:r>
              <a:rPr lang="en-US" sz="2500" dirty="0" smtClean="0">
                <a:latin typeface="Times New Roman" pitchFamily="18" charset="0"/>
                <a:cs typeface="Times New Roman" pitchFamily="18" charset="0"/>
              </a:rPr>
              <a:t>: Business contributes toward the development of education, innovates new technology and applies theory (s) of science for better production and human welfare.</a:t>
            </a:r>
          </a:p>
          <a:p>
            <a:pPr>
              <a:buNone/>
            </a:pPr>
            <a:endParaRPr lang="en-US" sz="2500"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Development of International Relations</a:t>
            </a:r>
            <a:r>
              <a:rPr lang="en-US" sz="2500" dirty="0" smtClean="0">
                <a:latin typeface="Times New Roman" pitchFamily="18" charset="0"/>
                <a:cs typeface="Times New Roman" pitchFamily="18" charset="0"/>
              </a:rPr>
              <a:t>: Business imports necessary commodities and exports new or surplus products to foreign countries. In this way, a foreign relation develops.</a:t>
            </a:r>
          </a:p>
          <a:p>
            <a:pPr>
              <a:buNone/>
            </a:pPr>
            <a:endParaRPr lang="en-US" sz="25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304800"/>
            <a:ext cx="8229600" cy="1143000"/>
          </a:xfrm>
        </p:spPr>
        <p:txBody>
          <a:bodyPr>
            <a:normAutofit/>
          </a:bodyPr>
          <a:lstStyle/>
          <a:p>
            <a:pPr eaLnBrk="1" hangingPunct="1"/>
            <a:r>
              <a:rPr lang="en-US" sz="4000" dirty="0" smtClean="0">
                <a:latin typeface="Times New Roman" pitchFamily="18" charset="0"/>
                <a:cs typeface="Times New Roman" pitchFamily="18" charset="0"/>
              </a:rPr>
              <a:t>Human Activities And Business</a:t>
            </a:r>
          </a:p>
        </p:txBody>
      </p:sp>
      <p:sp>
        <p:nvSpPr>
          <p:cNvPr id="3" name="Content Placeholder 2"/>
          <p:cNvSpPr>
            <a:spLocks noGrp="1"/>
          </p:cNvSpPr>
          <p:nvPr>
            <p:ph idx="1"/>
          </p:nvPr>
        </p:nvSpPr>
        <p:spPr>
          <a:xfrm>
            <a:off x="152400" y="1295400"/>
            <a:ext cx="8534400" cy="5257800"/>
          </a:xfrm>
        </p:spPr>
        <p:txBody>
          <a:bodyPr>
            <a:noAutofit/>
          </a:bodyPr>
          <a:lstStyle/>
          <a:p>
            <a:pPr marL="660400" indent="-660400" algn="just" eaLnBrk="1" hangingPunct="1">
              <a:lnSpc>
                <a:spcPct val="80000"/>
              </a:lnSpc>
              <a:buFont typeface="Arial" charset="0"/>
              <a:buNone/>
              <a:defRPr/>
            </a:pPr>
            <a:r>
              <a:rPr lang="en-US" sz="2200" dirty="0" smtClean="0">
                <a:latin typeface="Times New Roman" pitchFamily="18" charset="0"/>
                <a:cs typeface="Times New Roman" pitchFamily="18" charset="0"/>
              </a:rPr>
              <a:t> All human activities are  broadly divided into two categories:</a:t>
            </a:r>
          </a:p>
          <a:p>
            <a:pPr marL="660400" indent="-660400" algn="just" eaLnBrk="1" hangingPunct="1">
              <a:lnSpc>
                <a:spcPct val="80000"/>
              </a:lnSpc>
              <a:buNone/>
              <a:defRPr/>
            </a:pPr>
            <a:r>
              <a:rPr lang="en-US" sz="2200" b="1" dirty="0" err="1" smtClean="0">
                <a:latin typeface="Times New Roman" pitchFamily="18" charset="0"/>
                <a:cs typeface="Times New Roman" pitchFamily="18" charset="0"/>
              </a:rPr>
              <a:t>i</a:t>
            </a:r>
            <a:r>
              <a:rPr lang="en-US" sz="2200" b="1" dirty="0" smtClean="0">
                <a:latin typeface="Times New Roman" pitchFamily="18" charset="0"/>
                <a:cs typeface="Times New Roman" pitchFamily="18" charset="0"/>
              </a:rPr>
              <a:t>) Economic activities</a:t>
            </a:r>
            <a:r>
              <a:rPr lang="en-US" sz="2200" dirty="0" smtClean="0">
                <a:latin typeface="Times New Roman" pitchFamily="18" charset="0"/>
                <a:cs typeface="Times New Roman" pitchFamily="18" charset="0"/>
              </a:rPr>
              <a:t> </a:t>
            </a:r>
          </a:p>
          <a:p>
            <a:pPr marL="660400" indent="-660400" algn="just" eaLnBrk="1" hangingPunct="1">
              <a:lnSpc>
                <a:spcPct val="80000"/>
              </a:lnSpc>
              <a:buNone/>
              <a:defRPr/>
            </a:pPr>
            <a:r>
              <a:rPr lang="en-US" sz="2200" b="1" dirty="0" smtClean="0">
                <a:latin typeface="Times New Roman" pitchFamily="18" charset="0"/>
                <a:cs typeface="Times New Roman" pitchFamily="18" charset="0"/>
              </a:rPr>
              <a:t>ii) Non-economic activities</a:t>
            </a:r>
            <a:r>
              <a:rPr lang="en-US" sz="2200" dirty="0" smtClean="0">
                <a:latin typeface="Times New Roman" pitchFamily="18" charset="0"/>
                <a:cs typeface="Times New Roman" pitchFamily="18" charset="0"/>
              </a:rPr>
              <a:t>.</a:t>
            </a:r>
          </a:p>
          <a:p>
            <a:pPr marL="660400" indent="-660400" algn="just" eaLnBrk="1" hangingPunct="1">
              <a:lnSpc>
                <a:spcPct val="80000"/>
              </a:lnSpc>
              <a:buNone/>
              <a:defRPr/>
            </a:pPr>
            <a:endParaRPr lang="en-US" sz="2200" dirty="0" smtClean="0">
              <a:latin typeface="Times New Roman" pitchFamily="18" charset="0"/>
              <a:cs typeface="Times New Roman" pitchFamily="18" charset="0"/>
            </a:endParaRPr>
          </a:p>
          <a:p>
            <a:pPr marL="660400" indent="-660400" algn="just" eaLnBrk="1" hangingPunct="1">
              <a:lnSpc>
                <a:spcPct val="80000"/>
              </a:lnSpc>
              <a:buFont typeface="Arial" charset="0"/>
              <a:buNone/>
              <a:defRPr/>
            </a:pPr>
            <a:r>
              <a:rPr lang="en-US" sz="2200" dirty="0" smtClean="0">
                <a:latin typeface="Times New Roman" pitchFamily="18" charset="0"/>
                <a:cs typeface="Times New Roman" pitchFamily="18" charset="0"/>
              </a:rPr>
              <a:t>          The work of a farmer, manufacturer, teacher, doctor, trader etc. are some examples of </a:t>
            </a:r>
            <a:r>
              <a:rPr lang="en-US" sz="2200" b="1" dirty="0" smtClean="0">
                <a:latin typeface="Times New Roman" pitchFamily="18" charset="0"/>
                <a:cs typeface="Times New Roman" pitchFamily="18" charset="0"/>
              </a:rPr>
              <a:t>economic activities. </a:t>
            </a:r>
            <a:r>
              <a:rPr lang="en-US" sz="2200" dirty="0" smtClean="0">
                <a:latin typeface="Times New Roman" pitchFamily="18" charset="0"/>
                <a:cs typeface="Times New Roman" pitchFamily="18" charset="0"/>
              </a:rPr>
              <a:t>They are primarily concerned with the production, distribution and consumption of goods and services. Economic activities are undertaken to earn one’s living and for the production of wealth.</a:t>
            </a:r>
          </a:p>
          <a:p>
            <a:pPr marL="660400" indent="-660400" algn="just" eaLnBrk="1" hangingPunct="1">
              <a:lnSpc>
                <a:spcPct val="80000"/>
              </a:lnSpc>
              <a:buFont typeface="Arial" charset="0"/>
              <a:buNone/>
              <a:defRPr/>
            </a:pPr>
            <a:r>
              <a:rPr lang="en-US" sz="2200" dirty="0" smtClean="0">
                <a:latin typeface="Times New Roman" pitchFamily="18" charset="0"/>
                <a:cs typeface="Times New Roman" pitchFamily="18" charset="0"/>
              </a:rPr>
              <a:t>          Besides economic activities, people also undertake a number of activities for mental satisfaction. They     engage in charitable work, practice religion, undertake recreational activities and also do many things out of love for others or out of patriotic feelings. These activities are known as </a:t>
            </a:r>
            <a:r>
              <a:rPr lang="en-US" sz="2200" b="1" dirty="0" smtClean="0">
                <a:latin typeface="Times New Roman" pitchFamily="18" charset="0"/>
                <a:cs typeface="Times New Roman" pitchFamily="18" charset="0"/>
              </a:rPr>
              <a:t>non-economic activities. </a:t>
            </a:r>
            <a:r>
              <a:rPr lang="en-US" sz="2200" dirty="0" smtClean="0">
                <a:latin typeface="Times New Roman" pitchFamily="18" charset="0"/>
                <a:cs typeface="Times New Roman" pitchFamily="18" charset="0"/>
              </a:rPr>
              <a:t>these activities are undertaken not for any material reward or gain but for one’s happiness, pleasure or satisfaction which can not be measured in terms of money.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1197142"/>
          <a:ext cx="8153400" cy="5543020"/>
        </p:xfrm>
        <a:graphic>
          <a:graphicData uri="http://schemas.openxmlformats.org/drawingml/2006/table">
            <a:tbl>
              <a:tblPr firstRow="1" bandRow="1">
                <a:tableStyleId>{69C7853C-536D-4A76-A0AE-DD22124D55A5}</a:tableStyleId>
              </a:tblPr>
              <a:tblGrid>
                <a:gridCol w="1752600"/>
                <a:gridCol w="3683000"/>
                <a:gridCol w="2717800"/>
              </a:tblGrid>
              <a:tr h="625487">
                <a:tc>
                  <a:txBody>
                    <a:bodyPr/>
                    <a:lstStyle/>
                    <a:p>
                      <a:pPr algn="ctr"/>
                      <a:r>
                        <a:rPr lang="en-IN" b="0" dirty="0" smtClean="0">
                          <a:solidFill>
                            <a:schemeClr val="bg1">
                              <a:lumMod val="95000"/>
                            </a:schemeClr>
                          </a:solidFill>
                          <a:latin typeface="Times New Roman" pitchFamily="18" charset="0"/>
                          <a:cs typeface="Times New Roman" pitchFamily="18" charset="0"/>
                        </a:rPr>
                        <a:t>Basis</a:t>
                      </a:r>
                      <a:endParaRPr lang="en-IN" b="0" dirty="0">
                        <a:solidFill>
                          <a:schemeClr val="bg1">
                            <a:lumMod val="95000"/>
                          </a:schemeClr>
                        </a:solidFill>
                        <a:latin typeface="Times New Roman" pitchFamily="18" charset="0"/>
                        <a:cs typeface="Times New Roman" pitchFamily="18" charset="0"/>
                      </a:endParaRPr>
                    </a:p>
                  </a:txBody>
                  <a:tcPr/>
                </a:tc>
                <a:tc>
                  <a:txBody>
                    <a:bodyPr/>
                    <a:lstStyle/>
                    <a:p>
                      <a:pPr algn="ctr"/>
                      <a:r>
                        <a:rPr lang="en-IN" sz="1600" b="0" dirty="0" smtClean="0">
                          <a:latin typeface="Times New Roman" pitchFamily="18" charset="0"/>
                          <a:cs typeface="Times New Roman" pitchFamily="18" charset="0"/>
                        </a:rPr>
                        <a:t>Economic</a:t>
                      </a:r>
                      <a:r>
                        <a:rPr lang="en-IN" sz="1600" b="0" baseline="0" dirty="0" smtClean="0">
                          <a:latin typeface="Times New Roman" pitchFamily="18" charset="0"/>
                          <a:cs typeface="Times New Roman" pitchFamily="18" charset="0"/>
                        </a:rPr>
                        <a:t> Activities</a:t>
                      </a:r>
                      <a:endParaRPr lang="en-IN" sz="1600" b="0" dirty="0">
                        <a:latin typeface="Times New Roman" pitchFamily="18" charset="0"/>
                        <a:cs typeface="Times New Roman" pitchFamily="18" charset="0"/>
                      </a:endParaRPr>
                    </a:p>
                  </a:txBody>
                  <a:tcPr/>
                </a:tc>
                <a:tc>
                  <a:txBody>
                    <a:bodyPr/>
                    <a:lstStyle/>
                    <a:p>
                      <a:pPr algn="ctr"/>
                      <a:r>
                        <a:rPr lang="en-IN" sz="1600" b="0" dirty="0" smtClean="0">
                          <a:latin typeface="Times New Roman" pitchFamily="18" charset="0"/>
                          <a:cs typeface="Times New Roman" pitchFamily="18" charset="0"/>
                        </a:rPr>
                        <a:t>Non-economic Activities</a:t>
                      </a:r>
                      <a:endParaRPr lang="en-IN" sz="1600" b="0" dirty="0">
                        <a:latin typeface="Times New Roman" pitchFamily="18" charset="0"/>
                        <a:cs typeface="Times New Roman" pitchFamily="18" charset="0"/>
                      </a:endParaRPr>
                    </a:p>
                  </a:txBody>
                  <a:tcPr/>
                </a:tc>
              </a:tr>
              <a:tr h="1020532">
                <a:tc>
                  <a:txBody>
                    <a:bodyPr/>
                    <a:lstStyle/>
                    <a:p>
                      <a:r>
                        <a:rPr lang="en-IN" sz="1600" dirty="0" smtClean="0">
                          <a:solidFill>
                            <a:schemeClr val="accent3">
                              <a:lumMod val="50000"/>
                            </a:schemeClr>
                          </a:solidFill>
                          <a:latin typeface="Times New Roman" pitchFamily="18" charset="0"/>
                          <a:cs typeface="Times New Roman" pitchFamily="18" charset="0"/>
                        </a:rPr>
                        <a:t>Meaning</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r>
                        <a:rPr lang="en-IN" sz="1600" dirty="0" smtClean="0">
                          <a:solidFill>
                            <a:schemeClr val="accent3">
                              <a:lumMod val="50000"/>
                            </a:schemeClr>
                          </a:solidFill>
                          <a:latin typeface="Times New Roman" pitchFamily="18" charset="0"/>
                          <a:cs typeface="Times New Roman" pitchFamily="18" charset="0"/>
                        </a:rPr>
                        <a:t>Economic</a:t>
                      </a:r>
                      <a:r>
                        <a:rPr lang="en-IN" sz="1600" baseline="0" dirty="0" smtClean="0">
                          <a:solidFill>
                            <a:schemeClr val="accent3">
                              <a:lumMod val="50000"/>
                            </a:schemeClr>
                          </a:solidFill>
                          <a:latin typeface="Times New Roman" pitchFamily="18" charset="0"/>
                          <a:cs typeface="Times New Roman" pitchFamily="18" charset="0"/>
                        </a:rPr>
                        <a:t> activities are those by which we can earn our livelihood.</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r>
                        <a:rPr lang="en-IN" sz="1600" dirty="0" smtClean="0">
                          <a:solidFill>
                            <a:schemeClr val="accent3">
                              <a:lumMod val="50000"/>
                            </a:schemeClr>
                          </a:solidFill>
                          <a:latin typeface="Times New Roman" pitchFamily="18" charset="0"/>
                          <a:cs typeface="Times New Roman" pitchFamily="18" charset="0"/>
                        </a:rPr>
                        <a:t>Non-economic</a:t>
                      </a:r>
                      <a:r>
                        <a:rPr lang="en-IN" sz="1600" baseline="0" dirty="0" smtClean="0">
                          <a:solidFill>
                            <a:schemeClr val="accent3">
                              <a:lumMod val="50000"/>
                            </a:schemeClr>
                          </a:solidFill>
                          <a:latin typeface="Times New Roman" pitchFamily="18" charset="0"/>
                          <a:cs typeface="Times New Roman" pitchFamily="18" charset="0"/>
                        </a:rPr>
                        <a:t> activities are those performed out of love, sympathy, sentiments, patriotism etc.</a:t>
                      </a:r>
                      <a:endParaRPr lang="en-IN" sz="1600" dirty="0">
                        <a:solidFill>
                          <a:schemeClr val="accent3">
                            <a:lumMod val="50000"/>
                          </a:schemeClr>
                        </a:solidFill>
                        <a:latin typeface="Times New Roman" pitchFamily="18" charset="0"/>
                        <a:cs typeface="Times New Roman" pitchFamily="18" charset="0"/>
                      </a:endParaRPr>
                    </a:p>
                  </a:txBody>
                  <a:tcPr/>
                </a:tc>
              </a:tr>
              <a:tr h="890639">
                <a:tc>
                  <a:txBody>
                    <a:bodyPr/>
                    <a:lstStyle/>
                    <a:p>
                      <a:r>
                        <a:rPr lang="en-IN" sz="1600" dirty="0" smtClean="0">
                          <a:solidFill>
                            <a:schemeClr val="accent3">
                              <a:lumMod val="50000"/>
                            </a:schemeClr>
                          </a:solidFill>
                          <a:latin typeface="Times New Roman" pitchFamily="18" charset="0"/>
                          <a:cs typeface="Times New Roman" pitchFamily="18" charset="0"/>
                        </a:rPr>
                        <a:t>Purpose/Motive/Expectation.</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r>
                        <a:rPr lang="en-IN" sz="1600" dirty="0" smtClean="0">
                          <a:solidFill>
                            <a:schemeClr val="accent3">
                              <a:lumMod val="50000"/>
                            </a:schemeClr>
                          </a:solidFill>
                          <a:latin typeface="Times New Roman" pitchFamily="18" charset="0"/>
                          <a:cs typeface="Times New Roman" pitchFamily="18" charset="0"/>
                        </a:rPr>
                        <a:t>These</a:t>
                      </a:r>
                      <a:r>
                        <a:rPr lang="en-IN" sz="1600" baseline="0" dirty="0" smtClean="0">
                          <a:solidFill>
                            <a:schemeClr val="accent3">
                              <a:lumMod val="50000"/>
                            </a:schemeClr>
                          </a:solidFill>
                          <a:latin typeface="Times New Roman" pitchFamily="18" charset="0"/>
                          <a:cs typeface="Times New Roman" pitchFamily="18" charset="0"/>
                        </a:rPr>
                        <a:t> activities are under taken to earn money and to create wealth.</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r>
                        <a:rPr lang="en-IN" sz="1600" dirty="0" smtClean="0">
                          <a:solidFill>
                            <a:schemeClr val="accent3">
                              <a:lumMod val="50000"/>
                            </a:schemeClr>
                          </a:solidFill>
                          <a:latin typeface="Times New Roman" pitchFamily="18" charset="0"/>
                          <a:cs typeface="Times New Roman" pitchFamily="18" charset="0"/>
                        </a:rPr>
                        <a:t>These activities are undertaken to satisfy</a:t>
                      </a:r>
                      <a:r>
                        <a:rPr lang="en-IN" sz="1600" baseline="0" dirty="0" smtClean="0">
                          <a:solidFill>
                            <a:schemeClr val="accent3">
                              <a:lumMod val="50000"/>
                            </a:schemeClr>
                          </a:solidFill>
                          <a:latin typeface="Times New Roman" pitchFamily="18" charset="0"/>
                          <a:cs typeface="Times New Roman" pitchFamily="18" charset="0"/>
                        </a:rPr>
                        <a:t> social, psychological and emotional needs.</a:t>
                      </a:r>
                      <a:endParaRPr lang="en-IN" sz="1600" dirty="0">
                        <a:solidFill>
                          <a:schemeClr val="accent3">
                            <a:lumMod val="50000"/>
                          </a:schemeClr>
                        </a:solidFill>
                        <a:latin typeface="Times New Roman" pitchFamily="18" charset="0"/>
                        <a:cs typeface="Times New Roman" pitchFamily="18" charset="0"/>
                      </a:endParaRPr>
                    </a:p>
                  </a:txBody>
                  <a:tcPr/>
                </a:tc>
              </a:tr>
              <a:tr h="1393559">
                <a:tc>
                  <a:txBody>
                    <a:bodyPr/>
                    <a:lstStyle/>
                    <a:p>
                      <a:r>
                        <a:rPr lang="en-IN" sz="1600" dirty="0" smtClean="0">
                          <a:solidFill>
                            <a:schemeClr val="accent3">
                              <a:lumMod val="50000"/>
                            </a:schemeClr>
                          </a:solidFill>
                          <a:latin typeface="Times New Roman" pitchFamily="18" charset="0"/>
                          <a:cs typeface="Times New Roman" pitchFamily="18" charset="0"/>
                        </a:rPr>
                        <a:t>Examples</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pPr>
                        <a:buFont typeface="Arial" pitchFamily="34" charset="0"/>
                        <a:buChar char="•"/>
                      </a:pPr>
                      <a:r>
                        <a:rPr lang="en-IN" sz="1600" dirty="0" smtClean="0">
                          <a:solidFill>
                            <a:schemeClr val="accent3">
                              <a:lumMod val="50000"/>
                            </a:schemeClr>
                          </a:solidFill>
                          <a:latin typeface="Times New Roman" pitchFamily="18" charset="0"/>
                          <a:cs typeface="Times New Roman" pitchFamily="18" charset="0"/>
                        </a:rPr>
                        <a:t> A worker working in a factory.</a:t>
                      </a:r>
                    </a:p>
                    <a:p>
                      <a:pPr>
                        <a:buFont typeface="Arial" pitchFamily="34" charset="0"/>
                        <a:buChar char="•"/>
                      </a:pPr>
                      <a:r>
                        <a:rPr lang="en-IN" sz="1600" dirty="0" smtClean="0">
                          <a:solidFill>
                            <a:schemeClr val="accent3">
                              <a:lumMod val="50000"/>
                            </a:schemeClr>
                          </a:solidFill>
                          <a:latin typeface="Times New Roman" pitchFamily="18" charset="0"/>
                          <a:cs typeface="Times New Roman" pitchFamily="18" charset="0"/>
                        </a:rPr>
                        <a:t> A doctor operating in his clinic.</a:t>
                      </a:r>
                    </a:p>
                    <a:p>
                      <a:pPr>
                        <a:buFont typeface="Arial" pitchFamily="34" charset="0"/>
                        <a:buChar char="•"/>
                      </a:pPr>
                      <a:r>
                        <a:rPr lang="en-IN" sz="1600" dirty="0" smtClean="0">
                          <a:solidFill>
                            <a:schemeClr val="accent3">
                              <a:lumMod val="50000"/>
                            </a:schemeClr>
                          </a:solidFill>
                          <a:latin typeface="Times New Roman" pitchFamily="18" charset="0"/>
                          <a:cs typeface="Times New Roman" pitchFamily="18" charset="0"/>
                        </a:rPr>
                        <a:t> A teacher teaching in a school.</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pPr>
                        <a:buFont typeface="Arial" pitchFamily="34" charset="0"/>
                        <a:buChar char="•"/>
                      </a:pPr>
                      <a:r>
                        <a:rPr lang="en-IN" sz="1600" dirty="0" smtClean="0">
                          <a:solidFill>
                            <a:schemeClr val="accent3">
                              <a:lumMod val="50000"/>
                            </a:schemeClr>
                          </a:solidFill>
                          <a:latin typeface="Times New Roman" pitchFamily="18" charset="0"/>
                          <a:cs typeface="Times New Roman" pitchFamily="18" charset="0"/>
                        </a:rPr>
                        <a:t> A housewife cooking food for her family.</a:t>
                      </a:r>
                    </a:p>
                    <a:p>
                      <a:pPr>
                        <a:buFont typeface="Arial" pitchFamily="34" charset="0"/>
                        <a:buChar char="•"/>
                      </a:pPr>
                      <a:r>
                        <a:rPr lang="en-IN" sz="1600" baseline="0" dirty="0" smtClean="0">
                          <a:solidFill>
                            <a:schemeClr val="accent3">
                              <a:lumMod val="50000"/>
                            </a:schemeClr>
                          </a:solidFill>
                          <a:latin typeface="Times New Roman" pitchFamily="18" charset="0"/>
                          <a:cs typeface="Times New Roman" pitchFamily="18" charset="0"/>
                        </a:rPr>
                        <a:t> A boy helping an old man cross the road.</a:t>
                      </a:r>
                      <a:endParaRPr lang="en-IN" sz="1600" dirty="0" smtClean="0">
                        <a:solidFill>
                          <a:schemeClr val="accent3">
                            <a:lumMod val="50000"/>
                          </a:schemeClr>
                        </a:solidFill>
                        <a:latin typeface="Times New Roman" pitchFamily="18" charset="0"/>
                        <a:cs typeface="Times New Roman" pitchFamily="18" charset="0"/>
                      </a:endParaRPr>
                    </a:p>
                    <a:p>
                      <a:pPr>
                        <a:buFont typeface="Arial" pitchFamily="34" charset="0"/>
                        <a:buChar char="•"/>
                      </a:pPr>
                      <a:r>
                        <a:rPr lang="en-IN" sz="1600" dirty="0" smtClean="0">
                          <a:solidFill>
                            <a:schemeClr val="accent3">
                              <a:lumMod val="50000"/>
                            </a:schemeClr>
                          </a:solidFill>
                          <a:latin typeface="Times New Roman" pitchFamily="18" charset="0"/>
                          <a:cs typeface="Times New Roman" pitchFamily="18" charset="0"/>
                        </a:rPr>
                        <a:t> A person goes to temple to offer his prayer.</a:t>
                      </a:r>
                      <a:endParaRPr lang="en-IN" sz="1600" dirty="0">
                        <a:solidFill>
                          <a:schemeClr val="accent3">
                            <a:lumMod val="50000"/>
                          </a:schemeClr>
                        </a:solidFill>
                        <a:latin typeface="Times New Roman" pitchFamily="18" charset="0"/>
                        <a:cs typeface="Times New Roman" pitchFamily="18" charset="0"/>
                      </a:endParaRPr>
                    </a:p>
                  </a:txBody>
                  <a:tcPr/>
                </a:tc>
              </a:tr>
              <a:tr h="702807">
                <a:tc>
                  <a:txBody>
                    <a:bodyPr/>
                    <a:lstStyle/>
                    <a:p>
                      <a:r>
                        <a:rPr lang="en-IN" sz="1600" dirty="0" smtClean="0">
                          <a:solidFill>
                            <a:schemeClr val="accent3">
                              <a:lumMod val="50000"/>
                            </a:schemeClr>
                          </a:solidFill>
                          <a:latin typeface="Times New Roman" pitchFamily="18" charset="0"/>
                          <a:cs typeface="Times New Roman" pitchFamily="18" charset="0"/>
                        </a:rPr>
                        <a:t>Outcome</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r>
                        <a:rPr lang="en-IN" sz="1600" dirty="0" smtClean="0">
                          <a:solidFill>
                            <a:schemeClr val="accent3">
                              <a:lumMod val="50000"/>
                            </a:schemeClr>
                          </a:solidFill>
                          <a:latin typeface="Times New Roman" pitchFamily="18" charset="0"/>
                          <a:cs typeface="Times New Roman" pitchFamily="18" charset="0"/>
                        </a:rPr>
                        <a:t>Production, distribution and consumption of goods and services.</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r>
                        <a:rPr lang="en-IN" sz="1600" dirty="0" smtClean="0">
                          <a:solidFill>
                            <a:schemeClr val="accent3">
                              <a:lumMod val="50000"/>
                            </a:schemeClr>
                          </a:solidFill>
                          <a:latin typeface="Times New Roman" pitchFamily="18" charset="0"/>
                          <a:cs typeface="Times New Roman" pitchFamily="18" charset="0"/>
                        </a:rPr>
                        <a:t>Mental/psychological satisfaction.</a:t>
                      </a:r>
                      <a:endParaRPr lang="en-IN" sz="1600" dirty="0">
                        <a:solidFill>
                          <a:schemeClr val="accent3">
                            <a:lumMod val="50000"/>
                          </a:schemeClr>
                        </a:solidFill>
                        <a:latin typeface="Times New Roman" pitchFamily="18" charset="0"/>
                        <a:cs typeface="Times New Roman" pitchFamily="18" charset="0"/>
                      </a:endParaRPr>
                    </a:p>
                  </a:txBody>
                  <a:tcPr/>
                </a:tc>
              </a:tr>
              <a:tr h="702807">
                <a:tc>
                  <a:txBody>
                    <a:bodyPr/>
                    <a:lstStyle/>
                    <a:p>
                      <a:r>
                        <a:rPr lang="en-IN" sz="1600" dirty="0" smtClean="0">
                          <a:solidFill>
                            <a:schemeClr val="accent3">
                              <a:lumMod val="50000"/>
                            </a:schemeClr>
                          </a:solidFill>
                          <a:latin typeface="Times New Roman" pitchFamily="18" charset="0"/>
                          <a:cs typeface="Times New Roman" pitchFamily="18" charset="0"/>
                        </a:rPr>
                        <a:t>Types</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r>
                        <a:rPr lang="en-IN" sz="1600" dirty="0" smtClean="0">
                          <a:solidFill>
                            <a:schemeClr val="accent3">
                              <a:lumMod val="50000"/>
                            </a:schemeClr>
                          </a:solidFill>
                          <a:latin typeface="Times New Roman" pitchFamily="18" charset="0"/>
                          <a:cs typeface="Times New Roman" pitchFamily="18" charset="0"/>
                        </a:rPr>
                        <a:t>Business, profession</a:t>
                      </a:r>
                      <a:r>
                        <a:rPr lang="en-IN" sz="1600" baseline="0" dirty="0" smtClean="0">
                          <a:solidFill>
                            <a:schemeClr val="accent3">
                              <a:lumMod val="50000"/>
                            </a:schemeClr>
                          </a:solidFill>
                          <a:latin typeface="Times New Roman" pitchFamily="18" charset="0"/>
                          <a:cs typeface="Times New Roman" pitchFamily="18" charset="0"/>
                        </a:rPr>
                        <a:t> and employment .</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r>
                        <a:rPr lang="en-IN" sz="1600" dirty="0" smtClean="0">
                          <a:solidFill>
                            <a:schemeClr val="accent3">
                              <a:lumMod val="50000"/>
                            </a:schemeClr>
                          </a:solidFill>
                          <a:latin typeface="Times New Roman" pitchFamily="18" charset="0"/>
                          <a:cs typeface="Times New Roman" pitchFamily="18" charset="0"/>
                        </a:rPr>
                        <a:t>Religious, social, parental and patriotic activities.</a:t>
                      </a:r>
                      <a:endParaRPr lang="en-IN" sz="1600" dirty="0">
                        <a:solidFill>
                          <a:schemeClr val="accent3">
                            <a:lumMod val="50000"/>
                          </a:schemeClr>
                        </a:solidFill>
                        <a:latin typeface="Times New Roman" pitchFamily="18" charset="0"/>
                        <a:cs typeface="Times New Roman" pitchFamily="18" charset="0"/>
                      </a:endParaRPr>
                    </a:p>
                  </a:txBody>
                  <a:tcPr/>
                </a:tc>
              </a:tr>
            </a:tbl>
          </a:graphicData>
        </a:graphic>
      </p:graphicFrame>
      <p:sp>
        <p:nvSpPr>
          <p:cNvPr id="5" name="TextBox 4"/>
          <p:cNvSpPr txBox="1"/>
          <p:nvPr/>
        </p:nvSpPr>
        <p:spPr>
          <a:xfrm>
            <a:off x="533400" y="304800"/>
            <a:ext cx="8077200" cy="861774"/>
          </a:xfrm>
          <a:prstGeom prst="rect">
            <a:avLst/>
          </a:prstGeom>
          <a:noFill/>
        </p:spPr>
        <p:txBody>
          <a:bodyPr wrap="square" rtlCol="0">
            <a:spAutoFit/>
          </a:bodyPr>
          <a:lstStyle/>
          <a:p>
            <a:r>
              <a:rPr lang="en-IN" sz="2500" dirty="0" smtClean="0">
                <a:latin typeface="Times New Roman" pitchFamily="18" charset="0"/>
                <a:cs typeface="Times New Roman" pitchFamily="18" charset="0"/>
              </a:rPr>
              <a:t>Differentiation between economic and non-economic activities</a:t>
            </a:r>
            <a:endParaRPr lang="en-IN" sz="2500"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28600" y="1219201"/>
          <a:ext cx="8686800" cy="5516468"/>
        </p:xfrm>
        <a:graphic>
          <a:graphicData uri="http://schemas.openxmlformats.org/drawingml/2006/table">
            <a:tbl>
              <a:tblPr firstRow="1" bandRow="1">
                <a:tableStyleId>{69C7853C-536D-4A76-A0AE-DD22124D55A5}</a:tableStyleId>
              </a:tblPr>
              <a:tblGrid>
                <a:gridCol w="1867256"/>
                <a:gridCol w="3923944"/>
                <a:gridCol w="2895600"/>
              </a:tblGrid>
              <a:tr h="692026">
                <a:tc>
                  <a:txBody>
                    <a:bodyPr/>
                    <a:lstStyle/>
                    <a:p>
                      <a:pPr algn="ctr"/>
                      <a:r>
                        <a:rPr lang="en-IN" b="0" dirty="0" smtClean="0">
                          <a:solidFill>
                            <a:schemeClr val="bg1">
                              <a:lumMod val="95000"/>
                            </a:schemeClr>
                          </a:solidFill>
                          <a:latin typeface="Times New Roman" pitchFamily="18" charset="0"/>
                          <a:cs typeface="Times New Roman" pitchFamily="18" charset="0"/>
                        </a:rPr>
                        <a:t>Basis</a:t>
                      </a:r>
                      <a:endParaRPr lang="en-IN" b="0" dirty="0">
                        <a:solidFill>
                          <a:schemeClr val="bg1">
                            <a:lumMod val="95000"/>
                          </a:schemeClr>
                        </a:solidFill>
                        <a:latin typeface="Times New Roman" pitchFamily="18" charset="0"/>
                        <a:cs typeface="Times New Roman" pitchFamily="18" charset="0"/>
                      </a:endParaRPr>
                    </a:p>
                  </a:txBody>
                  <a:tcPr/>
                </a:tc>
                <a:tc>
                  <a:txBody>
                    <a:bodyPr/>
                    <a:lstStyle/>
                    <a:p>
                      <a:pPr algn="ctr"/>
                      <a:r>
                        <a:rPr lang="en-IN" sz="1600" b="0" dirty="0" smtClean="0">
                          <a:latin typeface="Times New Roman" pitchFamily="18" charset="0"/>
                          <a:cs typeface="Times New Roman" pitchFamily="18" charset="0"/>
                        </a:rPr>
                        <a:t>Economic</a:t>
                      </a:r>
                      <a:r>
                        <a:rPr lang="en-IN" sz="1600" b="0" baseline="0" dirty="0" smtClean="0">
                          <a:latin typeface="Times New Roman" pitchFamily="18" charset="0"/>
                          <a:cs typeface="Times New Roman" pitchFamily="18" charset="0"/>
                        </a:rPr>
                        <a:t> Activities</a:t>
                      </a:r>
                      <a:endParaRPr lang="en-IN" sz="1600" b="0" dirty="0">
                        <a:latin typeface="Times New Roman" pitchFamily="18" charset="0"/>
                        <a:cs typeface="Times New Roman" pitchFamily="18" charset="0"/>
                      </a:endParaRPr>
                    </a:p>
                  </a:txBody>
                  <a:tcPr/>
                </a:tc>
                <a:tc>
                  <a:txBody>
                    <a:bodyPr/>
                    <a:lstStyle/>
                    <a:p>
                      <a:pPr algn="ctr"/>
                      <a:r>
                        <a:rPr lang="en-IN" sz="1600" b="0" dirty="0" smtClean="0">
                          <a:latin typeface="Times New Roman" pitchFamily="18" charset="0"/>
                          <a:cs typeface="Times New Roman" pitchFamily="18" charset="0"/>
                        </a:rPr>
                        <a:t>Non-economic Activities</a:t>
                      </a:r>
                      <a:endParaRPr lang="en-IN" sz="1600" b="0" dirty="0">
                        <a:latin typeface="Times New Roman" pitchFamily="18" charset="0"/>
                        <a:cs typeface="Times New Roman" pitchFamily="18" charset="0"/>
                      </a:endParaRPr>
                    </a:p>
                  </a:txBody>
                  <a:tcPr/>
                </a:tc>
              </a:tr>
              <a:tr h="1023551">
                <a:tc>
                  <a:txBody>
                    <a:bodyPr/>
                    <a:lstStyle/>
                    <a:p>
                      <a:r>
                        <a:rPr lang="en-IN" sz="1600" dirty="0" smtClean="0">
                          <a:solidFill>
                            <a:schemeClr val="accent3">
                              <a:lumMod val="50000"/>
                            </a:schemeClr>
                          </a:solidFill>
                          <a:latin typeface="Times New Roman" pitchFamily="18" charset="0"/>
                          <a:cs typeface="Times New Roman" pitchFamily="18" charset="0"/>
                        </a:rPr>
                        <a:t>Meaning</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r>
                        <a:rPr lang="en-IN" sz="1600" dirty="0" smtClean="0">
                          <a:solidFill>
                            <a:schemeClr val="accent3">
                              <a:lumMod val="50000"/>
                            </a:schemeClr>
                          </a:solidFill>
                          <a:latin typeface="Times New Roman" pitchFamily="18" charset="0"/>
                          <a:cs typeface="Times New Roman" pitchFamily="18" charset="0"/>
                        </a:rPr>
                        <a:t>Economic</a:t>
                      </a:r>
                      <a:r>
                        <a:rPr lang="en-IN" sz="1600" baseline="0" dirty="0" smtClean="0">
                          <a:solidFill>
                            <a:schemeClr val="accent3">
                              <a:lumMod val="50000"/>
                            </a:schemeClr>
                          </a:solidFill>
                          <a:latin typeface="Times New Roman" pitchFamily="18" charset="0"/>
                          <a:cs typeface="Times New Roman" pitchFamily="18" charset="0"/>
                        </a:rPr>
                        <a:t> activities are those by which we can earn our livelihood.</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r>
                        <a:rPr lang="en-IN" sz="1600" dirty="0" smtClean="0">
                          <a:solidFill>
                            <a:schemeClr val="accent3">
                              <a:lumMod val="50000"/>
                            </a:schemeClr>
                          </a:solidFill>
                          <a:latin typeface="Times New Roman" pitchFamily="18" charset="0"/>
                          <a:cs typeface="Times New Roman" pitchFamily="18" charset="0"/>
                        </a:rPr>
                        <a:t>Non-economic</a:t>
                      </a:r>
                      <a:r>
                        <a:rPr lang="en-IN" sz="1600" baseline="0" dirty="0" smtClean="0">
                          <a:solidFill>
                            <a:schemeClr val="accent3">
                              <a:lumMod val="50000"/>
                            </a:schemeClr>
                          </a:solidFill>
                          <a:latin typeface="Times New Roman" pitchFamily="18" charset="0"/>
                          <a:cs typeface="Times New Roman" pitchFamily="18" charset="0"/>
                        </a:rPr>
                        <a:t> activities are those performed out of love, sympathy, sentiments, patriotism etc.</a:t>
                      </a:r>
                      <a:endParaRPr lang="en-IN" sz="1600" dirty="0">
                        <a:solidFill>
                          <a:schemeClr val="accent3">
                            <a:lumMod val="50000"/>
                          </a:schemeClr>
                        </a:solidFill>
                        <a:latin typeface="Times New Roman" pitchFamily="18" charset="0"/>
                        <a:cs typeface="Times New Roman" pitchFamily="18" charset="0"/>
                      </a:endParaRPr>
                    </a:p>
                  </a:txBody>
                  <a:tcPr/>
                </a:tc>
              </a:tr>
              <a:tr h="854532">
                <a:tc>
                  <a:txBody>
                    <a:bodyPr/>
                    <a:lstStyle/>
                    <a:p>
                      <a:r>
                        <a:rPr lang="en-IN" sz="1600" dirty="0" smtClean="0">
                          <a:solidFill>
                            <a:schemeClr val="accent3">
                              <a:lumMod val="50000"/>
                            </a:schemeClr>
                          </a:solidFill>
                          <a:latin typeface="Times New Roman" pitchFamily="18" charset="0"/>
                          <a:cs typeface="Times New Roman" pitchFamily="18" charset="0"/>
                        </a:rPr>
                        <a:t>Purpose/Motive/Expectation.</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r>
                        <a:rPr lang="en-IN" sz="1600" dirty="0" smtClean="0">
                          <a:solidFill>
                            <a:schemeClr val="accent3">
                              <a:lumMod val="50000"/>
                            </a:schemeClr>
                          </a:solidFill>
                          <a:latin typeface="Times New Roman" pitchFamily="18" charset="0"/>
                          <a:cs typeface="Times New Roman" pitchFamily="18" charset="0"/>
                        </a:rPr>
                        <a:t>These</a:t>
                      </a:r>
                      <a:r>
                        <a:rPr lang="en-IN" sz="1600" baseline="0" dirty="0" smtClean="0">
                          <a:solidFill>
                            <a:schemeClr val="accent3">
                              <a:lumMod val="50000"/>
                            </a:schemeClr>
                          </a:solidFill>
                          <a:latin typeface="Times New Roman" pitchFamily="18" charset="0"/>
                          <a:cs typeface="Times New Roman" pitchFamily="18" charset="0"/>
                        </a:rPr>
                        <a:t> activities are under taken to earn money and to create wealth.</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r>
                        <a:rPr lang="en-IN" sz="1600" dirty="0" smtClean="0">
                          <a:solidFill>
                            <a:schemeClr val="accent3">
                              <a:lumMod val="50000"/>
                            </a:schemeClr>
                          </a:solidFill>
                          <a:latin typeface="Times New Roman" pitchFamily="18" charset="0"/>
                          <a:cs typeface="Times New Roman" pitchFamily="18" charset="0"/>
                        </a:rPr>
                        <a:t>These activities are undertaken to satisfy</a:t>
                      </a:r>
                      <a:r>
                        <a:rPr lang="en-IN" sz="1600" baseline="0" dirty="0" smtClean="0">
                          <a:solidFill>
                            <a:schemeClr val="accent3">
                              <a:lumMod val="50000"/>
                            </a:schemeClr>
                          </a:solidFill>
                          <a:latin typeface="Times New Roman" pitchFamily="18" charset="0"/>
                          <a:cs typeface="Times New Roman" pitchFamily="18" charset="0"/>
                        </a:rPr>
                        <a:t> social, psychological and emotional needs.</a:t>
                      </a:r>
                      <a:endParaRPr lang="en-IN" sz="1600" dirty="0">
                        <a:solidFill>
                          <a:schemeClr val="accent3">
                            <a:lumMod val="50000"/>
                          </a:schemeClr>
                        </a:solidFill>
                        <a:latin typeface="Times New Roman" pitchFamily="18" charset="0"/>
                        <a:cs typeface="Times New Roman" pitchFamily="18" charset="0"/>
                      </a:endParaRPr>
                    </a:p>
                  </a:txBody>
                  <a:tcPr/>
                </a:tc>
              </a:tr>
              <a:tr h="1491460">
                <a:tc>
                  <a:txBody>
                    <a:bodyPr/>
                    <a:lstStyle/>
                    <a:p>
                      <a:r>
                        <a:rPr lang="en-IN" sz="1600" dirty="0" smtClean="0">
                          <a:solidFill>
                            <a:schemeClr val="accent3">
                              <a:lumMod val="50000"/>
                            </a:schemeClr>
                          </a:solidFill>
                          <a:latin typeface="Times New Roman" pitchFamily="18" charset="0"/>
                          <a:cs typeface="Times New Roman" pitchFamily="18" charset="0"/>
                        </a:rPr>
                        <a:t>Examples</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pPr>
                        <a:buFont typeface="Arial" pitchFamily="34" charset="0"/>
                        <a:buChar char="•"/>
                      </a:pPr>
                      <a:r>
                        <a:rPr lang="en-IN" sz="1600" dirty="0" smtClean="0">
                          <a:solidFill>
                            <a:schemeClr val="accent3">
                              <a:lumMod val="50000"/>
                            </a:schemeClr>
                          </a:solidFill>
                          <a:latin typeface="Times New Roman" pitchFamily="18" charset="0"/>
                          <a:cs typeface="Times New Roman" pitchFamily="18" charset="0"/>
                        </a:rPr>
                        <a:t> A worker working in a factory.</a:t>
                      </a:r>
                    </a:p>
                    <a:p>
                      <a:pPr>
                        <a:buFont typeface="Arial" pitchFamily="34" charset="0"/>
                        <a:buChar char="•"/>
                      </a:pPr>
                      <a:r>
                        <a:rPr lang="en-IN" sz="1600" dirty="0" smtClean="0">
                          <a:solidFill>
                            <a:schemeClr val="accent3">
                              <a:lumMod val="50000"/>
                            </a:schemeClr>
                          </a:solidFill>
                          <a:latin typeface="Times New Roman" pitchFamily="18" charset="0"/>
                          <a:cs typeface="Times New Roman" pitchFamily="18" charset="0"/>
                        </a:rPr>
                        <a:t> A doctor operating in his clinic.</a:t>
                      </a:r>
                    </a:p>
                    <a:p>
                      <a:pPr>
                        <a:buFont typeface="Arial" pitchFamily="34" charset="0"/>
                        <a:buChar char="•"/>
                      </a:pPr>
                      <a:r>
                        <a:rPr lang="en-IN" sz="1600" dirty="0" smtClean="0">
                          <a:solidFill>
                            <a:schemeClr val="accent3">
                              <a:lumMod val="50000"/>
                            </a:schemeClr>
                          </a:solidFill>
                          <a:latin typeface="Times New Roman" pitchFamily="18" charset="0"/>
                          <a:cs typeface="Times New Roman" pitchFamily="18" charset="0"/>
                        </a:rPr>
                        <a:t> A teacher teaching in a school.</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pPr>
                        <a:buFont typeface="Arial" pitchFamily="34" charset="0"/>
                        <a:buChar char="•"/>
                      </a:pPr>
                      <a:r>
                        <a:rPr lang="en-IN" sz="1600" dirty="0" smtClean="0">
                          <a:solidFill>
                            <a:schemeClr val="accent3">
                              <a:lumMod val="50000"/>
                            </a:schemeClr>
                          </a:solidFill>
                          <a:latin typeface="Times New Roman" pitchFamily="18" charset="0"/>
                          <a:cs typeface="Times New Roman" pitchFamily="18" charset="0"/>
                        </a:rPr>
                        <a:t> A housewife cooking food for her family.</a:t>
                      </a:r>
                    </a:p>
                    <a:p>
                      <a:pPr>
                        <a:buFont typeface="Arial" pitchFamily="34" charset="0"/>
                        <a:buChar char="•"/>
                      </a:pPr>
                      <a:r>
                        <a:rPr lang="en-IN" sz="1600" baseline="0" dirty="0" smtClean="0">
                          <a:solidFill>
                            <a:schemeClr val="accent3">
                              <a:lumMod val="50000"/>
                            </a:schemeClr>
                          </a:solidFill>
                          <a:latin typeface="Times New Roman" pitchFamily="18" charset="0"/>
                          <a:cs typeface="Times New Roman" pitchFamily="18" charset="0"/>
                        </a:rPr>
                        <a:t> A boy helping an old man cross the road.</a:t>
                      </a:r>
                      <a:endParaRPr lang="en-IN" sz="1600" dirty="0" smtClean="0">
                        <a:solidFill>
                          <a:schemeClr val="accent3">
                            <a:lumMod val="50000"/>
                          </a:schemeClr>
                        </a:solidFill>
                        <a:latin typeface="Times New Roman" pitchFamily="18" charset="0"/>
                        <a:cs typeface="Times New Roman" pitchFamily="18" charset="0"/>
                      </a:endParaRPr>
                    </a:p>
                    <a:p>
                      <a:pPr>
                        <a:buFont typeface="Arial" pitchFamily="34" charset="0"/>
                        <a:buChar char="•"/>
                      </a:pPr>
                      <a:r>
                        <a:rPr lang="en-IN" sz="1600" dirty="0" smtClean="0">
                          <a:solidFill>
                            <a:schemeClr val="accent3">
                              <a:lumMod val="50000"/>
                            </a:schemeClr>
                          </a:solidFill>
                          <a:latin typeface="Times New Roman" pitchFamily="18" charset="0"/>
                          <a:cs typeface="Times New Roman" pitchFamily="18" charset="0"/>
                        </a:rPr>
                        <a:t> A person goes to temple to offer his prayer.</a:t>
                      </a:r>
                      <a:endParaRPr lang="en-IN" sz="1600" dirty="0">
                        <a:solidFill>
                          <a:schemeClr val="accent3">
                            <a:lumMod val="50000"/>
                          </a:schemeClr>
                        </a:solidFill>
                        <a:latin typeface="Times New Roman" pitchFamily="18" charset="0"/>
                        <a:cs typeface="Times New Roman" pitchFamily="18" charset="0"/>
                      </a:endParaRPr>
                    </a:p>
                  </a:txBody>
                  <a:tcPr/>
                </a:tc>
              </a:tr>
              <a:tr h="674315">
                <a:tc>
                  <a:txBody>
                    <a:bodyPr/>
                    <a:lstStyle/>
                    <a:p>
                      <a:r>
                        <a:rPr lang="en-IN" sz="1600" dirty="0" smtClean="0">
                          <a:solidFill>
                            <a:schemeClr val="accent3">
                              <a:lumMod val="50000"/>
                            </a:schemeClr>
                          </a:solidFill>
                          <a:latin typeface="Times New Roman" pitchFamily="18" charset="0"/>
                          <a:cs typeface="Times New Roman" pitchFamily="18" charset="0"/>
                        </a:rPr>
                        <a:t>Outcome</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r>
                        <a:rPr lang="en-IN" sz="1600" dirty="0" smtClean="0">
                          <a:solidFill>
                            <a:schemeClr val="accent3">
                              <a:lumMod val="50000"/>
                            </a:schemeClr>
                          </a:solidFill>
                          <a:latin typeface="Times New Roman" pitchFamily="18" charset="0"/>
                          <a:cs typeface="Times New Roman" pitchFamily="18" charset="0"/>
                        </a:rPr>
                        <a:t>Production, distribution and consumption of goods and services.</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r>
                        <a:rPr lang="en-IN" sz="1600" dirty="0" smtClean="0">
                          <a:solidFill>
                            <a:schemeClr val="accent3">
                              <a:lumMod val="50000"/>
                            </a:schemeClr>
                          </a:solidFill>
                          <a:latin typeface="Times New Roman" pitchFamily="18" charset="0"/>
                          <a:cs typeface="Times New Roman" pitchFamily="18" charset="0"/>
                        </a:rPr>
                        <a:t>Mental/psychological satisfaction.</a:t>
                      </a:r>
                      <a:endParaRPr lang="en-IN" sz="1600" dirty="0">
                        <a:solidFill>
                          <a:schemeClr val="accent3">
                            <a:lumMod val="50000"/>
                          </a:schemeClr>
                        </a:solidFill>
                        <a:latin typeface="Times New Roman" pitchFamily="18" charset="0"/>
                        <a:cs typeface="Times New Roman" pitchFamily="18" charset="0"/>
                      </a:endParaRPr>
                    </a:p>
                  </a:txBody>
                  <a:tcPr/>
                </a:tc>
              </a:tr>
              <a:tr h="674315">
                <a:tc>
                  <a:txBody>
                    <a:bodyPr/>
                    <a:lstStyle/>
                    <a:p>
                      <a:r>
                        <a:rPr lang="en-IN" sz="1600" dirty="0" smtClean="0">
                          <a:solidFill>
                            <a:schemeClr val="accent3">
                              <a:lumMod val="50000"/>
                            </a:schemeClr>
                          </a:solidFill>
                          <a:latin typeface="Times New Roman" pitchFamily="18" charset="0"/>
                          <a:cs typeface="Times New Roman" pitchFamily="18" charset="0"/>
                        </a:rPr>
                        <a:t>Types</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r>
                        <a:rPr lang="en-IN" sz="1600" dirty="0" smtClean="0">
                          <a:solidFill>
                            <a:schemeClr val="accent3">
                              <a:lumMod val="50000"/>
                            </a:schemeClr>
                          </a:solidFill>
                          <a:latin typeface="Times New Roman" pitchFamily="18" charset="0"/>
                          <a:cs typeface="Times New Roman" pitchFamily="18" charset="0"/>
                        </a:rPr>
                        <a:t>Business, profession</a:t>
                      </a:r>
                      <a:r>
                        <a:rPr lang="en-IN" sz="1600" baseline="0" dirty="0" smtClean="0">
                          <a:solidFill>
                            <a:schemeClr val="accent3">
                              <a:lumMod val="50000"/>
                            </a:schemeClr>
                          </a:solidFill>
                          <a:latin typeface="Times New Roman" pitchFamily="18" charset="0"/>
                          <a:cs typeface="Times New Roman" pitchFamily="18" charset="0"/>
                        </a:rPr>
                        <a:t> and employment .</a:t>
                      </a:r>
                      <a:endParaRPr lang="en-IN" sz="1600" dirty="0">
                        <a:solidFill>
                          <a:schemeClr val="accent3">
                            <a:lumMod val="50000"/>
                          </a:schemeClr>
                        </a:solidFill>
                        <a:latin typeface="Times New Roman" pitchFamily="18" charset="0"/>
                        <a:cs typeface="Times New Roman" pitchFamily="18" charset="0"/>
                      </a:endParaRPr>
                    </a:p>
                  </a:txBody>
                  <a:tcPr/>
                </a:tc>
                <a:tc>
                  <a:txBody>
                    <a:bodyPr/>
                    <a:lstStyle/>
                    <a:p>
                      <a:r>
                        <a:rPr lang="en-IN" sz="1600" dirty="0" smtClean="0">
                          <a:solidFill>
                            <a:schemeClr val="accent3">
                              <a:lumMod val="50000"/>
                            </a:schemeClr>
                          </a:solidFill>
                          <a:latin typeface="Times New Roman" pitchFamily="18" charset="0"/>
                          <a:cs typeface="Times New Roman" pitchFamily="18" charset="0"/>
                        </a:rPr>
                        <a:t>Religious, social, parental and patriotic activities.</a:t>
                      </a:r>
                      <a:endParaRPr lang="en-IN" sz="1600" dirty="0">
                        <a:solidFill>
                          <a:schemeClr val="accent3">
                            <a:lumMod val="50000"/>
                          </a:schemeClr>
                        </a:solidFill>
                        <a:latin typeface="Times New Roman" pitchFamily="18" charset="0"/>
                        <a:cs typeface="Times New Roman" pitchFamily="18" charset="0"/>
                      </a:endParaRPr>
                    </a:p>
                  </a:txBody>
                  <a:tcPr/>
                </a:tc>
              </a:tr>
            </a:tbl>
          </a:graphicData>
        </a:graphic>
      </p:graphicFrame>
    </p:spTree>
  </p:cSld>
  <p:clrMapOvr>
    <a:masterClrMapping/>
  </p:clrMapOvr>
  <p:transition spd="slow" advTm="2199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7"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0" end="0"/>
                                            </p:txEl>
                                          </p:spTgt>
                                        </p:tgtEl>
                                        <p:attrNameLst>
                                          <p:attrName>fill.type</p:attrName>
                                        </p:attrNameLst>
                                      </p:cBhvr>
                                      <p:to>
                                        <p:strVal val="solid"/>
                                      </p:to>
                                    </p:set>
                                  </p:childTnLst>
                                </p:cTn>
                              </p:par>
                            </p:childTnLst>
                          </p:cTn>
                        </p:par>
                        <p:par>
                          <p:cTn id="10" fill="hold">
                            <p:stCondLst>
                              <p:cond delay="2240"/>
                            </p:stCondLst>
                            <p:childTnLst>
                              <p:par>
                                <p:cTn id="11" presetID="35"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anim calcmode="lin" valueType="num">
                                      <p:cBhvr>
                                        <p:cTn id="14" dur="2000" fill="hold"/>
                                        <p:tgtEl>
                                          <p:spTgt spid="4"/>
                                        </p:tgtEl>
                                        <p:attrNameLst>
                                          <p:attrName>style.rotation</p:attrName>
                                        </p:attrNameLst>
                                      </p:cBhvr>
                                      <p:tavLst>
                                        <p:tav tm="0">
                                          <p:val>
                                            <p:fltVal val="720"/>
                                          </p:val>
                                        </p:tav>
                                        <p:tav tm="100000">
                                          <p:val>
                                            <p:fltVal val="0"/>
                                          </p:val>
                                        </p:tav>
                                      </p:tavLst>
                                    </p:anim>
                                    <p:anim calcmode="lin" valueType="num">
                                      <p:cBhvr>
                                        <p:cTn id="15" dur="2000" fill="hold"/>
                                        <p:tgtEl>
                                          <p:spTgt spid="4"/>
                                        </p:tgtEl>
                                        <p:attrNameLst>
                                          <p:attrName>ppt_h</p:attrName>
                                        </p:attrNameLst>
                                      </p:cBhvr>
                                      <p:tavLst>
                                        <p:tav tm="0">
                                          <p:val>
                                            <p:fltVal val="0"/>
                                          </p:val>
                                        </p:tav>
                                        <p:tav tm="100000">
                                          <p:val>
                                            <p:strVal val="#ppt_h"/>
                                          </p:val>
                                        </p:tav>
                                      </p:tavLst>
                                    </p:anim>
                                    <p:anim calcmode="lin" valueType="num">
                                      <p:cBhvr>
                                        <p:cTn id="16"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as economic activity</a:t>
            </a:r>
            <a:endParaRPr lang="en-US" dirty="0"/>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Economic activity-</a:t>
            </a:r>
            <a:r>
              <a:rPr lang="en-IN" dirty="0" smtClean="0">
                <a:latin typeface="Times New Roman" pitchFamily="18" charset="0"/>
                <a:cs typeface="Times New Roman" pitchFamily="18" charset="0"/>
              </a:rPr>
              <a:t>Economic activities are those by which we can earn our livelihood</a:t>
            </a:r>
            <a:r>
              <a:rPr lang="en-IN" sz="3600" dirty="0" smtClean="0">
                <a:latin typeface="Times New Roman" pitchFamily="18" charset="0"/>
                <a:cs typeface="Times New Roman" pitchFamily="18" charset="0"/>
              </a:rPr>
              <a:t>.</a:t>
            </a:r>
          </a:p>
          <a:p>
            <a:pPr>
              <a:buNone/>
            </a:pPr>
            <a:r>
              <a:rPr lang="en-IN" dirty="0" smtClean="0">
                <a:latin typeface="Times New Roman" pitchFamily="18" charset="0"/>
                <a:cs typeface="Times New Roman" pitchFamily="18" charset="0"/>
              </a:rPr>
              <a:t>These activities are under taken to earn money and to create wealth.</a:t>
            </a:r>
          </a:p>
          <a:p>
            <a:pPr>
              <a:buNone/>
            </a:pPr>
            <a:r>
              <a:rPr lang="en-IN" dirty="0" smtClean="0">
                <a:latin typeface="Times New Roman" pitchFamily="18" charset="0"/>
                <a:cs typeface="Times New Roman" pitchFamily="18" charset="0"/>
              </a:rPr>
              <a:t>Example- A worker working in a factory.</a:t>
            </a:r>
          </a:p>
          <a:p>
            <a:pPr>
              <a:buNone/>
            </a:pPr>
            <a:r>
              <a:rPr lang="en-IN" dirty="0" smtClean="0">
                <a:latin typeface="Times New Roman" pitchFamily="18" charset="0"/>
                <a:cs typeface="Times New Roman" pitchFamily="18" charset="0"/>
              </a:rPr>
              <a:t> A doctor operating in his clinic.</a:t>
            </a:r>
          </a:p>
          <a:p>
            <a:pPr>
              <a:buNone/>
            </a:pPr>
            <a:r>
              <a:rPr lang="en-IN" dirty="0" smtClean="0">
                <a:latin typeface="Times New Roman" pitchFamily="18" charset="0"/>
                <a:cs typeface="Times New Roman" pitchFamily="18" charset="0"/>
              </a:rPr>
              <a:t> A teacher teaching in a school.</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    Business is regarded as an economic activity because of following reasons-</a:t>
            </a:r>
          </a:p>
          <a:p>
            <a:r>
              <a:rPr lang="en-US" dirty="0" smtClean="0"/>
              <a:t>Objective of business is to sell goods and services for profit.</a:t>
            </a:r>
          </a:p>
          <a:p>
            <a:r>
              <a:rPr lang="en-US" dirty="0" smtClean="0"/>
              <a:t>Business activities require use of scarce resources like capital , men, materials.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BUSINESS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3000" b="1" dirty="0" smtClean="0">
                <a:latin typeface="Times New Roman" pitchFamily="18" charset="0"/>
                <a:cs typeface="Times New Roman" pitchFamily="18" charset="0"/>
              </a:rPr>
              <a:t>Wheele</a:t>
            </a:r>
            <a:r>
              <a:rPr lang="en-US" sz="3000" dirty="0" smtClean="0">
                <a:latin typeface="Times New Roman" pitchFamily="18" charset="0"/>
                <a:cs typeface="Times New Roman" pitchFamily="18" charset="0"/>
              </a:rPr>
              <a:t>r –”An </a:t>
            </a:r>
            <a:r>
              <a:rPr lang="en-US" sz="3000" u="sng" dirty="0" smtClean="0">
                <a:latin typeface="Times New Roman" pitchFamily="18" charset="0"/>
                <a:cs typeface="Times New Roman" pitchFamily="18" charset="0"/>
              </a:rPr>
              <a:t>institution organized and operated to provide goods &amp; services to the society</a:t>
            </a:r>
            <a:r>
              <a:rPr lang="en-US" sz="3000" dirty="0" smtClean="0">
                <a:latin typeface="Times New Roman" pitchFamily="18" charset="0"/>
                <a:cs typeface="Times New Roman" pitchFamily="18" charset="0"/>
              </a:rPr>
              <a:t> under the </a:t>
            </a:r>
            <a:r>
              <a:rPr lang="en-US" sz="3000" u="sng" dirty="0" smtClean="0">
                <a:latin typeface="Times New Roman" pitchFamily="18" charset="0"/>
                <a:cs typeface="Times New Roman" pitchFamily="18" charset="0"/>
              </a:rPr>
              <a:t>incentive of private gain</a:t>
            </a:r>
            <a:r>
              <a:rPr lang="en-US" sz="3000" dirty="0" smtClean="0">
                <a:latin typeface="Times New Roman" pitchFamily="18" charset="0"/>
                <a:cs typeface="Times New Roman" pitchFamily="18" charset="0"/>
              </a:rPr>
              <a:t>”</a:t>
            </a:r>
          </a:p>
          <a:p>
            <a:pPr>
              <a:buNone/>
            </a:pPr>
            <a:endParaRPr lang="en-US" sz="3000" dirty="0" smtClean="0">
              <a:latin typeface="Times New Roman" pitchFamily="18" charset="0"/>
              <a:cs typeface="Times New Roman" pitchFamily="18" charset="0"/>
            </a:endParaRPr>
          </a:p>
          <a:p>
            <a:r>
              <a:rPr lang="en-US" sz="3000" dirty="0" smtClean="0">
                <a:latin typeface="Times New Roman" pitchFamily="18" charset="0"/>
                <a:cs typeface="Times New Roman" pitchFamily="18" charset="0"/>
              </a:rPr>
              <a:t>“Business may be defined as </a:t>
            </a:r>
            <a:r>
              <a:rPr lang="en-US" sz="3000" u="sng" dirty="0" smtClean="0">
                <a:latin typeface="Times New Roman" pitchFamily="18" charset="0"/>
                <a:cs typeface="Times New Roman" pitchFamily="18" charset="0"/>
              </a:rPr>
              <a:t>human activities </a:t>
            </a:r>
            <a:r>
              <a:rPr lang="en-US" sz="3000" dirty="0" smtClean="0">
                <a:latin typeface="Times New Roman" pitchFamily="18" charset="0"/>
                <a:cs typeface="Times New Roman" pitchFamily="18" charset="0"/>
              </a:rPr>
              <a:t>directed towards </a:t>
            </a:r>
            <a:r>
              <a:rPr lang="en-US" sz="3000" u="sng" dirty="0" smtClean="0">
                <a:latin typeface="Times New Roman" pitchFamily="18" charset="0"/>
                <a:cs typeface="Times New Roman" pitchFamily="18" charset="0"/>
              </a:rPr>
              <a:t>providing or acquiring wealth through buying and selling good</a:t>
            </a:r>
            <a:r>
              <a:rPr lang="en-US" sz="3000" dirty="0" smtClean="0">
                <a:latin typeface="Times New Roman" pitchFamily="18" charset="0"/>
                <a:cs typeface="Times New Roman" pitchFamily="18" charset="0"/>
              </a:rPr>
              <a:t>”</a:t>
            </a:r>
          </a:p>
          <a:p>
            <a:endParaRPr lang="en-US"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Types of Economic Activities</a:t>
            </a:r>
            <a:r>
              <a:rPr lang="en-US" sz="3600" dirty="0" smtClean="0">
                <a:solidFill>
                  <a:srgbClr val="990033"/>
                </a:solidFill>
              </a:rPr>
              <a:t/>
            </a:r>
            <a:br>
              <a:rPr lang="en-US" sz="3600" dirty="0" smtClean="0">
                <a:solidFill>
                  <a:srgbClr val="990033"/>
                </a:solidFill>
              </a:rPr>
            </a:br>
            <a:endParaRPr lang="en-US" sz="3600" dirty="0" smtClean="0">
              <a:solidFill>
                <a:srgbClr val="990033"/>
              </a:solidFill>
            </a:endParaRPr>
          </a:p>
        </p:txBody>
      </p:sp>
      <p:sp>
        <p:nvSpPr>
          <p:cNvPr id="15363" name="Content Placeholder 2"/>
          <p:cNvSpPr>
            <a:spLocks noGrp="1"/>
          </p:cNvSpPr>
          <p:nvPr>
            <p:ph idx="1"/>
          </p:nvPr>
        </p:nvSpPr>
        <p:spPr>
          <a:xfrm>
            <a:off x="228600" y="1524000"/>
            <a:ext cx="8458200" cy="4602163"/>
          </a:xfrm>
        </p:spPr>
        <p:txBody>
          <a:bodyPr/>
          <a:lstStyle/>
          <a:p>
            <a:pPr eaLnBrk="1" hangingPunct="1">
              <a:buFont typeface="Arial" pitchFamily="34" charset="0"/>
              <a:buNone/>
            </a:pPr>
            <a:r>
              <a:rPr lang="en-US" sz="2000"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When a person is regularly engaged in a particular economic activity, it is known as his or her occupation . Occupations may be classified into three categories —</a:t>
            </a:r>
          </a:p>
          <a:p>
            <a:pPr eaLnBrk="1" hangingPunct="1">
              <a:buFont typeface="Arial" pitchFamily="34" charset="0"/>
              <a:buNone/>
            </a:pPr>
            <a:endParaRPr lang="en-US" sz="3000" dirty="0" smtClean="0">
              <a:latin typeface="Times New Roman" pitchFamily="18" charset="0"/>
              <a:cs typeface="Times New Roman" pitchFamily="18" charset="0"/>
            </a:endParaRPr>
          </a:p>
          <a:p>
            <a:pPr eaLnBrk="1" hangingPunct="1">
              <a:buFont typeface="Arial" pitchFamily="34" charset="0"/>
              <a:buNone/>
            </a:pP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i</a:t>
            </a:r>
            <a:r>
              <a:rPr lang="en-US" sz="3000" dirty="0" smtClean="0">
                <a:latin typeface="Times New Roman" pitchFamily="18" charset="0"/>
                <a:cs typeface="Times New Roman" pitchFamily="18" charset="0"/>
              </a:rPr>
              <a:t>) Business,</a:t>
            </a:r>
          </a:p>
          <a:p>
            <a:pPr eaLnBrk="1" hangingPunct="1">
              <a:buFont typeface="Arial" pitchFamily="34" charset="0"/>
              <a:buNone/>
            </a:pPr>
            <a:r>
              <a:rPr lang="en-US" sz="3000" dirty="0" smtClean="0">
                <a:latin typeface="Times New Roman" pitchFamily="18" charset="0"/>
                <a:cs typeface="Times New Roman" pitchFamily="18" charset="0"/>
              </a:rPr>
              <a:t>    (ii) Profession and</a:t>
            </a:r>
          </a:p>
          <a:p>
            <a:pPr eaLnBrk="1" hangingPunct="1">
              <a:buFont typeface="Arial" pitchFamily="34" charset="0"/>
              <a:buNone/>
            </a:pPr>
            <a:r>
              <a:rPr lang="en-US" sz="3000" dirty="0" smtClean="0">
                <a:latin typeface="Times New Roman" pitchFamily="18" charset="0"/>
                <a:cs typeface="Times New Roman" pitchFamily="18" charset="0"/>
              </a:rPr>
              <a:t>    (iii) Employment (Service).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
          <a:ext cx="9144000" cy="6959209"/>
        </p:xfrm>
        <a:graphic>
          <a:graphicData uri="http://schemas.openxmlformats.org/drawingml/2006/table">
            <a:tbl>
              <a:tblPr firstRow="1" bandRow="1">
                <a:tableStyleId>{616DA210-FB5B-4158-B5E0-FEB733F419BA}</a:tableStyleId>
              </a:tblPr>
              <a:tblGrid>
                <a:gridCol w="2286000"/>
                <a:gridCol w="2286000"/>
                <a:gridCol w="2286000"/>
                <a:gridCol w="2286000"/>
              </a:tblGrid>
              <a:tr h="443015">
                <a:tc>
                  <a:txBody>
                    <a:bodyPr/>
                    <a:lstStyle/>
                    <a:p>
                      <a:pPr algn="ctr"/>
                      <a:r>
                        <a:rPr lang="en-IN" sz="1600" dirty="0" smtClean="0">
                          <a:latin typeface="Times New Roman" pitchFamily="18" charset="0"/>
                          <a:cs typeface="Times New Roman" pitchFamily="18" charset="0"/>
                        </a:rPr>
                        <a:t>Basis</a:t>
                      </a:r>
                      <a:endParaRPr lang="en-IN" sz="1600" dirty="0">
                        <a:solidFill>
                          <a:schemeClr val="bg1">
                            <a:lumMod val="95000"/>
                          </a:schemeClr>
                        </a:solidFill>
                        <a:latin typeface="Times New Roman" pitchFamily="18" charset="0"/>
                        <a:cs typeface="Times New Roman" pitchFamily="18" charset="0"/>
                      </a:endParaRPr>
                    </a:p>
                  </a:txBody>
                  <a:tcPr anchor="ctr"/>
                </a:tc>
                <a:tc>
                  <a:txBody>
                    <a:bodyPr/>
                    <a:lstStyle/>
                    <a:p>
                      <a:pPr algn="ctr"/>
                      <a:r>
                        <a:rPr lang="en-IN" sz="1600" dirty="0" smtClean="0">
                          <a:latin typeface="Times New Roman" pitchFamily="18" charset="0"/>
                          <a:cs typeface="Times New Roman" pitchFamily="18" charset="0"/>
                        </a:rPr>
                        <a:t>Business</a:t>
                      </a:r>
                      <a:endParaRPr lang="en-IN" sz="1600" dirty="0">
                        <a:solidFill>
                          <a:schemeClr val="bg1">
                            <a:lumMod val="95000"/>
                          </a:schemeClr>
                        </a:solidFill>
                        <a:latin typeface="Times New Roman" pitchFamily="18" charset="0"/>
                        <a:cs typeface="Times New Roman" pitchFamily="18" charset="0"/>
                      </a:endParaRPr>
                    </a:p>
                  </a:txBody>
                  <a:tcPr/>
                </a:tc>
                <a:tc>
                  <a:txBody>
                    <a:bodyPr/>
                    <a:lstStyle/>
                    <a:p>
                      <a:pPr algn="ctr"/>
                      <a:r>
                        <a:rPr lang="en-IN" sz="1600" dirty="0" smtClean="0">
                          <a:latin typeface="Times New Roman" pitchFamily="18" charset="0"/>
                          <a:cs typeface="Times New Roman" pitchFamily="18" charset="0"/>
                        </a:rPr>
                        <a:t>Profession</a:t>
                      </a:r>
                      <a:endParaRPr lang="en-IN" sz="1600" dirty="0">
                        <a:solidFill>
                          <a:schemeClr val="bg1">
                            <a:lumMod val="95000"/>
                          </a:schemeClr>
                        </a:solidFill>
                        <a:latin typeface="Times New Roman" pitchFamily="18" charset="0"/>
                        <a:cs typeface="Times New Roman" pitchFamily="18" charset="0"/>
                      </a:endParaRPr>
                    </a:p>
                  </a:txBody>
                  <a:tcPr/>
                </a:tc>
                <a:tc>
                  <a:txBody>
                    <a:bodyPr/>
                    <a:lstStyle/>
                    <a:p>
                      <a:pPr algn="ctr"/>
                      <a:r>
                        <a:rPr lang="en-IN" sz="1600" dirty="0" smtClean="0">
                          <a:latin typeface="Times New Roman" pitchFamily="18" charset="0"/>
                          <a:cs typeface="Times New Roman" pitchFamily="18" charset="0"/>
                        </a:rPr>
                        <a:t>Employment</a:t>
                      </a:r>
                      <a:endParaRPr lang="en-IN" sz="1600" dirty="0">
                        <a:solidFill>
                          <a:schemeClr val="bg1">
                            <a:lumMod val="95000"/>
                          </a:schemeClr>
                        </a:solidFill>
                        <a:latin typeface="Times New Roman" pitchFamily="18" charset="0"/>
                        <a:cs typeface="Times New Roman" pitchFamily="18" charset="0"/>
                      </a:endParaRPr>
                    </a:p>
                  </a:txBody>
                  <a:tcPr/>
                </a:tc>
              </a:tr>
              <a:tr h="886032">
                <a:tc>
                  <a:txBody>
                    <a:bodyPr/>
                    <a:lstStyle/>
                    <a:p>
                      <a:r>
                        <a:rPr lang="en-IN" sz="1600" dirty="0" smtClean="0">
                          <a:latin typeface="Times New Roman" pitchFamily="18" charset="0"/>
                          <a:cs typeface="Times New Roman" pitchFamily="18" charset="0"/>
                        </a:rPr>
                        <a:t>Mode Of Establishment</a:t>
                      </a:r>
                      <a:endParaRPr lang="en-IN" sz="1600" dirty="0">
                        <a:solidFill>
                          <a:schemeClr val="bg1">
                            <a:lumMod val="95000"/>
                          </a:schemeClr>
                        </a:solidFill>
                        <a:latin typeface="Times New Roman" pitchFamily="18" charset="0"/>
                        <a:cs typeface="Times New Roman" pitchFamily="18" charset="0"/>
                      </a:endParaRPr>
                    </a:p>
                  </a:txBody>
                  <a:tcPr anchor="ctr">
                    <a:lnR w="12700" cap="flat" cmpd="sng" algn="ctr">
                      <a:solidFill>
                        <a:schemeClr val="tx1"/>
                      </a:solidFill>
                      <a:prstDash val="solid"/>
                      <a:round/>
                      <a:headEnd type="none" w="med" len="med"/>
                      <a:tailEnd type="none" w="med" len="med"/>
                    </a:lnR>
                  </a:tcPr>
                </a:tc>
                <a:tc>
                  <a:txBody>
                    <a:bodyPr/>
                    <a:lstStyle/>
                    <a:p>
                      <a:r>
                        <a:rPr lang="en-IN" sz="1600" b="0" dirty="0" smtClean="0">
                          <a:latin typeface="Times New Roman" pitchFamily="18" charset="0"/>
                          <a:cs typeface="Times New Roman" pitchFamily="18" charset="0"/>
                        </a:rPr>
                        <a:t>Entrepreneur’s decision</a:t>
                      </a:r>
                      <a:r>
                        <a:rPr lang="en-IN" sz="1600" b="0" baseline="0" dirty="0" smtClean="0">
                          <a:latin typeface="Times New Roman" pitchFamily="18" charset="0"/>
                          <a:cs typeface="Times New Roman" pitchFamily="18" charset="0"/>
                        </a:rPr>
                        <a:t> and other legal formalities, if any.</a:t>
                      </a:r>
                      <a:endParaRPr lang="en-IN" sz="1600" b="0" dirty="0">
                        <a:solidFill>
                          <a:schemeClr val="bg1">
                            <a:lumMod val="95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IN" sz="1600" dirty="0" smtClean="0">
                          <a:latin typeface="Times New Roman" pitchFamily="18" charset="0"/>
                          <a:cs typeface="Times New Roman" pitchFamily="18" charset="0"/>
                        </a:rPr>
                        <a:t>Membership of a professional body and certificate of practice.</a:t>
                      </a:r>
                      <a:endParaRPr lang="en-IN" sz="1600"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r>
                        <a:rPr lang="en-IN" sz="1600" dirty="0" smtClean="0">
                          <a:latin typeface="Times New Roman" pitchFamily="18" charset="0"/>
                          <a:cs typeface="Times New Roman" pitchFamily="18" charset="0"/>
                        </a:rPr>
                        <a:t>Appointment letter and</a:t>
                      </a:r>
                      <a:r>
                        <a:rPr lang="en-IN" sz="1600" baseline="0" dirty="0" smtClean="0">
                          <a:latin typeface="Times New Roman" pitchFamily="18" charset="0"/>
                          <a:cs typeface="Times New Roman" pitchFamily="18" charset="0"/>
                        </a:rPr>
                        <a:t> service agreement.</a:t>
                      </a:r>
                      <a:endParaRPr lang="en-IN" sz="1600" dirty="0">
                        <a:latin typeface="Times New Roman" pitchFamily="18" charset="0"/>
                        <a:cs typeface="Times New Roman" pitchFamily="18" charset="0"/>
                      </a:endParaRPr>
                    </a:p>
                  </a:txBody>
                  <a:tcPr/>
                </a:tc>
              </a:tr>
              <a:tr h="886032">
                <a:tc>
                  <a:txBody>
                    <a:bodyPr/>
                    <a:lstStyle/>
                    <a:p>
                      <a:r>
                        <a:rPr lang="en-IN" sz="1600" dirty="0" smtClean="0">
                          <a:latin typeface="Times New Roman" pitchFamily="18" charset="0"/>
                          <a:cs typeface="Times New Roman" pitchFamily="18" charset="0"/>
                        </a:rPr>
                        <a:t>Nature Of Work</a:t>
                      </a:r>
                      <a:endParaRPr lang="en-IN" sz="1600" dirty="0">
                        <a:solidFill>
                          <a:schemeClr val="bg1">
                            <a:lumMod val="95000"/>
                          </a:schemeClr>
                        </a:solidFill>
                        <a:latin typeface="Times New Roman" pitchFamily="18" charset="0"/>
                        <a:cs typeface="Times New Roman" pitchFamily="18" charset="0"/>
                      </a:endParaRPr>
                    </a:p>
                  </a:txBody>
                  <a:tcPr anchor="ctr"/>
                </a:tc>
                <a:tc>
                  <a:txBody>
                    <a:bodyPr/>
                    <a:lstStyle/>
                    <a:p>
                      <a:r>
                        <a:rPr lang="en-IN" sz="1600" b="0" dirty="0" smtClean="0">
                          <a:solidFill>
                            <a:schemeClr val="tx1"/>
                          </a:solidFill>
                          <a:latin typeface="Times New Roman" pitchFamily="18" charset="0"/>
                          <a:cs typeface="Times New Roman" pitchFamily="18" charset="0"/>
                        </a:rPr>
                        <a:t>Provision of goods and services to the public.</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IN" sz="1600" dirty="0" smtClean="0">
                          <a:latin typeface="Times New Roman" pitchFamily="18" charset="0"/>
                          <a:cs typeface="Times New Roman" pitchFamily="18" charset="0"/>
                        </a:rPr>
                        <a:t>Rendering of personalised, expert services.</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smtClean="0">
                          <a:latin typeface="Times New Roman" pitchFamily="18" charset="0"/>
                          <a:cs typeface="Times New Roman" pitchFamily="18" charset="0"/>
                        </a:rPr>
                        <a:t>Performing work as per service contract or rules of services.</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r>
              <a:tr h="721751">
                <a:tc>
                  <a:txBody>
                    <a:bodyPr/>
                    <a:lstStyle/>
                    <a:p>
                      <a:r>
                        <a:rPr lang="en-IN" sz="1600" dirty="0" smtClean="0">
                          <a:latin typeface="Times New Roman" pitchFamily="18" charset="0"/>
                          <a:cs typeface="Times New Roman" pitchFamily="18" charset="0"/>
                        </a:rPr>
                        <a:t>Qualification</a:t>
                      </a:r>
                      <a:endParaRPr lang="en-IN" sz="1600" dirty="0">
                        <a:solidFill>
                          <a:schemeClr val="bg1">
                            <a:lumMod val="95000"/>
                          </a:schemeClr>
                        </a:solidFill>
                        <a:latin typeface="Times New Roman" pitchFamily="18" charset="0"/>
                        <a:cs typeface="Times New Roman" pitchFamily="18" charset="0"/>
                      </a:endParaRPr>
                    </a:p>
                  </a:txBody>
                  <a:tcPr anchor="ctr"/>
                </a:tc>
                <a:tc>
                  <a:txBody>
                    <a:bodyPr/>
                    <a:lstStyle/>
                    <a:p>
                      <a:r>
                        <a:rPr lang="en-IN" sz="1600" b="0" dirty="0" smtClean="0">
                          <a:latin typeface="Times New Roman" pitchFamily="18" charset="0"/>
                          <a:cs typeface="Times New Roman" pitchFamily="18" charset="0"/>
                        </a:rPr>
                        <a:t>No minimum qualification is necessary.</a:t>
                      </a:r>
                      <a:endParaRPr lang="en-IN" sz="1600" b="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Expertise and training in a specific field is must.</a:t>
                      </a:r>
                      <a:endParaRPr lang="en-IN" sz="1600"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r>
                        <a:rPr lang="en-IN" sz="1600" dirty="0" smtClean="0">
                          <a:latin typeface="Times New Roman" pitchFamily="18" charset="0"/>
                          <a:cs typeface="Times New Roman" pitchFamily="18" charset="0"/>
                        </a:rPr>
                        <a:t>Qualification and training as prescribed by the employer.</a:t>
                      </a:r>
                      <a:endParaRPr lang="en-IN" sz="1600" dirty="0">
                        <a:latin typeface="Times New Roman" pitchFamily="18" charset="0"/>
                        <a:cs typeface="Times New Roman" pitchFamily="18" charset="0"/>
                      </a:endParaRPr>
                    </a:p>
                  </a:txBody>
                  <a:tcPr/>
                </a:tc>
              </a:tr>
              <a:tr h="524718">
                <a:tc>
                  <a:txBody>
                    <a:bodyPr/>
                    <a:lstStyle/>
                    <a:p>
                      <a:r>
                        <a:rPr lang="en-IN" sz="1600" dirty="0" smtClean="0">
                          <a:latin typeface="Times New Roman" pitchFamily="18" charset="0"/>
                          <a:cs typeface="Times New Roman" pitchFamily="18" charset="0"/>
                        </a:rPr>
                        <a:t>Reward/Return</a:t>
                      </a:r>
                      <a:endParaRPr lang="en-IN" sz="1600" dirty="0">
                        <a:solidFill>
                          <a:schemeClr val="bg1">
                            <a:lumMod val="95000"/>
                          </a:schemeClr>
                        </a:solidFill>
                        <a:latin typeface="Times New Roman" pitchFamily="18" charset="0"/>
                        <a:cs typeface="Times New Roman" pitchFamily="18" charset="0"/>
                      </a:endParaRPr>
                    </a:p>
                  </a:txBody>
                  <a:tcPr anchor="ctr"/>
                </a:tc>
                <a:tc>
                  <a:txBody>
                    <a:bodyPr/>
                    <a:lstStyle/>
                    <a:p>
                      <a:r>
                        <a:rPr lang="en-IN" sz="1600" b="0" dirty="0" smtClean="0">
                          <a:latin typeface="Times New Roman" pitchFamily="18" charset="0"/>
                          <a:cs typeface="Times New Roman" pitchFamily="18" charset="0"/>
                        </a:rPr>
                        <a:t>Profit earned.</a:t>
                      </a:r>
                      <a:endParaRPr lang="en-IN" sz="1600" b="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Professional fee.</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Salary or wages</a:t>
                      </a:r>
                      <a:endParaRPr lang="en-IN" sz="1600" dirty="0">
                        <a:latin typeface="Times New Roman" pitchFamily="18" charset="0"/>
                        <a:cs typeface="Times New Roman" pitchFamily="18" charset="0"/>
                      </a:endParaRPr>
                    </a:p>
                  </a:txBody>
                  <a:tcPr/>
                </a:tc>
              </a:tr>
              <a:tr h="627605">
                <a:tc>
                  <a:txBody>
                    <a:bodyPr/>
                    <a:lstStyle/>
                    <a:p>
                      <a:r>
                        <a:rPr lang="en-IN" sz="1600" dirty="0" smtClean="0">
                          <a:latin typeface="Times New Roman" pitchFamily="18" charset="0"/>
                          <a:cs typeface="Times New Roman" pitchFamily="18" charset="0"/>
                        </a:rPr>
                        <a:t>Capital Investment</a:t>
                      </a:r>
                      <a:endParaRPr lang="en-IN" sz="1600" dirty="0">
                        <a:solidFill>
                          <a:schemeClr val="bg1">
                            <a:lumMod val="95000"/>
                          </a:schemeClr>
                        </a:solidFill>
                        <a:latin typeface="Times New Roman" pitchFamily="18" charset="0"/>
                        <a:cs typeface="Times New Roman" pitchFamily="18" charset="0"/>
                      </a:endParaRPr>
                    </a:p>
                  </a:txBody>
                  <a:tcPr anchor="ctr"/>
                </a:tc>
                <a:tc>
                  <a:txBody>
                    <a:bodyPr/>
                    <a:lstStyle/>
                    <a:p>
                      <a:r>
                        <a:rPr lang="en-IN" sz="1600" b="0" dirty="0" smtClean="0">
                          <a:latin typeface="Times New Roman" pitchFamily="18" charset="0"/>
                          <a:cs typeface="Times New Roman" pitchFamily="18" charset="0"/>
                        </a:rPr>
                        <a:t>Required</a:t>
                      </a:r>
                      <a:r>
                        <a:rPr lang="en-IN" sz="1600" b="0" baseline="0" dirty="0" smtClean="0">
                          <a:latin typeface="Times New Roman" pitchFamily="18" charset="0"/>
                          <a:cs typeface="Times New Roman" pitchFamily="18" charset="0"/>
                        </a:rPr>
                        <a:t> as per size and nature of business.</a:t>
                      </a:r>
                      <a:endParaRPr lang="en-IN" sz="1600" b="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Limited capital needed for establishment.</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No capital required.</a:t>
                      </a:r>
                      <a:endParaRPr lang="en-IN" sz="1600" dirty="0">
                        <a:latin typeface="Times New Roman" pitchFamily="18" charset="0"/>
                        <a:cs typeface="Times New Roman" pitchFamily="18" charset="0"/>
                      </a:endParaRPr>
                    </a:p>
                  </a:txBody>
                  <a:tcPr/>
                </a:tc>
              </a:tr>
              <a:tr h="627605">
                <a:tc>
                  <a:txBody>
                    <a:bodyPr/>
                    <a:lstStyle/>
                    <a:p>
                      <a:r>
                        <a:rPr lang="en-IN" sz="1600" dirty="0" smtClean="0">
                          <a:latin typeface="Times New Roman" pitchFamily="18" charset="0"/>
                          <a:cs typeface="Times New Roman" pitchFamily="18" charset="0"/>
                        </a:rPr>
                        <a:t>Risk</a:t>
                      </a:r>
                      <a:endParaRPr lang="en-IN" sz="1600" dirty="0">
                        <a:solidFill>
                          <a:schemeClr val="bg1">
                            <a:lumMod val="95000"/>
                          </a:schemeClr>
                        </a:solidFill>
                        <a:latin typeface="Times New Roman" pitchFamily="18" charset="0"/>
                        <a:cs typeface="Times New Roman" pitchFamily="18" charset="0"/>
                      </a:endParaRPr>
                    </a:p>
                  </a:txBody>
                  <a:tcPr anchor="ctr"/>
                </a:tc>
                <a:tc>
                  <a:txBody>
                    <a:bodyPr/>
                    <a:lstStyle/>
                    <a:p>
                      <a:r>
                        <a:rPr lang="en-IN" sz="1600" b="0" dirty="0" smtClean="0">
                          <a:latin typeface="Times New Roman" pitchFamily="18" charset="0"/>
                          <a:cs typeface="Times New Roman" pitchFamily="18" charset="0"/>
                        </a:rPr>
                        <a:t>Profits are uncertain and </a:t>
                      </a:r>
                      <a:r>
                        <a:rPr lang="en-IN" sz="1600" b="0" dirty="0" err="1" smtClean="0">
                          <a:latin typeface="Times New Roman" pitchFamily="18" charset="0"/>
                          <a:cs typeface="Times New Roman" pitchFamily="18" charset="0"/>
                        </a:rPr>
                        <a:t>irregular;risk</a:t>
                      </a:r>
                      <a:r>
                        <a:rPr lang="en-IN" sz="1600" b="0" dirty="0" smtClean="0">
                          <a:latin typeface="Times New Roman" pitchFamily="18" charset="0"/>
                          <a:cs typeface="Times New Roman" pitchFamily="18" charset="0"/>
                        </a:rPr>
                        <a:t> is present.</a:t>
                      </a:r>
                      <a:endParaRPr lang="en-IN" sz="1600" b="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Fee is generally</a:t>
                      </a:r>
                      <a:r>
                        <a:rPr lang="en-IN" sz="1600" baseline="0" dirty="0" smtClean="0">
                          <a:latin typeface="Times New Roman" pitchFamily="18" charset="0"/>
                          <a:cs typeface="Times New Roman" pitchFamily="18" charset="0"/>
                        </a:rPr>
                        <a:t> regular and certain; some risk.</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Fixed and</a:t>
                      </a:r>
                      <a:r>
                        <a:rPr lang="en-IN" sz="1600" baseline="0" dirty="0" smtClean="0">
                          <a:latin typeface="Times New Roman" pitchFamily="18" charset="0"/>
                          <a:cs typeface="Times New Roman" pitchFamily="18" charset="0"/>
                        </a:rPr>
                        <a:t> regular pay; no risk.</a:t>
                      </a:r>
                      <a:endParaRPr lang="en-IN" sz="1600" dirty="0">
                        <a:latin typeface="Times New Roman" pitchFamily="18" charset="0"/>
                        <a:cs typeface="Times New Roman" pitchFamily="18" charset="0"/>
                      </a:endParaRPr>
                    </a:p>
                  </a:txBody>
                  <a:tcPr/>
                </a:tc>
              </a:tr>
              <a:tr h="627605">
                <a:tc>
                  <a:txBody>
                    <a:bodyPr/>
                    <a:lstStyle/>
                    <a:p>
                      <a:r>
                        <a:rPr lang="en-IN" sz="1600" dirty="0" smtClean="0">
                          <a:latin typeface="Times New Roman" pitchFamily="18" charset="0"/>
                          <a:cs typeface="Times New Roman" pitchFamily="18" charset="0"/>
                        </a:rPr>
                        <a:t>Transfer Of Interest</a:t>
                      </a:r>
                      <a:endParaRPr lang="en-IN" sz="1600" dirty="0">
                        <a:solidFill>
                          <a:schemeClr val="bg1">
                            <a:lumMod val="95000"/>
                          </a:schemeClr>
                        </a:solidFill>
                        <a:latin typeface="Times New Roman" pitchFamily="18" charset="0"/>
                        <a:cs typeface="Times New Roman" pitchFamily="18" charset="0"/>
                      </a:endParaRPr>
                    </a:p>
                  </a:txBody>
                  <a:tcPr anchor="ctr"/>
                </a:tc>
                <a:tc>
                  <a:txBody>
                    <a:bodyPr/>
                    <a:lstStyle/>
                    <a:p>
                      <a:r>
                        <a:rPr lang="en-IN" sz="1600" b="0" dirty="0" smtClean="0">
                          <a:latin typeface="Times New Roman" pitchFamily="18" charset="0"/>
                          <a:cs typeface="Times New Roman" pitchFamily="18" charset="0"/>
                        </a:rPr>
                        <a:t>Transfer possible with some formalities.</a:t>
                      </a:r>
                      <a:endParaRPr lang="en-IN" sz="1600" b="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Not possible.</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Not possible.</a:t>
                      </a:r>
                    </a:p>
                    <a:p>
                      <a:endParaRPr lang="en-IN" sz="1600" dirty="0">
                        <a:latin typeface="Times New Roman" pitchFamily="18" charset="0"/>
                        <a:cs typeface="Times New Roman" pitchFamily="18" charset="0"/>
                      </a:endParaRPr>
                    </a:p>
                  </a:txBody>
                  <a:tcPr/>
                </a:tc>
              </a:tr>
              <a:tr h="886032">
                <a:tc>
                  <a:txBody>
                    <a:bodyPr/>
                    <a:lstStyle/>
                    <a:p>
                      <a:r>
                        <a:rPr lang="en-IN" sz="1600" dirty="0" smtClean="0">
                          <a:latin typeface="Times New Roman" pitchFamily="18" charset="0"/>
                          <a:cs typeface="Times New Roman" pitchFamily="18" charset="0"/>
                        </a:rPr>
                        <a:t>Code Of Conduct</a:t>
                      </a:r>
                      <a:endParaRPr lang="en-IN" sz="1600" dirty="0">
                        <a:solidFill>
                          <a:schemeClr val="bg1">
                            <a:lumMod val="95000"/>
                          </a:schemeClr>
                        </a:solidFill>
                        <a:latin typeface="Times New Roman" pitchFamily="18" charset="0"/>
                        <a:cs typeface="Times New Roman" pitchFamily="18" charset="0"/>
                      </a:endParaRPr>
                    </a:p>
                  </a:txBody>
                  <a:tcPr anchor="ctr"/>
                </a:tc>
                <a:tc>
                  <a:txBody>
                    <a:bodyPr/>
                    <a:lstStyle/>
                    <a:p>
                      <a:r>
                        <a:rPr lang="en-IN" sz="1600" b="0" dirty="0" smtClean="0">
                          <a:latin typeface="Times New Roman" pitchFamily="18" charset="0"/>
                          <a:cs typeface="Times New Roman" pitchFamily="18" charset="0"/>
                        </a:rPr>
                        <a:t>No code of conduct is prescribed</a:t>
                      </a:r>
                      <a:r>
                        <a:rPr lang="en-IN" sz="1600" b="0" baseline="0" dirty="0" smtClean="0">
                          <a:latin typeface="Times New Roman" pitchFamily="18" charset="0"/>
                          <a:cs typeface="Times New Roman" pitchFamily="18" charset="0"/>
                        </a:rPr>
                        <a:t>.</a:t>
                      </a:r>
                      <a:endParaRPr lang="en-IN" sz="1600" b="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Professional code of conduct is to be followed.</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Norms</a:t>
                      </a:r>
                      <a:r>
                        <a:rPr lang="en-IN" sz="1600" baseline="0" dirty="0" smtClean="0">
                          <a:latin typeface="Times New Roman" pitchFamily="18" charset="0"/>
                          <a:cs typeface="Times New Roman" pitchFamily="18" charset="0"/>
                        </a:rPr>
                        <a:t> of behaviour laid down by the employer are to be followed.</a:t>
                      </a:r>
                      <a:endParaRPr lang="en-IN" sz="1600" dirty="0">
                        <a:latin typeface="Times New Roman" pitchFamily="18" charset="0"/>
                        <a:cs typeface="Times New Roman" pitchFamily="18" charset="0"/>
                      </a:endParaRPr>
                    </a:p>
                  </a:txBody>
                  <a:tcPr/>
                </a:tc>
              </a:tr>
              <a:tr h="627605">
                <a:tc>
                  <a:txBody>
                    <a:bodyPr/>
                    <a:lstStyle/>
                    <a:p>
                      <a:r>
                        <a:rPr lang="en-IN" sz="1600" dirty="0" smtClean="0">
                          <a:latin typeface="Times New Roman" pitchFamily="18" charset="0"/>
                          <a:cs typeface="Times New Roman" pitchFamily="18" charset="0"/>
                        </a:rPr>
                        <a:t>Main Objective/Motive</a:t>
                      </a:r>
                      <a:endParaRPr lang="en-IN" sz="1600" dirty="0">
                        <a:solidFill>
                          <a:schemeClr val="bg1">
                            <a:lumMod val="95000"/>
                          </a:schemeClr>
                        </a:solidFill>
                        <a:latin typeface="Times New Roman" pitchFamily="18" charset="0"/>
                        <a:cs typeface="Times New Roman" pitchFamily="18" charset="0"/>
                      </a:endParaRPr>
                    </a:p>
                  </a:txBody>
                  <a:tcPr anchor="ctr"/>
                </a:tc>
                <a:tc>
                  <a:txBody>
                    <a:bodyPr/>
                    <a:lstStyle/>
                    <a:p>
                      <a:r>
                        <a:rPr lang="en-IN" sz="1600" b="0" dirty="0" smtClean="0">
                          <a:latin typeface="Times New Roman" pitchFamily="18" charset="0"/>
                          <a:cs typeface="Times New Roman" pitchFamily="18" charset="0"/>
                        </a:rPr>
                        <a:t>Profit making</a:t>
                      </a:r>
                      <a:endParaRPr lang="en-IN" sz="1600" b="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To provide services.</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To earn income</a:t>
                      </a:r>
                      <a:r>
                        <a:rPr lang="en-IN" sz="1600" baseline="0" dirty="0" smtClean="0">
                          <a:latin typeface="Times New Roman" pitchFamily="18" charset="0"/>
                          <a:cs typeface="Times New Roman" pitchFamily="18" charset="0"/>
                        </a:rPr>
                        <a:t> by satisfying the employer.</a:t>
                      </a:r>
                      <a:endParaRPr lang="en-IN" sz="1600" dirty="0">
                        <a:latin typeface="Times New Roman" pitchFamily="18" charset="0"/>
                        <a:cs typeface="Times New Roman" pitchFamily="18" charset="0"/>
                      </a:endParaRPr>
                    </a:p>
                  </a:txBody>
                  <a:tcPr/>
                </a:tc>
              </a:tr>
            </a:tbl>
          </a:graphicData>
        </a:graphic>
      </p:graphicFrame>
    </p:spTree>
  </p:cSld>
  <p:clrMapOvr>
    <a:masterClrMapping/>
  </p:clrMapOvr>
  <p:transition advTm="17612">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business</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304800" y="1371600"/>
            <a:ext cx="7848599"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objective</a:t>
            </a:r>
            <a:endParaRPr lang="en-US" dirty="0"/>
          </a:p>
        </p:txBody>
      </p:sp>
      <p:sp>
        <p:nvSpPr>
          <p:cNvPr id="3" name="Content Placeholder 2"/>
          <p:cNvSpPr>
            <a:spLocks noGrp="1"/>
          </p:cNvSpPr>
          <p:nvPr>
            <p:ph idx="1"/>
          </p:nvPr>
        </p:nvSpPr>
        <p:spPr/>
        <p:txBody>
          <a:bodyPr/>
          <a:lstStyle/>
          <a:p>
            <a:pPr>
              <a:buNone/>
            </a:pPr>
            <a:r>
              <a:rPr lang="en-US" dirty="0" smtClean="0"/>
              <a:t>ECONOMIC OBJECTIVES OF BUSINESS INCLUDES:</a:t>
            </a:r>
          </a:p>
          <a:p>
            <a:r>
              <a:rPr lang="en-US" dirty="0"/>
              <a:t>E</a:t>
            </a:r>
            <a:r>
              <a:rPr lang="en-US" dirty="0" smtClean="0"/>
              <a:t>arning profit</a:t>
            </a:r>
          </a:p>
          <a:p>
            <a:r>
              <a:rPr lang="en-US" dirty="0"/>
              <a:t>C</a:t>
            </a:r>
            <a:r>
              <a:rPr lang="en-US" dirty="0" smtClean="0"/>
              <a:t>reation of customers</a:t>
            </a:r>
          </a:p>
          <a:p>
            <a:r>
              <a:rPr lang="en-US" dirty="0"/>
              <a:t>I</a:t>
            </a:r>
            <a:r>
              <a:rPr lang="en-US" dirty="0" smtClean="0"/>
              <a:t>nnovation</a:t>
            </a:r>
          </a:p>
          <a:p>
            <a:r>
              <a:rPr lang="en-US" dirty="0"/>
              <a:t>B</a:t>
            </a:r>
            <a:r>
              <a:rPr lang="en-US" dirty="0" smtClean="0"/>
              <a:t>est possible use of scarce resources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p:cNvSpPr>
          <p:nvPr>
            <p:ph type="body" idx="1"/>
          </p:nvPr>
        </p:nvSpPr>
        <p:spPr>
          <a:xfrm>
            <a:off x="152400" y="228600"/>
            <a:ext cx="8697913" cy="6477000"/>
          </a:xfrm>
        </p:spPr>
        <p:txBody>
          <a:bodyPr>
            <a:normAutofit/>
          </a:bodyPr>
          <a:lstStyle/>
          <a:p>
            <a:pPr eaLnBrk="1" hangingPunct="1">
              <a:lnSpc>
                <a:spcPct val="150000"/>
              </a:lnSpc>
              <a:spcBef>
                <a:spcPct val="0"/>
              </a:spcBef>
              <a:buFont typeface="Arial" pitchFamily="34" charset="0"/>
              <a:buNone/>
            </a:pPr>
            <a:r>
              <a:rPr lang="en-US" sz="2000" b="1" dirty="0" smtClean="0">
                <a:latin typeface="Times New Roman" pitchFamily="18" charset="0"/>
                <a:cs typeface="Times New Roman" pitchFamily="18" charset="0"/>
              </a:rPr>
              <a:t>PROFIT EARNING</a:t>
            </a:r>
          </a:p>
          <a:p>
            <a:pPr eaLnBrk="1" hangingPunct="1">
              <a:lnSpc>
                <a:spcPct val="150000"/>
              </a:lnSpc>
              <a:spcBef>
                <a:spcPct val="0"/>
              </a:spcBef>
            </a:pPr>
            <a:r>
              <a:rPr lang="en-US" sz="2200" u="sng" dirty="0" smtClean="0">
                <a:latin typeface="Times New Roman" pitchFamily="18" charset="0"/>
                <a:cs typeface="Times New Roman" pitchFamily="18" charset="0"/>
              </a:rPr>
              <a:t>Profit is the like blood of business</a:t>
            </a:r>
            <a:r>
              <a:rPr lang="en-US" sz="2200" dirty="0" smtClean="0">
                <a:latin typeface="Times New Roman" pitchFamily="18" charset="0"/>
                <a:cs typeface="Times New Roman" pitchFamily="18" charset="0"/>
              </a:rPr>
              <a:t>, without which no business can survive in a competitive market . </a:t>
            </a:r>
            <a:r>
              <a:rPr lang="en-US" sz="2200" dirty="0" err="1" smtClean="0">
                <a:latin typeface="Times New Roman" pitchFamily="18" charset="0"/>
                <a:cs typeface="Times New Roman" pitchFamily="18" charset="0"/>
              </a:rPr>
              <a:t>Infact</a:t>
            </a:r>
            <a:r>
              <a:rPr lang="en-US" sz="2200" dirty="0" smtClean="0">
                <a:latin typeface="Times New Roman" pitchFamily="18" charset="0"/>
                <a:cs typeface="Times New Roman" pitchFamily="18" charset="0"/>
              </a:rPr>
              <a:t> profit making is the </a:t>
            </a:r>
            <a:r>
              <a:rPr lang="en-US" sz="2200" u="sng" dirty="0" smtClean="0">
                <a:latin typeface="Times New Roman" pitchFamily="18" charset="0"/>
                <a:cs typeface="Times New Roman" pitchFamily="18" charset="0"/>
              </a:rPr>
              <a:t>primary objective for which a business unit is brought into existence. </a:t>
            </a:r>
          </a:p>
          <a:p>
            <a:pPr eaLnBrk="1" hangingPunct="1">
              <a:lnSpc>
                <a:spcPct val="150000"/>
              </a:lnSpc>
              <a:spcBef>
                <a:spcPct val="0"/>
              </a:spcBef>
            </a:pPr>
            <a:r>
              <a:rPr lang="en-US" sz="2200" dirty="0" smtClean="0">
                <a:latin typeface="Times New Roman" pitchFamily="18" charset="0"/>
                <a:cs typeface="Times New Roman" pitchFamily="18" charset="0"/>
              </a:rPr>
              <a:t>Profits must be earned to ensure the </a:t>
            </a:r>
            <a:r>
              <a:rPr lang="en-US" sz="2200" u="sng" dirty="0" smtClean="0">
                <a:latin typeface="Times New Roman" pitchFamily="18" charset="0"/>
                <a:cs typeface="Times New Roman" pitchFamily="18" charset="0"/>
              </a:rPr>
              <a:t>survival of business</a:t>
            </a:r>
            <a:r>
              <a:rPr lang="en-US" sz="2200" dirty="0" smtClean="0">
                <a:latin typeface="Times New Roman" pitchFamily="18" charset="0"/>
                <a:cs typeface="Times New Roman" pitchFamily="18" charset="0"/>
              </a:rPr>
              <a:t>, </a:t>
            </a:r>
            <a:r>
              <a:rPr lang="en-US" sz="2200" u="sng" dirty="0" smtClean="0">
                <a:latin typeface="Times New Roman" pitchFamily="18" charset="0"/>
                <a:cs typeface="Times New Roman" pitchFamily="18" charset="0"/>
              </a:rPr>
              <a:t>its growth </a:t>
            </a:r>
            <a:r>
              <a:rPr lang="en-US" sz="2200" dirty="0" smtClean="0">
                <a:latin typeface="Times New Roman" pitchFamily="18" charset="0"/>
                <a:cs typeface="Times New Roman" pitchFamily="18" charset="0"/>
              </a:rPr>
              <a:t>and </a:t>
            </a:r>
            <a:r>
              <a:rPr lang="en-US" sz="2200" u="sng" dirty="0" smtClean="0">
                <a:latin typeface="Times New Roman" pitchFamily="18" charset="0"/>
                <a:cs typeface="Times New Roman" pitchFamily="18" charset="0"/>
              </a:rPr>
              <a:t>expansion over time</a:t>
            </a:r>
            <a:r>
              <a:rPr lang="en-US" sz="2200" dirty="0" smtClean="0">
                <a:latin typeface="Times New Roman" pitchFamily="18" charset="0"/>
                <a:cs typeface="Times New Roman" pitchFamily="18" charset="0"/>
              </a:rPr>
              <a:t>. </a:t>
            </a:r>
          </a:p>
          <a:p>
            <a:pPr eaLnBrk="1" hangingPunct="1">
              <a:lnSpc>
                <a:spcPct val="150000"/>
              </a:lnSpc>
              <a:spcBef>
                <a:spcPct val="0"/>
              </a:spcBef>
            </a:pPr>
            <a:r>
              <a:rPr lang="en-US" sz="2200" dirty="0" smtClean="0">
                <a:latin typeface="Times New Roman" pitchFamily="18" charset="0"/>
                <a:cs typeface="Times New Roman" pitchFamily="18" charset="0"/>
              </a:rPr>
              <a:t>Profits help businessmen </a:t>
            </a:r>
            <a:r>
              <a:rPr lang="en-US" sz="2200" u="sng" dirty="0" smtClean="0">
                <a:latin typeface="Times New Roman" pitchFamily="18" charset="0"/>
                <a:cs typeface="Times New Roman" pitchFamily="18" charset="0"/>
              </a:rPr>
              <a:t>not only to earn their living </a:t>
            </a:r>
            <a:r>
              <a:rPr lang="en-US" sz="2200" dirty="0" smtClean="0">
                <a:latin typeface="Times New Roman" pitchFamily="18" charset="0"/>
                <a:cs typeface="Times New Roman" pitchFamily="18" charset="0"/>
              </a:rPr>
              <a:t>but </a:t>
            </a:r>
            <a:r>
              <a:rPr lang="en-US" sz="2200" u="sng" dirty="0" smtClean="0">
                <a:latin typeface="Times New Roman" pitchFamily="18" charset="0"/>
                <a:cs typeface="Times New Roman" pitchFamily="18" charset="0"/>
              </a:rPr>
              <a:t>also to expand their  business activities by reinvesting a part of the profits.</a:t>
            </a:r>
          </a:p>
          <a:p>
            <a:pPr eaLnBrk="1" hangingPunct="1">
              <a:lnSpc>
                <a:spcPct val="150000"/>
              </a:lnSpc>
              <a:spcBef>
                <a:spcPct val="0"/>
              </a:spcBef>
            </a:pPr>
            <a:r>
              <a:rPr lang="en-US" sz="2200" dirty="0" smtClean="0">
                <a:latin typeface="Times New Roman" pitchFamily="18" charset="0"/>
                <a:cs typeface="Times New Roman" pitchFamily="18" charset="0"/>
              </a:rPr>
              <a:t>In order to achieve this primary objective, certain other objectives are also necessary to be pursued by business, which are as follows:</a:t>
            </a:r>
          </a:p>
          <a:p>
            <a:pPr eaLnBrk="1" hangingPunct="1">
              <a:lnSpc>
                <a:spcPct val="150000"/>
              </a:lnSpc>
              <a:buFont typeface="Arial" pitchFamily="34" charset="0"/>
              <a:buNone/>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179388" y="228600"/>
            <a:ext cx="8812212" cy="6629400"/>
          </a:xfrm>
        </p:spPr>
        <p:txBody>
          <a:bodyPr>
            <a:noAutofit/>
          </a:bodyPr>
          <a:lstStyle/>
          <a:p>
            <a:pPr eaLnBrk="1" hangingPunct="1">
              <a:lnSpc>
                <a:spcPct val="150000"/>
              </a:lnSpc>
              <a:spcBef>
                <a:spcPct val="0"/>
              </a:spcBef>
              <a:buFont typeface="Arial" pitchFamily="34" charset="0"/>
              <a:buNone/>
            </a:pPr>
            <a:r>
              <a:rPr lang="en-US" sz="1800" b="1" dirty="0" smtClean="0">
                <a:latin typeface="Times New Roman" pitchFamily="18" charset="0"/>
                <a:cs typeface="Times New Roman" pitchFamily="18" charset="0"/>
              </a:rPr>
              <a:t> CREATION OF CUSTOMERS</a:t>
            </a:r>
          </a:p>
          <a:p>
            <a:pPr eaLnBrk="1" hangingPunct="1">
              <a:lnSpc>
                <a:spcPct val="150000"/>
              </a:lnSpc>
              <a:spcBef>
                <a:spcPct val="0"/>
              </a:spcBef>
            </a:pPr>
            <a:r>
              <a:rPr lang="en-US" sz="2200" dirty="0" smtClean="0">
                <a:latin typeface="Times New Roman" pitchFamily="18" charset="0"/>
                <a:cs typeface="Times New Roman" pitchFamily="18" charset="0"/>
              </a:rPr>
              <a:t>A business unit </a:t>
            </a:r>
            <a:r>
              <a:rPr lang="en-US" sz="2200" u="sng" dirty="0" smtClean="0">
                <a:latin typeface="Times New Roman" pitchFamily="18" charset="0"/>
                <a:cs typeface="Times New Roman" pitchFamily="18" charset="0"/>
              </a:rPr>
              <a:t>cannot survive unless there are customers </a:t>
            </a:r>
            <a:r>
              <a:rPr lang="en-US" sz="2200" dirty="0" smtClean="0">
                <a:latin typeface="Times New Roman" pitchFamily="18" charset="0"/>
                <a:cs typeface="Times New Roman" pitchFamily="18" charset="0"/>
              </a:rPr>
              <a:t>to buy the products and services.</a:t>
            </a:r>
          </a:p>
          <a:p>
            <a:pPr eaLnBrk="1" hangingPunct="1">
              <a:lnSpc>
                <a:spcPct val="150000"/>
              </a:lnSpc>
              <a:spcBef>
                <a:spcPct val="0"/>
              </a:spcBef>
            </a:pPr>
            <a:r>
              <a:rPr lang="en-US" sz="2200" dirty="0" smtClean="0">
                <a:latin typeface="Times New Roman" pitchFamily="18" charset="0"/>
                <a:cs typeface="Times New Roman" pitchFamily="18" charset="0"/>
              </a:rPr>
              <a:t>Again a businessman can earn profits only when he/she provides quality goods and services at a reasonable price. </a:t>
            </a:r>
            <a:r>
              <a:rPr lang="en-US" sz="2200" u="sng" dirty="0" smtClean="0">
                <a:latin typeface="Times New Roman" pitchFamily="18" charset="0"/>
                <a:cs typeface="Times New Roman" pitchFamily="18" charset="0"/>
              </a:rPr>
              <a:t>For this it needs to attract more customers for its existing as well as new products. </a:t>
            </a:r>
          </a:p>
          <a:p>
            <a:pPr eaLnBrk="1" hangingPunct="1">
              <a:lnSpc>
                <a:spcPct val="150000"/>
              </a:lnSpc>
              <a:spcBef>
                <a:spcPct val="0"/>
              </a:spcBef>
              <a:buNone/>
            </a:pPr>
            <a:r>
              <a:rPr lang="en-US" sz="1800" b="1" dirty="0" smtClean="0">
                <a:latin typeface="Times New Roman" pitchFamily="18" charset="0"/>
                <a:cs typeface="Times New Roman" pitchFamily="18" charset="0"/>
              </a:rPr>
              <a:t>REGULAR INNOVATIONS</a:t>
            </a:r>
          </a:p>
          <a:p>
            <a:pPr eaLnBrk="1" hangingPunct="1">
              <a:lnSpc>
                <a:spcPct val="150000"/>
              </a:lnSpc>
              <a:spcBef>
                <a:spcPct val="0"/>
              </a:spcBef>
            </a:pPr>
            <a:r>
              <a:rPr lang="en-US" sz="2000" u="sng" dirty="0" smtClean="0">
                <a:latin typeface="Times New Roman" pitchFamily="18" charset="0"/>
                <a:cs typeface="Times New Roman" pitchFamily="18" charset="0"/>
              </a:rPr>
              <a:t>Innovation means changes, which bring about improvement in products, process of production and distribution of goods. </a:t>
            </a:r>
          </a:p>
          <a:p>
            <a:pPr eaLnBrk="1" hangingPunct="1">
              <a:lnSpc>
                <a:spcPct val="150000"/>
              </a:lnSpc>
              <a:spcBef>
                <a:spcPct val="0"/>
              </a:spcBef>
            </a:pPr>
            <a:r>
              <a:rPr lang="en-US" sz="2000" dirty="0" smtClean="0">
                <a:latin typeface="Times New Roman" pitchFamily="18" charset="0"/>
                <a:cs typeface="Times New Roman" pitchFamily="18" charset="0"/>
              </a:rPr>
              <a:t>Business units, </a:t>
            </a:r>
            <a:r>
              <a:rPr lang="en-US" sz="2000" u="sng" dirty="0" smtClean="0">
                <a:latin typeface="Times New Roman" pitchFamily="18" charset="0"/>
                <a:cs typeface="Times New Roman" pitchFamily="18" charset="0"/>
              </a:rPr>
              <a:t>through innovation, are able to reduce cost by adopting better methods of production</a:t>
            </a:r>
            <a:r>
              <a:rPr lang="en-US" sz="2000" dirty="0" smtClean="0">
                <a:latin typeface="Times New Roman" pitchFamily="18" charset="0"/>
                <a:cs typeface="Times New Roman" pitchFamily="18" charset="0"/>
              </a:rPr>
              <a:t> and </a:t>
            </a:r>
            <a:r>
              <a:rPr lang="en-US" sz="2000" u="sng" dirty="0" smtClean="0">
                <a:latin typeface="Times New Roman" pitchFamily="18" charset="0"/>
                <a:cs typeface="Times New Roman" pitchFamily="18" charset="0"/>
              </a:rPr>
              <a:t>also increase their sales by attracting more customers because of improved products</a:t>
            </a:r>
            <a:r>
              <a:rPr lang="en-US" sz="2000" dirty="0" smtClean="0">
                <a:latin typeface="Times New Roman" pitchFamily="18" charset="0"/>
                <a:cs typeface="Times New Roman" pitchFamily="18" charset="0"/>
              </a:rPr>
              <a:t>. </a:t>
            </a:r>
          </a:p>
          <a:p>
            <a:pPr eaLnBrk="1" hangingPunct="1">
              <a:spcBef>
                <a:spcPct val="0"/>
              </a:spcBef>
            </a:pPr>
            <a:r>
              <a:rPr lang="en-US" sz="2000" dirty="0" smtClean="0">
                <a:latin typeface="Times New Roman" pitchFamily="18" charset="0"/>
                <a:cs typeface="Times New Roman" pitchFamily="18" charset="0"/>
              </a:rPr>
              <a:t>Reduction in cost and increase in sales gives more profit to the businessman. Use of power-looms in place of handlooms, use of tractors in place of hand implements in farms etc. are all the results of innovation.</a:t>
            </a:r>
          </a:p>
          <a:p>
            <a:pPr eaLnBrk="1" hangingPunct="1">
              <a:lnSpc>
                <a:spcPct val="150000"/>
              </a:lnSpc>
              <a:spcBef>
                <a:spcPct val="0"/>
              </a:spcBef>
              <a:buFont typeface="Arial" pitchFamily="34" charset="0"/>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228600" y="381001"/>
            <a:ext cx="8624888" cy="6096000"/>
          </a:xfrm>
        </p:spPr>
        <p:txBody>
          <a:bodyPr>
            <a:normAutofit/>
          </a:bodyPr>
          <a:lstStyle/>
          <a:p>
            <a:pPr eaLnBrk="1" hangingPunct="1">
              <a:lnSpc>
                <a:spcPct val="150000"/>
              </a:lnSpc>
              <a:spcBef>
                <a:spcPct val="0"/>
              </a:spcBef>
              <a:buFont typeface="Arial" pitchFamily="34" charset="0"/>
              <a:buNone/>
            </a:pPr>
            <a:r>
              <a:rPr lang="en-US" sz="1800" b="1" dirty="0" smtClean="0">
                <a:latin typeface="Times New Roman" pitchFamily="18" charset="0"/>
                <a:cs typeface="Times New Roman" pitchFamily="18" charset="0"/>
              </a:rPr>
              <a:t> BEST POSSIBLE USE OF RESOURCES</a:t>
            </a:r>
          </a:p>
          <a:p>
            <a:pPr eaLnBrk="1" hangingPunct="1">
              <a:lnSpc>
                <a:spcPct val="150000"/>
              </a:lnSpc>
              <a:spcBef>
                <a:spcPct val="0"/>
              </a:spcBef>
            </a:pPr>
            <a:r>
              <a:rPr lang="en-US" sz="2200" dirty="0" smtClean="0">
                <a:latin typeface="Times New Roman" pitchFamily="18" charset="0"/>
                <a:cs typeface="Times New Roman" pitchFamily="18" charset="0"/>
              </a:rPr>
              <a:t>As you know, to run any business you must have sufficient capital or funds. The amount of capital may be used to buy machinery, raw materials, employ men and have cash to meet day-to-day expenses. </a:t>
            </a:r>
          </a:p>
          <a:p>
            <a:pPr eaLnBrk="1" hangingPunct="1">
              <a:lnSpc>
                <a:spcPct val="150000"/>
              </a:lnSpc>
              <a:spcBef>
                <a:spcPct val="0"/>
              </a:spcBef>
            </a:pPr>
            <a:r>
              <a:rPr lang="en-US" sz="2200" dirty="0" smtClean="0">
                <a:latin typeface="Times New Roman" pitchFamily="18" charset="0"/>
                <a:cs typeface="Times New Roman" pitchFamily="18" charset="0"/>
              </a:rPr>
              <a:t>Thus, business activities require various resources like men, materials, money and machines.</a:t>
            </a:r>
          </a:p>
          <a:p>
            <a:pPr eaLnBrk="1" hangingPunct="1">
              <a:lnSpc>
                <a:spcPct val="150000"/>
              </a:lnSpc>
              <a:spcBef>
                <a:spcPct val="0"/>
              </a:spcBef>
            </a:pPr>
            <a:r>
              <a:rPr lang="en-US" sz="2200" dirty="0" smtClean="0">
                <a:latin typeface="Times New Roman" pitchFamily="18" charset="0"/>
                <a:cs typeface="Times New Roman" pitchFamily="18" charset="0"/>
              </a:rPr>
              <a:t> The availability of these resources is usually limited. Thus, every business should try to make the best possible use of these resources. </a:t>
            </a:r>
          </a:p>
          <a:p>
            <a:pPr eaLnBrk="1" hangingPunct="1">
              <a:lnSpc>
                <a:spcPct val="150000"/>
              </a:lnSpc>
              <a:spcBef>
                <a:spcPct val="0"/>
              </a:spcBef>
            </a:pPr>
            <a:r>
              <a:rPr lang="en-US" sz="2200" dirty="0" smtClean="0">
                <a:latin typeface="Times New Roman" pitchFamily="18" charset="0"/>
                <a:cs typeface="Times New Roman" pitchFamily="18" charset="0"/>
              </a:rPr>
              <a:t>This objective can be achieved by employing efficient workers, making full use of machines and minimizing wastage of raw materials.</a:t>
            </a:r>
          </a:p>
          <a:p>
            <a:pPr eaLnBrk="1" hangingPunct="1">
              <a:lnSpc>
                <a:spcPct val="150000"/>
              </a:lnSpc>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p:cNvSpPr>
          <p:nvPr>
            <p:ph type="body" idx="1"/>
          </p:nvPr>
        </p:nvSpPr>
        <p:spPr>
          <a:xfrm>
            <a:off x="250825" y="381001"/>
            <a:ext cx="8664575" cy="6248400"/>
          </a:xfrm>
        </p:spPr>
        <p:txBody>
          <a:bodyPr>
            <a:normAutofit lnSpcReduction="10000"/>
          </a:bodyPr>
          <a:lstStyle/>
          <a:p>
            <a:pPr algn="ctr" eaLnBrk="1" hangingPunct="1">
              <a:lnSpc>
                <a:spcPct val="150000"/>
              </a:lnSpc>
              <a:spcBef>
                <a:spcPct val="0"/>
              </a:spcBef>
              <a:buFont typeface="Arial" pitchFamily="34" charset="0"/>
              <a:buNone/>
            </a:pPr>
            <a:r>
              <a:rPr lang="en-US" sz="2500" b="1" dirty="0" smtClean="0">
                <a:latin typeface="Times New Roman" pitchFamily="18" charset="0"/>
                <a:cs typeface="Times New Roman" pitchFamily="18" charset="0"/>
              </a:rPr>
              <a:t>SOCIAL OBJECTIVES</a:t>
            </a:r>
          </a:p>
          <a:p>
            <a:pPr algn="ctr" eaLnBrk="1" hangingPunct="1">
              <a:lnSpc>
                <a:spcPct val="150000"/>
              </a:lnSpc>
              <a:spcBef>
                <a:spcPct val="0"/>
              </a:spcBef>
              <a:buFont typeface="Arial" pitchFamily="34" charset="0"/>
              <a:buNone/>
            </a:pPr>
            <a:endParaRPr lang="en-US" sz="2500" b="1" dirty="0" smtClean="0">
              <a:latin typeface="Times New Roman" pitchFamily="18" charset="0"/>
              <a:cs typeface="Times New Roman" pitchFamily="18" charset="0"/>
            </a:endParaRPr>
          </a:p>
          <a:p>
            <a:pPr eaLnBrk="1" hangingPunct="1">
              <a:lnSpc>
                <a:spcPct val="150000"/>
              </a:lnSpc>
              <a:spcBef>
                <a:spcPct val="0"/>
              </a:spcBef>
            </a:pPr>
            <a:r>
              <a:rPr lang="en-US" sz="2200" dirty="0" smtClean="0">
                <a:latin typeface="Times New Roman" pitchFamily="18" charset="0"/>
                <a:cs typeface="Times New Roman" pitchFamily="18" charset="0"/>
              </a:rPr>
              <a:t>Social objectives are those objectives of business, </a:t>
            </a:r>
            <a:r>
              <a:rPr lang="en-US" sz="2200" u="sng" dirty="0" smtClean="0">
                <a:latin typeface="Times New Roman" pitchFamily="18" charset="0"/>
                <a:cs typeface="Times New Roman" pitchFamily="18" charset="0"/>
              </a:rPr>
              <a:t>which are desired to be achieved for the benefit of the society. </a:t>
            </a:r>
          </a:p>
          <a:p>
            <a:pPr eaLnBrk="1" hangingPunct="1">
              <a:lnSpc>
                <a:spcPct val="150000"/>
              </a:lnSpc>
              <a:spcBef>
                <a:spcPct val="0"/>
              </a:spcBef>
            </a:pPr>
            <a:r>
              <a:rPr lang="en-US" sz="2200" dirty="0" smtClean="0">
                <a:latin typeface="Times New Roman" pitchFamily="18" charset="0"/>
                <a:cs typeface="Times New Roman" pitchFamily="18" charset="0"/>
              </a:rPr>
              <a:t>Since business operates in a society by utilizing its scarce resources, the society expects something in return for its welfare. </a:t>
            </a:r>
            <a:r>
              <a:rPr lang="en-US" sz="2200" u="sng" dirty="0" smtClean="0">
                <a:latin typeface="Times New Roman" pitchFamily="18" charset="0"/>
                <a:cs typeface="Times New Roman" pitchFamily="18" charset="0"/>
              </a:rPr>
              <a:t>No activity of the business should be aimed at giving any kind of trouble to the society</a:t>
            </a:r>
            <a:r>
              <a:rPr lang="en-US" sz="2200" dirty="0" smtClean="0">
                <a:latin typeface="Times New Roman" pitchFamily="18" charset="0"/>
                <a:cs typeface="Times New Roman" pitchFamily="18" charset="0"/>
              </a:rPr>
              <a:t>. </a:t>
            </a:r>
            <a:r>
              <a:rPr lang="en-US" sz="2200" u="sng" dirty="0" smtClean="0">
                <a:latin typeface="Times New Roman" pitchFamily="18" charset="0"/>
                <a:cs typeface="Times New Roman" pitchFamily="18" charset="0"/>
              </a:rPr>
              <a:t>If business activities lead to socially harmful effects, there is bound to be public reaction against the business sooner or later.</a:t>
            </a:r>
          </a:p>
          <a:p>
            <a:pPr eaLnBrk="1" hangingPunct="1">
              <a:lnSpc>
                <a:spcPct val="150000"/>
              </a:lnSpc>
              <a:spcBef>
                <a:spcPct val="0"/>
              </a:spcBef>
            </a:pPr>
            <a:r>
              <a:rPr lang="en-US" sz="2200" u="sng" dirty="0" smtClean="0">
                <a:latin typeface="Times New Roman" pitchFamily="18" charset="0"/>
                <a:cs typeface="Times New Roman" pitchFamily="18" charset="0"/>
              </a:rPr>
              <a:t>Social objectives of business include production and supply of quality goods and services, adoption of fair trade practices and contribution to the general welfare of society and provision of welfare amenities.</a:t>
            </a:r>
          </a:p>
          <a:p>
            <a:pPr eaLnBrk="1" hangingPunct="1">
              <a:lnSpc>
                <a:spcPct val="150000"/>
              </a:lnSpc>
              <a:spcBef>
                <a:spcPct val="0"/>
              </a:spcBef>
            </a:pPr>
            <a:endParaRPr lang="en-US" sz="1800" dirty="0" smtClean="0">
              <a:latin typeface="Times New Roman" pitchFamily="18" charset="0"/>
              <a:cs typeface="Times New Roman" pitchFamily="18" charset="0"/>
            </a:endParaRPr>
          </a:p>
          <a:p>
            <a:pPr eaLnBrk="1" hangingPunct="1">
              <a:buFont typeface="Arial" pitchFamily="34" charset="0"/>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p:cNvSpPr>
          <p:nvPr>
            <p:ph type="body" idx="1"/>
          </p:nvPr>
        </p:nvSpPr>
        <p:spPr>
          <a:xfrm>
            <a:off x="152400" y="228600"/>
            <a:ext cx="8667750" cy="6248400"/>
          </a:xfrm>
        </p:spPr>
        <p:txBody>
          <a:bodyPr>
            <a:normAutofit/>
          </a:bodyPr>
          <a:lstStyle/>
          <a:p>
            <a:pPr eaLnBrk="1" hangingPunct="1">
              <a:lnSpc>
                <a:spcPct val="150000"/>
              </a:lnSpc>
              <a:spcBef>
                <a:spcPct val="0"/>
              </a:spcBef>
              <a:buFont typeface="Arial" pitchFamily="34" charset="0"/>
              <a:buNone/>
            </a:pPr>
            <a:r>
              <a:rPr lang="en-US" sz="2000" b="1" dirty="0" smtClean="0">
                <a:latin typeface="Times New Roman" pitchFamily="18" charset="0"/>
                <a:cs typeface="Times New Roman" pitchFamily="18" charset="0"/>
              </a:rPr>
              <a:t> PRODUCTION AND SUPPLY OF QUALITY GOODS AND SERVICES</a:t>
            </a:r>
          </a:p>
          <a:p>
            <a:pPr eaLnBrk="1" hangingPunct="1">
              <a:lnSpc>
                <a:spcPct val="150000"/>
              </a:lnSpc>
              <a:spcBef>
                <a:spcPct val="0"/>
              </a:spcBef>
            </a:pPr>
            <a:r>
              <a:rPr lang="en-US" sz="2200" dirty="0" smtClean="0">
                <a:latin typeface="Times New Roman" pitchFamily="18" charset="0"/>
                <a:cs typeface="Times New Roman" pitchFamily="18" charset="0"/>
              </a:rPr>
              <a:t>Since the business utilizes the various resources of the society, the society </a:t>
            </a:r>
            <a:r>
              <a:rPr lang="en-US" sz="2200" u="sng" dirty="0" smtClean="0">
                <a:latin typeface="Times New Roman" pitchFamily="18" charset="0"/>
                <a:cs typeface="Times New Roman" pitchFamily="18" charset="0"/>
              </a:rPr>
              <a:t>expects to get quality goods and services from the business. </a:t>
            </a:r>
          </a:p>
          <a:p>
            <a:pPr eaLnBrk="1" hangingPunct="1">
              <a:lnSpc>
                <a:spcPct val="150000"/>
              </a:lnSpc>
              <a:spcBef>
                <a:spcPct val="0"/>
              </a:spcBef>
            </a:pPr>
            <a:r>
              <a:rPr lang="en-US" sz="2200" dirty="0" smtClean="0">
                <a:latin typeface="Times New Roman" pitchFamily="18" charset="0"/>
                <a:cs typeface="Times New Roman" pitchFamily="18" charset="0"/>
              </a:rPr>
              <a:t>The objective of business should be to </a:t>
            </a:r>
            <a:r>
              <a:rPr lang="en-US" sz="2200" u="sng" dirty="0" smtClean="0">
                <a:latin typeface="Times New Roman" pitchFamily="18" charset="0"/>
                <a:cs typeface="Times New Roman" pitchFamily="18" charset="0"/>
              </a:rPr>
              <a:t>produce better quality goods and supply them at the right time and at a right price</a:t>
            </a:r>
            <a:r>
              <a:rPr lang="en-US" sz="2200" dirty="0" smtClean="0">
                <a:latin typeface="Times New Roman" pitchFamily="18" charset="0"/>
                <a:cs typeface="Times New Roman" pitchFamily="18" charset="0"/>
              </a:rPr>
              <a:t>. </a:t>
            </a:r>
            <a:r>
              <a:rPr lang="en-US" sz="2200" u="sng" dirty="0" smtClean="0">
                <a:latin typeface="Times New Roman" pitchFamily="18" charset="0"/>
                <a:cs typeface="Times New Roman" pitchFamily="18" charset="0"/>
              </a:rPr>
              <a:t>It is not desirable on the part of the businessman to supply adulterated or inferior goods which cause injuries to the customers. </a:t>
            </a:r>
          </a:p>
          <a:p>
            <a:pPr eaLnBrk="1" hangingPunct="1">
              <a:lnSpc>
                <a:spcPct val="150000"/>
              </a:lnSpc>
              <a:spcBef>
                <a:spcPct val="0"/>
              </a:spcBef>
            </a:pPr>
            <a:r>
              <a:rPr lang="en-US" sz="2200" dirty="0" smtClean="0">
                <a:latin typeface="Times New Roman" pitchFamily="18" charset="0"/>
                <a:cs typeface="Times New Roman" pitchFamily="18" charset="0"/>
              </a:rPr>
              <a:t>They should charge the </a:t>
            </a:r>
            <a:r>
              <a:rPr lang="en-US" sz="2200" u="sng" dirty="0" smtClean="0">
                <a:latin typeface="Times New Roman" pitchFamily="18" charset="0"/>
                <a:cs typeface="Times New Roman" pitchFamily="18" charset="0"/>
              </a:rPr>
              <a:t>price according to the quality of the goods and services provided to the society.</a:t>
            </a:r>
            <a:r>
              <a:rPr lang="en-US" sz="2200" dirty="0" smtClean="0">
                <a:latin typeface="Times New Roman" pitchFamily="18" charset="0"/>
                <a:cs typeface="Times New Roman" pitchFamily="18" charset="0"/>
              </a:rPr>
              <a:t> </a:t>
            </a:r>
          </a:p>
          <a:p>
            <a:pPr eaLnBrk="1" hangingPunct="1">
              <a:lnSpc>
                <a:spcPct val="150000"/>
              </a:lnSpc>
              <a:spcBef>
                <a:spcPct val="0"/>
              </a:spcBef>
            </a:pPr>
            <a:r>
              <a:rPr lang="en-US" sz="2200" dirty="0" smtClean="0">
                <a:latin typeface="Times New Roman" pitchFamily="18" charset="0"/>
                <a:cs typeface="Times New Roman" pitchFamily="18" charset="0"/>
              </a:rPr>
              <a:t>Again, the customers also expect timely supply of all their requirements. So it is </a:t>
            </a:r>
            <a:r>
              <a:rPr lang="en-US" sz="2200" u="sng" dirty="0" smtClean="0">
                <a:latin typeface="Times New Roman" pitchFamily="18" charset="0"/>
                <a:cs typeface="Times New Roman" pitchFamily="18" charset="0"/>
              </a:rPr>
              <a:t>important for every business to supply those goods and services on a regular basis.</a:t>
            </a:r>
          </a:p>
          <a:p>
            <a:pPr eaLnBrk="1" hangingPunct="1">
              <a:lnSpc>
                <a:spcPct val="150000"/>
              </a:lnSpc>
              <a:spcBef>
                <a:spcPct val="0"/>
              </a:spcBef>
              <a:buFont typeface="Arial" pitchFamily="34" charset="0"/>
              <a:buNone/>
            </a:pPr>
            <a:endParaRPr lang="en-US" sz="2000" dirty="0" smtClean="0">
              <a:latin typeface="Times New Roman" pitchFamily="18" charset="0"/>
              <a:cs typeface="Times New Roman" pitchFamily="18" charset="0"/>
            </a:endParaRPr>
          </a:p>
          <a:p>
            <a:pPr eaLnBrk="1" hangingPunct="1">
              <a:buFont typeface="Arial" pitchFamily="34" charset="0"/>
              <a:buNone/>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0" y="304800"/>
            <a:ext cx="8820150" cy="6019799"/>
          </a:xfrm>
        </p:spPr>
        <p:txBody>
          <a:bodyPr>
            <a:normAutofit/>
          </a:bodyPr>
          <a:lstStyle/>
          <a:p>
            <a:pPr eaLnBrk="1" hangingPunct="1">
              <a:lnSpc>
                <a:spcPct val="150000"/>
              </a:lnSpc>
              <a:spcBef>
                <a:spcPct val="0"/>
              </a:spcBef>
              <a:buFont typeface="Arial" pitchFamily="34" charset="0"/>
              <a:buNone/>
            </a:pPr>
            <a:r>
              <a:rPr lang="en-US" sz="1800" b="1" dirty="0" smtClean="0">
                <a:latin typeface="Times New Roman" pitchFamily="18" charset="0"/>
                <a:cs typeface="Times New Roman" pitchFamily="18" charset="0"/>
              </a:rPr>
              <a:t>ADOPTION OF FAIR TRADE PRACTICES</a:t>
            </a:r>
          </a:p>
          <a:p>
            <a:pPr eaLnBrk="1" hangingPunct="1">
              <a:lnSpc>
                <a:spcPct val="150000"/>
              </a:lnSpc>
              <a:spcBef>
                <a:spcPct val="0"/>
              </a:spcBef>
            </a:pPr>
            <a:r>
              <a:rPr lang="en-US" sz="2200" dirty="0" smtClean="0">
                <a:latin typeface="Times New Roman" pitchFamily="18" charset="0"/>
                <a:cs typeface="Times New Roman" pitchFamily="18" charset="0"/>
              </a:rPr>
              <a:t>In every society, </a:t>
            </a:r>
            <a:r>
              <a:rPr lang="en-US" sz="2200" u="sng" dirty="0" smtClean="0">
                <a:latin typeface="Times New Roman" pitchFamily="18" charset="0"/>
                <a:cs typeface="Times New Roman" pitchFamily="18" charset="0"/>
              </a:rPr>
              <a:t>activities such as black-marketing and over-charging are considered undesirable. </a:t>
            </a:r>
          </a:p>
          <a:p>
            <a:pPr eaLnBrk="1" hangingPunct="1">
              <a:lnSpc>
                <a:spcPct val="150000"/>
              </a:lnSpc>
              <a:spcBef>
                <a:spcPct val="0"/>
              </a:spcBef>
            </a:pPr>
            <a:r>
              <a:rPr lang="en-US" sz="2200" dirty="0" smtClean="0">
                <a:latin typeface="Times New Roman" pitchFamily="18" charset="0"/>
                <a:cs typeface="Times New Roman" pitchFamily="18" charset="0"/>
              </a:rPr>
              <a:t>Besides, </a:t>
            </a:r>
            <a:r>
              <a:rPr lang="en-US" sz="2200" u="sng" dirty="0" smtClean="0">
                <a:latin typeface="Times New Roman" pitchFamily="18" charset="0"/>
                <a:cs typeface="Times New Roman" pitchFamily="18" charset="0"/>
              </a:rPr>
              <a:t>misleading advertisements often give a false impression about the quality of products</a:t>
            </a:r>
            <a:r>
              <a:rPr lang="en-US" sz="2200" dirty="0" smtClean="0">
                <a:latin typeface="Times New Roman" pitchFamily="18" charset="0"/>
                <a:cs typeface="Times New Roman" pitchFamily="18" charset="0"/>
              </a:rPr>
              <a:t>. Such advertisements deceive the customers and the businessmen use them for the sake of making large profits. </a:t>
            </a:r>
            <a:r>
              <a:rPr lang="en-US" sz="2200" u="sng" dirty="0" smtClean="0">
                <a:latin typeface="Times New Roman" pitchFamily="18" charset="0"/>
                <a:cs typeface="Times New Roman" pitchFamily="18" charset="0"/>
              </a:rPr>
              <a:t>This is an unfair trade practice.</a:t>
            </a:r>
          </a:p>
          <a:p>
            <a:pPr eaLnBrk="1" hangingPunct="1">
              <a:lnSpc>
                <a:spcPct val="150000"/>
              </a:lnSpc>
              <a:spcBef>
                <a:spcPct val="0"/>
              </a:spcBef>
            </a:pPr>
            <a:r>
              <a:rPr lang="en-US" sz="2200" u="sng" dirty="0" smtClean="0">
                <a:latin typeface="Times New Roman" pitchFamily="18" charset="0"/>
                <a:cs typeface="Times New Roman" pitchFamily="18" charset="0"/>
              </a:rPr>
              <a:t>The business unit must not create artificial scarcity of essential goods or raise prices for the sake of earning more profits.</a:t>
            </a:r>
          </a:p>
          <a:p>
            <a:pPr eaLnBrk="1" hangingPunct="1">
              <a:lnSpc>
                <a:spcPct val="150000"/>
              </a:lnSpc>
              <a:spcBef>
                <a:spcPct val="0"/>
              </a:spcBef>
            </a:pPr>
            <a:r>
              <a:rPr lang="en-US" sz="2200" dirty="0" smtClean="0">
                <a:latin typeface="Times New Roman" pitchFamily="18" charset="0"/>
                <a:cs typeface="Times New Roman" pitchFamily="18" charset="0"/>
              </a:rPr>
              <a:t> All these activities earn a bad name and sometimes make the </a:t>
            </a:r>
            <a:r>
              <a:rPr lang="en-US" sz="2200" u="sng" dirty="0" smtClean="0">
                <a:latin typeface="Times New Roman" pitchFamily="18" charset="0"/>
                <a:cs typeface="Times New Roman" pitchFamily="18" charset="0"/>
              </a:rPr>
              <a:t>businessmen liable for penalty and even imprisonment under the law.</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14313" y="304801"/>
            <a:ext cx="8396287" cy="1117600"/>
          </a:xfrm>
        </p:spPr>
        <p:txBody>
          <a:bodyPr>
            <a:normAutofit/>
          </a:bodyPr>
          <a:lstStyle/>
          <a:p>
            <a:r>
              <a:rPr lang="en-US" dirty="0" smtClean="0">
                <a:latin typeface="Times New Roman" pitchFamily="18" charset="0"/>
                <a:cs typeface="Times New Roman" pitchFamily="18" charset="0"/>
              </a:rPr>
              <a:t>WHAT IS BUSINESS?</a:t>
            </a:r>
          </a:p>
        </p:txBody>
      </p:sp>
      <p:sp>
        <p:nvSpPr>
          <p:cNvPr id="12291" name="Rectangle 3"/>
          <p:cNvSpPr>
            <a:spLocks noGrp="1" noChangeArrowheads="1"/>
          </p:cNvSpPr>
          <p:nvPr>
            <p:ph type="body" idx="1"/>
          </p:nvPr>
        </p:nvSpPr>
        <p:spPr>
          <a:xfrm>
            <a:off x="152400" y="1428750"/>
            <a:ext cx="8610600" cy="5124450"/>
          </a:xfrm>
        </p:spPr>
        <p:txBody>
          <a:bodyPr>
            <a:noAutofit/>
          </a:bodyPr>
          <a:lstStyle/>
          <a:p>
            <a:pPr eaLnBrk="1" hangingPunct="1">
              <a:buNone/>
            </a:pPr>
            <a:endParaRPr lang="en-US" sz="2500" dirty="0" smtClean="0">
              <a:latin typeface="Times New Roman" pitchFamily="18" charset="0"/>
              <a:cs typeface="Times New Roman" pitchFamily="18" charset="0"/>
            </a:endParaRPr>
          </a:p>
          <a:p>
            <a:pPr lvl="0"/>
            <a:r>
              <a:rPr lang="en-IN" sz="2500" dirty="0" smtClean="0">
                <a:latin typeface="Times New Roman" pitchFamily="18" charset="0"/>
                <a:cs typeface="Times New Roman" pitchFamily="18" charset="0"/>
              </a:rPr>
              <a:t>Business may be defined as an  </a:t>
            </a:r>
            <a:r>
              <a:rPr lang="en-IN" sz="2500" u="sng" dirty="0" smtClean="0">
                <a:latin typeface="Times New Roman" pitchFamily="18" charset="0"/>
                <a:cs typeface="Times New Roman" pitchFamily="18" charset="0"/>
              </a:rPr>
              <a:t>economic activity </a:t>
            </a:r>
            <a:r>
              <a:rPr lang="en-IN" sz="2500" dirty="0" smtClean="0">
                <a:latin typeface="Times New Roman" pitchFamily="18" charset="0"/>
                <a:cs typeface="Times New Roman" pitchFamily="18" charset="0"/>
              </a:rPr>
              <a:t>involving the purchase, production and  sale of goods and services with a motive of earning profits by satisfying human wants.</a:t>
            </a:r>
            <a:endParaRPr lang="en-US" sz="2500" dirty="0" smtClean="0">
              <a:latin typeface="Times New Roman" pitchFamily="18" charset="0"/>
              <a:cs typeface="Times New Roman" pitchFamily="18" charset="0"/>
            </a:endParaRPr>
          </a:p>
          <a:p>
            <a:pPr eaLnBrk="1" hangingPunct="1">
              <a:buFont typeface="Arial" pitchFamily="34" charset="0"/>
              <a:buChar char="•"/>
            </a:pPr>
            <a:r>
              <a:rPr lang="en-US" sz="2500" dirty="0" smtClean="0">
                <a:latin typeface="Times New Roman" pitchFamily="18" charset="0"/>
                <a:cs typeface="Times New Roman" pitchFamily="18" charset="0"/>
              </a:rPr>
              <a:t>Economic system in which goods and services are exchanged for one another or money, on the basis of their perceived worth.</a:t>
            </a:r>
          </a:p>
          <a:p>
            <a:pPr eaLnBrk="1" hangingPunct="1">
              <a:buFont typeface="Arial" pitchFamily="34" charset="0"/>
              <a:buChar char="•"/>
            </a:pPr>
            <a:r>
              <a:rPr lang="en-US" sz="2500" dirty="0" smtClean="0">
                <a:latin typeface="Times New Roman" pitchFamily="18" charset="0"/>
                <a:cs typeface="Times New Roman" pitchFamily="18" charset="0"/>
              </a:rPr>
              <a:t>Every business requires some form of investment and a sufficient number of customers to whom its output can be sold at profit on a consistent basis.</a:t>
            </a:r>
          </a:p>
          <a:p>
            <a:r>
              <a:rPr lang="en-US" sz="2500" dirty="0" smtClean="0">
                <a:latin typeface="Times New Roman" pitchFamily="18" charset="0"/>
                <a:cs typeface="Times New Roman" pitchFamily="18" charset="0"/>
              </a:rPr>
              <a:t>An activity engaged in as means of </a:t>
            </a:r>
            <a:r>
              <a:rPr lang="en-US" sz="2800" dirty="0" smtClean="0">
                <a:latin typeface="Times New Roman" pitchFamily="18" charset="0"/>
                <a:cs typeface="Times New Roman" pitchFamily="18" charset="0"/>
              </a:rPr>
              <a:t>livelihood </a:t>
            </a:r>
            <a:r>
              <a:rPr lang="en-US" sz="2500" dirty="0" smtClean="0">
                <a:latin typeface="Times New Roman" pitchFamily="18" charset="0"/>
                <a:cs typeface="Times New Roman" pitchFamily="18" charset="0"/>
              </a:rPr>
              <a:t>or profit or  an entity which engages in such activities </a:t>
            </a:r>
          </a:p>
          <a:p>
            <a:pPr>
              <a:lnSpc>
                <a:spcPct val="80000"/>
              </a:lnSpc>
            </a:pPr>
            <a:endParaRPr lang="en-US" sz="25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152400" y="381000"/>
            <a:ext cx="8596313" cy="5943599"/>
          </a:xfrm>
        </p:spPr>
        <p:txBody>
          <a:bodyPr/>
          <a:lstStyle/>
          <a:p>
            <a:pPr eaLnBrk="1" hangingPunct="1">
              <a:lnSpc>
                <a:spcPct val="150000"/>
              </a:lnSpc>
              <a:spcBef>
                <a:spcPct val="0"/>
              </a:spcBef>
              <a:buFont typeface="Arial" pitchFamily="34" charset="0"/>
              <a:buNone/>
            </a:pPr>
            <a:r>
              <a:rPr lang="en-US" sz="1800" b="1" dirty="0" smtClean="0">
                <a:latin typeface="Times New Roman" pitchFamily="18" charset="0"/>
                <a:cs typeface="Times New Roman" pitchFamily="18" charset="0"/>
              </a:rPr>
              <a:t> CONTRIBUTION TO THE GENERAL WELFARE OF THE SOCIETY</a:t>
            </a:r>
          </a:p>
          <a:p>
            <a:pPr eaLnBrk="1" hangingPunct="1">
              <a:lnSpc>
                <a:spcPct val="150000"/>
              </a:lnSpc>
              <a:spcBef>
                <a:spcPct val="0"/>
              </a:spcBef>
              <a:buFont typeface="Arial" pitchFamily="34" charset="0"/>
              <a:buNone/>
            </a:pPr>
            <a:endParaRPr lang="en-US" sz="1800" b="1" dirty="0" smtClean="0">
              <a:latin typeface="Times New Roman" pitchFamily="18" charset="0"/>
              <a:cs typeface="Times New Roman" pitchFamily="18" charset="0"/>
            </a:endParaRPr>
          </a:p>
          <a:p>
            <a:pPr eaLnBrk="1" hangingPunct="1">
              <a:lnSpc>
                <a:spcPct val="150000"/>
              </a:lnSpc>
              <a:spcBef>
                <a:spcPct val="0"/>
              </a:spcBef>
            </a:pPr>
            <a:r>
              <a:rPr lang="en-US" sz="2200" u="sng" dirty="0" smtClean="0">
                <a:latin typeface="Times New Roman" pitchFamily="18" charset="0"/>
                <a:cs typeface="Times New Roman" pitchFamily="18" charset="0"/>
              </a:rPr>
              <a:t>Business units should work for the general welfare and upliftment of the society</a:t>
            </a:r>
            <a:r>
              <a:rPr lang="en-US" sz="2200" dirty="0" smtClean="0">
                <a:latin typeface="Times New Roman" pitchFamily="18" charset="0"/>
                <a:cs typeface="Times New Roman" pitchFamily="18" charset="0"/>
              </a:rPr>
              <a:t>. </a:t>
            </a:r>
          </a:p>
          <a:p>
            <a:pPr eaLnBrk="1" hangingPunct="1">
              <a:lnSpc>
                <a:spcPct val="150000"/>
              </a:lnSpc>
              <a:spcBef>
                <a:spcPct val="0"/>
              </a:spcBef>
            </a:pPr>
            <a:r>
              <a:rPr lang="en-US" sz="2200" dirty="0" smtClean="0">
                <a:latin typeface="Times New Roman" pitchFamily="18" charset="0"/>
                <a:cs typeface="Times New Roman" pitchFamily="18" charset="0"/>
              </a:rPr>
              <a:t>This is </a:t>
            </a:r>
            <a:r>
              <a:rPr lang="en-US" sz="2200" u="sng" dirty="0" smtClean="0">
                <a:latin typeface="Times New Roman" pitchFamily="18" charset="0"/>
                <a:cs typeface="Times New Roman" pitchFamily="18" charset="0"/>
              </a:rPr>
              <a:t>possible through running of schools and colleges for better education, opening of vocational training centers to train the people to earn their livelihood, establishing hospitals for medical facilities and providing recreational facilities for the general public like parks, sports complexes etc.</a:t>
            </a:r>
          </a:p>
          <a:p>
            <a:pPr eaLnBrk="1" hangingPunct="1"/>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OBJECTIVE</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Generation of employment</a:t>
            </a:r>
          </a:p>
          <a:p>
            <a:r>
              <a:rPr lang="en-US" dirty="0" smtClean="0">
                <a:latin typeface="Times New Roman" pitchFamily="18" charset="0"/>
                <a:cs typeface="Times New Roman" pitchFamily="18" charset="0"/>
              </a:rPr>
              <a:t>Welfare of employees</a:t>
            </a:r>
          </a:p>
          <a:p>
            <a:r>
              <a:rPr lang="en-US" dirty="0" smtClean="0">
                <a:latin typeface="Times New Roman" pitchFamily="18" charset="0"/>
                <a:cs typeface="Times New Roman" pitchFamily="18" charset="0"/>
              </a:rPr>
              <a:t>Avoidance of slums &amp; pollution</a:t>
            </a:r>
          </a:p>
          <a:p>
            <a:r>
              <a:rPr lang="en-US" dirty="0" smtClean="0">
                <a:latin typeface="Times New Roman" pitchFamily="18" charset="0"/>
                <a:cs typeface="Times New Roman" pitchFamily="18" charset="0"/>
              </a:rPr>
              <a:t>Contributing to general welfare of society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690526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p:cNvSpPr>
          <p:nvPr>
            <p:ph type="body" idx="1"/>
          </p:nvPr>
        </p:nvSpPr>
        <p:spPr>
          <a:xfrm>
            <a:off x="304800" y="304800"/>
            <a:ext cx="8320088" cy="6248400"/>
          </a:xfrm>
        </p:spPr>
        <p:txBody>
          <a:bodyPr>
            <a:normAutofit lnSpcReduction="10000"/>
          </a:bodyPr>
          <a:lstStyle/>
          <a:p>
            <a:pPr algn="ctr" eaLnBrk="1" hangingPunct="1">
              <a:lnSpc>
                <a:spcPct val="150000"/>
              </a:lnSpc>
              <a:spcBef>
                <a:spcPct val="0"/>
              </a:spcBef>
              <a:buFont typeface="Arial" pitchFamily="34" charset="0"/>
              <a:buNone/>
            </a:pPr>
            <a:r>
              <a:rPr lang="en-US" sz="1800" b="1" dirty="0" smtClean="0">
                <a:latin typeface="Times New Roman" pitchFamily="18" charset="0"/>
                <a:cs typeface="Times New Roman" pitchFamily="18" charset="0"/>
              </a:rPr>
              <a:t>HUMAN OBJECTIVES</a:t>
            </a:r>
          </a:p>
          <a:p>
            <a:pPr eaLnBrk="1" hangingPunct="1">
              <a:lnSpc>
                <a:spcPct val="150000"/>
              </a:lnSpc>
              <a:spcBef>
                <a:spcPct val="0"/>
              </a:spcBef>
            </a:pPr>
            <a:r>
              <a:rPr lang="en-US" sz="2200" dirty="0" smtClean="0">
                <a:latin typeface="Times New Roman" pitchFamily="18" charset="0"/>
                <a:cs typeface="Times New Roman" pitchFamily="18" charset="0"/>
              </a:rPr>
              <a:t>Human objectives refer to the objectives aimed </a:t>
            </a:r>
            <a:r>
              <a:rPr lang="en-US" sz="2200" u="sng" dirty="0" smtClean="0">
                <a:latin typeface="Times New Roman" pitchFamily="18" charset="0"/>
                <a:cs typeface="Times New Roman" pitchFamily="18" charset="0"/>
              </a:rPr>
              <a:t>at the well-being as well as fulfillment of expectations of employees as also of people who are disabled, handicapped and deprived of proper education and training</a:t>
            </a:r>
            <a:r>
              <a:rPr lang="en-US" sz="2200" dirty="0" smtClean="0">
                <a:latin typeface="Times New Roman" pitchFamily="18" charset="0"/>
                <a:cs typeface="Times New Roman" pitchFamily="18" charset="0"/>
              </a:rPr>
              <a:t>. </a:t>
            </a:r>
          </a:p>
          <a:p>
            <a:pPr eaLnBrk="1" hangingPunct="1">
              <a:lnSpc>
                <a:spcPct val="150000"/>
              </a:lnSpc>
              <a:spcBef>
                <a:spcPct val="0"/>
              </a:spcBef>
            </a:pPr>
            <a:r>
              <a:rPr lang="en-US" sz="2200" dirty="0" smtClean="0">
                <a:latin typeface="Times New Roman" pitchFamily="18" charset="0"/>
                <a:cs typeface="Times New Roman" pitchFamily="18" charset="0"/>
              </a:rPr>
              <a:t>The human objectives of business may thus include </a:t>
            </a:r>
            <a:r>
              <a:rPr lang="en-US" sz="2200" u="sng" dirty="0" smtClean="0">
                <a:latin typeface="Times New Roman" pitchFamily="18" charset="0"/>
                <a:cs typeface="Times New Roman" pitchFamily="18" charset="0"/>
              </a:rPr>
              <a:t>economic well-being of the employees, social and psychological satisfaction of employees and development of human resources.</a:t>
            </a:r>
          </a:p>
          <a:p>
            <a:pPr eaLnBrk="1" hangingPunct="1">
              <a:lnSpc>
                <a:spcPct val="150000"/>
              </a:lnSpc>
              <a:spcBef>
                <a:spcPct val="0"/>
              </a:spcBef>
              <a:buFont typeface="Arial" pitchFamily="34" charset="0"/>
              <a:buNone/>
            </a:pPr>
            <a:r>
              <a:rPr lang="en-US" sz="2200" b="1" dirty="0" smtClean="0">
                <a:latin typeface="Times New Roman" pitchFamily="18" charset="0"/>
                <a:cs typeface="Times New Roman" pitchFamily="18" charset="0"/>
              </a:rPr>
              <a:t>ECONOMIC WELL BEING OF THE EMPLOYEES</a:t>
            </a:r>
          </a:p>
          <a:p>
            <a:pPr eaLnBrk="1" hangingPunct="1">
              <a:lnSpc>
                <a:spcPct val="150000"/>
              </a:lnSpc>
              <a:spcBef>
                <a:spcPct val="0"/>
              </a:spcBef>
            </a:pPr>
            <a:r>
              <a:rPr lang="en-US" sz="2200" dirty="0" smtClean="0">
                <a:latin typeface="Times New Roman" pitchFamily="18" charset="0"/>
                <a:cs typeface="Times New Roman" pitchFamily="18" charset="0"/>
              </a:rPr>
              <a:t>In business employees must be provided with </a:t>
            </a:r>
            <a:r>
              <a:rPr lang="en-US" sz="2200" u="sng" dirty="0" smtClean="0">
                <a:latin typeface="Times New Roman" pitchFamily="18" charset="0"/>
                <a:cs typeface="Times New Roman" pitchFamily="18" charset="0"/>
              </a:rPr>
              <a:t>fair remuneration and incentives for performance, benefits of provident fund, pension and other amenities like medical facilities, housing facilities etc.</a:t>
            </a:r>
            <a:r>
              <a:rPr lang="en-US" sz="2200" dirty="0" smtClean="0">
                <a:latin typeface="Times New Roman" pitchFamily="18" charset="0"/>
                <a:cs typeface="Times New Roman" pitchFamily="18" charset="0"/>
              </a:rPr>
              <a:t> By this they feel more satisfied at work and contribute more for the business.</a:t>
            </a:r>
          </a:p>
          <a:p>
            <a:pPr eaLnBrk="1" hangingPunct="1">
              <a:lnSpc>
                <a:spcPct val="150000"/>
              </a:lnSpc>
              <a:spcBef>
                <a:spcPct val="0"/>
              </a:spcBef>
              <a:buFont typeface="Arial" pitchFamily="34" charset="0"/>
              <a:buNone/>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p:cNvSpPr>
          <p:nvPr>
            <p:ph type="body" idx="1"/>
          </p:nvPr>
        </p:nvSpPr>
        <p:spPr>
          <a:xfrm>
            <a:off x="228600" y="304800"/>
            <a:ext cx="8396288" cy="5789613"/>
          </a:xfrm>
        </p:spPr>
        <p:txBody>
          <a:bodyPr>
            <a:normAutofit lnSpcReduction="10000"/>
          </a:bodyPr>
          <a:lstStyle/>
          <a:p>
            <a:pPr eaLnBrk="1" hangingPunct="1">
              <a:lnSpc>
                <a:spcPct val="150000"/>
              </a:lnSpc>
              <a:spcBef>
                <a:spcPct val="0"/>
              </a:spcBef>
              <a:buFont typeface="Arial" pitchFamily="34" charset="0"/>
              <a:buNone/>
            </a:pPr>
            <a:r>
              <a:rPr lang="en-US" sz="1800" b="1" dirty="0" smtClean="0">
                <a:latin typeface="Times New Roman" pitchFamily="18" charset="0"/>
                <a:cs typeface="Times New Roman" pitchFamily="18" charset="0"/>
              </a:rPr>
              <a:t>SOCIAL AND PSYCHOLOGICAL SATISFACTION OF EMPLOYEES</a:t>
            </a:r>
          </a:p>
          <a:p>
            <a:pPr eaLnBrk="1" hangingPunct="1">
              <a:lnSpc>
                <a:spcPct val="150000"/>
              </a:lnSpc>
              <a:spcBef>
                <a:spcPct val="0"/>
              </a:spcBef>
            </a:pPr>
            <a:r>
              <a:rPr lang="en-US" sz="2200" dirty="0" smtClean="0">
                <a:latin typeface="Times New Roman" pitchFamily="18" charset="0"/>
                <a:cs typeface="Times New Roman" pitchFamily="18" charset="0"/>
              </a:rPr>
              <a:t>It is the duty of business units to provide social and psychological satisfaction to their employees. </a:t>
            </a:r>
          </a:p>
          <a:p>
            <a:pPr eaLnBrk="1" hangingPunct="1">
              <a:lnSpc>
                <a:spcPct val="150000"/>
              </a:lnSpc>
              <a:spcBef>
                <a:spcPct val="0"/>
              </a:spcBef>
            </a:pPr>
            <a:r>
              <a:rPr lang="en-US" sz="2200" dirty="0" smtClean="0">
                <a:latin typeface="Times New Roman" pitchFamily="18" charset="0"/>
                <a:cs typeface="Times New Roman" pitchFamily="18" charset="0"/>
              </a:rPr>
              <a:t>This is possible by making the </a:t>
            </a:r>
            <a:r>
              <a:rPr lang="en-US" sz="2200" u="sng" dirty="0" smtClean="0">
                <a:latin typeface="Times New Roman" pitchFamily="18" charset="0"/>
                <a:cs typeface="Times New Roman" pitchFamily="18" charset="0"/>
              </a:rPr>
              <a:t>job interesting and challenging, putting the right person in the right job and reducing the monotony of work.</a:t>
            </a:r>
          </a:p>
          <a:p>
            <a:pPr eaLnBrk="1" hangingPunct="1">
              <a:lnSpc>
                <a:spcPct val="150000"/>
              </a:lnSpc>
              <a:spcBef>
                <a:spcPct val="0"/>
              </a:spcBef>
            </a:pPr>
            <a:r>
              <a:rPr lang="en-US" sz="2200" u="sng" dirty="0" smtClean="0">
                <a:latin typeface="Times New Roman" pitchFamily="18" charset="0"/>
                <a:cs typeface="Times New Roman" pitchFamily="18" charset="0"/>
              </a:rPr>
              <a:t>Opportunities for promotion and advancement in career should also be provided to the employees.</a:t>
            </a:r>
          </a:p>
          <a:p>
            <a:pPr eaLnBrk="1" hangingPunct="1">
              <a:lnSpc>
                <a:spcPct val="150000"/>
              </a:lnSpc>
              <a:spcBef>
                <a:spcPct val="0"/>
              </a:spcBef>
            </a:pPr>
            <a:r>
              <a:rPr lang="en-US" sz="2200" dirty="0" smtClean="0">
                <a:latin typeface="Times New Roman" pitchFamily="18" charset="0"/>
                <a:cs typeface="Times New Roman" pitchFamily="18" charset="0"/>
              </a:rPr>
              <a:t> Further, </a:t>
            </a:r>
            <a:r>
              <a:rPr lang="en-US" sz="2200" u="sng" dirty="0" smtClean="0">
                <a:latin typeface="Times New Roman" pitchFamily="18" charset="0"/>
                <a:cs typeface="Times New Roman" pitchFamily="18" charset="0"/>
              </a:rPr>
              <a:t>grievances of employees should be given prompt attention</a:t>
            </a:r>
            <a:r>
              <a:rPr lang="en-US" sz="2200" dirty="0" smtClean="0">
                <a:latin typeface="Times New Roman" pitchFamily="18" charset="0"/>
                <a:cs typeface="Times New Roman" pitchFamily="18" charset="0"/>
              </a:rPr>
              <a:t> and their </a:t>
            </a:r>
            <a:r>
              <a:rPr lang="en-US" sz="2200" u="sng" dirty="0" smtClean="0">
                <a:latin typeface="Times New Roman" pitchFamily="18" charset="0"/>
                <a:cs typeface="Times New Roman" pitchFamily="18" charset="0"/>
              </a:rPr>
              <a:t>suggestions should  be considered seriously when decisions are made. </a:t>
            </a:r>
          </a:p>
          <a:p>
            <a:pPr eaLnBrk="1" hangingPunct="1">
              <a:lnSpc>
                <a:spcPct val="150000"/>
              </a:lnSpc>
              <a:spcBef>
                <a:spcPct val="0"/>
              </a:spcBef>
            </a:pPr>
            <a:r>
              <a:rPr lang="en-US" sz="2200" u="sng" dirty="0" smtClean="0">
                <a:latin typeface="Times New Roman" pitchFamily="18" charset="0"/>
                <a:cs typeface="Times New Roman" pitchFamily="18" charset="0"/>
              </a:rPr>
              <a:t>If employees are happy and satisfied they can put their best efforts in work</a:t>
            </a:r>
            <a:r>
              <a:rPr lang="en-US" sz="2200" dirty="0" smtClean="0">
                <a:latin typeface="Times New Roman" pitchFamily="18" charset="0"/>
                <a:cs typeface="Times New Roman" pitchFamily="18" charset="0"/>
              </a:rPr>
              <a:t>.</a:t>
            </a:r>
          </a:p>
          <a:p>
            <a:pPr eaLnBrk="1" hangingPunct="1">
              <a:lnSpc>
                <a:spcPct val="150000"/>
              </a:lnSpc>
              <a:spcBef>
                <a:spcPct val="0"/>
              </a:spcBef>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304800" y="381000"/>
            <a:ext cx="8609013" cy="5867399"/>
          </a:xfrm>
        </p:spPr>
        <p:txBody>
          <a:bodyPr/>
          <a:lstStyle/>
          <a:p>
            <a:pPr eaLnBrk="1" hangingPunct="1">
              <a:lnSpc>
                <a:spcPct val="150000"/>
              </a:lnSpc>
              <a:spcBef>
                <a:spcPct val="0"/>
              </a:spcBef>
              <a:buFont typeface="Arial" pitchFamily="34" charset="0"/>
              <a:buNone/>
            </a:pPr>
            <a:r>
              <a:rPr lang="en-US" sz="1800" b="1" dirty="0" smtClean="0">
                <a:latin typeface="Times New Roman" pitchFamily="18" charset="0"/>
                <a:cs typeface="Times New Roman" pitchFamily="18" charset="0"/>
              </a:rPr>
              <a:t> DEVELOPMENT OF HUMAN RESOURCES</a:t>
            </a:r>
          </a:p>
          <a:p>
            <a:pPr eaLnBrk="1" hangingPunct="1">
              <a:lnSpc>
                <a:spcPct val="150000"/>
              </a:lnSpc>
              <a:spcBef>
                <a:spcPct val="0"/>
              </a:spcBef>
            </a:pPr>
            <a:r>
              <a:rPr lang="en-US" sz="2200" dirty="0" smtClean="0">
                <a:latin typeface="Times New Roman" pitchFamily="18" charset="0"/>
                <a:cs typeface="Times New Roman" pitchFamily="18" charset="0"/>
              </a:rPr>
              <a:t>Employees as human beings always want to grow. </a:t>
            </a:r>
            <a:r>
              <a:rPr lang="en-US" sz="2200" u="sng" dirty="0" smtClean="0">
                <a:latin typeface="Times New Roman" pitchFamily="18" charset="0"/>
                <a:cs typeface="Times New Roman" pitchFamily="18" charset="0"/>
              </a:rPr>
              <a:t>Their growth requires proper training as well as development. </a:t>
            </a:r>
          </a:p>
          <a:p>
            <a:pPr eaLnBrk="1" hangingPunct="1">
              <a:lnSpc>
                <a:spcPct val="150000"/>
              </a:lnSpc>
              <a:spcBef>
                <a:spcPct val="0"/>
              </a:spcBef>
            </a:pPr>
            <a:r>
              <a:rPr lang="en-US" sz="2200" dirty="0" smtClean="0">
                <a:latin typeface="Times New Roman" pitchFamily="18" charset="0"/>
                <a:cs typeface="Times New Roman" pitchFamily="18" charset="0"/>
              </a:rPr>
              <a:t>Business can prosper if the people employed can improve their skills and develop their abilities and competencies in course of time.</a:t>
            </a:r>
          </a:p>
          <a:p>
            <a:pPr eaLnBrk="1" hangingPunct="1">
              <a:lnSpc>
                <a:spcPct val="150000"/>
              </a:lnSpc>
              <a:spcBef>
                <a:spcPct val="0"/>
              </a:spcBef>
            </a:pPr>
            <a:r>
              <a:rPr lang="en-US" sz="2200" dirty="0" smtClean="0">
                <a:latin typeface="Times New Roman" pitchFamily="18" charset="0"/>
                <a:cs typeface="Times New Roman" pitchFamily="18" charset="0"/>
              </a:rPr>
              <a:t>Thus, </a:t>
            </a:r>
            <a:r>
              <a:rPr lang="en-US" sz="2200" u="sng" dirty="0" smtClean="0">
                <a:latin typeface="Times New Roman" pitchFamily="18" charset="0"/>
                <a:cs typeface="Times New Roman" pitchFamily="18" charset="0"/>
              </a:rPr>
              <a:t>it is important that business should arrange training and development programmes for its Employees.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304800" y="304800"/>
            <a:ext cx="8229600" cy="6019800"/>
          </a:xfrm>
        </p:spPr>
        <p:txBody>
          <a:bodyPr/>
          <a:lstStyle/>
          <a:p>
            <a:pPr eaLnBrk="1" hangingPunct="1">
              <a:lnSpc>
                <a:spcPct val="150000"/>
              </a:lnSpc>
              <a:spcBef>
                <a:spcPct val="0"/>
              </a:spcBef>
              <a:buFont typeface="Arial" pitchFamily="34" charset="0"/>
              <a:buNone/>
            </a:pPr>
            <a:r>
              <a:rPr lang="en-US" sz="1800" b="1" dirty="0" smtClean="0">
                <a:latin typeface="Times New Roman" pitchFamily="18" charset="0"/>
                <a:cs typeface="Times New Roman" pitchFamily="18" charset="0"/>
              </a:rPr>
              <a:t>WELL BEING OF SOCIALLY AND ECONOMICALLY BACKWARD PEOPLE</a:t>
            </a:r>
          </a:p>
          <a:p>
            <a:pPr eaLnBrk="1" hangingPunct="1">
              <a:lnSpc>
                <a:spcPct val="150000"/>
              </a:lnSpc>
              <a:spcBef>
                <a:spcPct val="0"/>
              </a:spcBef>
              <a:buFont typeface="Arial" pitchFamily="34" charset="0"/>
              <a:buNone/>
            </a:pPr>
            <a:endParaRPr lang="en-US" sz="1800" b="1" dirty="0" smtClean="0">
              <a:latin typeface="Times New Roman" pitchFamily="18" charset="0"/>
              <a:cs typeface="Times New Roman" pitchFamily="18" charset="0"/>
            </a:endParaRPr>
          </a:p>
          <a:p>
            <a:pPr eaLnBrk="1" hangingPunct="1">
              <a:lnSpc>
                <a:spcPct val="150000"/>
              </a:lnSpc>
              <a:spcBef>
                <a:spcPct val="0"/>
              </a:spcBef>
            </a:pPr>
            <a:r>
              <a:rPr lang="en-US" sz="2200" u="sng" dirty="0" smtClean="0">
                <a:latin typeface="Times New Roman" pitchFamily="18" charset="0"/>
                <a:cs typeface="Times New Roman" pitchFamily="18" charset="0"/>
              </a:rPr>
              <a:t>Business units being inseparable parts of society should help backward classes </a:t>
            </a:r>
            <a:r>
              <a:rPr lang="en-US" sz="2200" dirty="0" smtClean="0">
                <a:latin typeface="Times New Roman" pitchFamily="18" charset="0"/>
                <a:cs typeface="Times New Roman" pitchFamily="18" charset="0"/>
              </a:rPr>
              <a:t>and also people those are physically and mentally challenged. This can be done in many ways:</a:t>
            </a:r>
          </a:p>
          <a:p>
            <a:pPr eaLnBrk="1" hangingPunct="1">
              <a:lnSpc>
                <a:spcPct val="150000"/>
              </a:lnSpc>
              <a:spcBef>
                <a:spcPct val="0"/>
              </a:spcBef>
            </a:pPr>
            <a:r>
              <a:rPr lang="en-US" sz="2200" dirty="0" smtClean="0">
                <a:latin typeface="Times New Roman" pitchFamily="18" charset="0"/>
                <a:cs typeface="Times New Roman" pitchFamily="18" charset="0"/>
              </a:rPr>
              <a:t>For instance, </a:t>
            </a:r>
            <a:r>
              <a:rPr lang="en-US" sz="2200" u="sng" dirty="0" smtClean="0">
                <a:latin typeface="Times New Roman" pitchFamily="18" charset="0"/>
                <a:cs typeface="Times New Roman" pitchFamily="18" charset="0"/>
              </a:rPr>
              <a:t>vocational training programme may be arranged to improve the earning capacity of backward people in the community. </a:t>
            </a:r>
          </a:p>
          <a:p>
            <a:pPr eaLnBrk="1" hangingPunct="1">
              <a:lnSpc>
                <a:spcPct val="150000"/>
              </a:lnSpc>
              <a:spcBef>
                <a:spcPct val="0"/>
              </a:spcBef>
            </a:pPr>
            <a:r>
              <a:rPr lang="en-US" sz="2200" u="sng" dirty="0" smtClean="0">
                <a:latin typeface="Times New Roman" pitchFamily="18" charset="0"/>
                <a:cs typeface="Times New Roman" pitchFamily="18" charset="0"/>
              </a:rPr>
              <a:t>While recruiting it staff, business should give preference to physically</a:t>
            </a:r>
            <a:r>
              <a:rPr lang="en-US" sz="2200" dirty="0" smtClean="0">
                <a:latin typeface="Times New Roman" pitchFamily="18" charset="0"/>
                <a:cs typeface="Times New Roman" pitchFamily="18" charset="0"/>
              </a:rPr>
              <a:t> </a:t>
            </a:r>
            <a:r>
              <a:rPr lang="en-US" sz="2200" u="sng" dirty="0" smtClean="0">
                <a:latin typeface="Times New Roman" pitchFamily="18" charset="0"/>
                <a:cs typeface="Times New Roman" pitchFamily="18" charset="0"/>
              </a:rPr>
              <a:t>challenged  persons</a:t>
            </a:r>
            <a:r>
              <a:rPr lang="en-US" sz="22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Human objective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19200"/>
            <a:ext cx="8382000" cy="5257800"/>
          </a:xfrm>
        </p:spPr>
        <p:txBody>
          <a:bodyPr>
            <a:normAutofit/>
          </a:bodyPr>
          <a:lstStyle/>
          <a:p>
            <a:r>
              <a:rPr lang="en-US" dirty="0" smtClean="0">
                <a:latin typeface="Times New Roman" pitchFamily="18" charset="0"/>
                <a:cs typeface="Times New Roman" pitchFamily="18" charset="0"/>
              </a:rPr>
              <a:t>Provide fair remuneration to employees in terms of salary &amp; wages</a:t>
            </a:r>
          </a:p>
          <a:p>
            <a:r>
              <a:rPr lang="en-US" dirty="0" smtClean="0">
                <a:latin typeface="Times New Roman" pitchFamily="18" charset="0"/>
                <a:cs typeface="Times New Roman" pitchFamily="18" charset="0"/>
              </a:rPr>
              <a:t>Provide good working conditions</a:t>
            </a:r>
          </a:p>
          <a:p>
            <a:r>
              <a:rPr lang="en-US" dirty="0" smtClean="0">
                <a:latin typeface="Times New Roman" pitchFamily="18" charset="0"/>
                <a:cs typeface="Times New Roman" pitchFamily="18" charset="0"/>
              </a:rPr>
              <a:t>Provide growth opportunities to the employees</a:t>
            </a:r>
          </a:p>
          <a:p>
            <a:r>
              <a:rPr lang="en-US" dirty="0" smtClean="0">
                <a:latin typeface="Times New Roman" pitchFamily="18" charset="0"/>
                <a:cs typeface="Times New Roman" pitchFamily="18" charset="0"/>
              </a:rPr>
              <a:t>Provide training and development programmes to employees</a:t>
            </a:r>
          </a:p>
          <a:p>
            <a:r>
              <a:rPr lang="en-US" dirty="0" smtClean="0">
                <a:latin typeface="Times New Roman" pitchFamily="18" charset="0"/>
                <a:cs typeface="Times New Roman" pitchFamily="18" charset="0"/>
              </a:rPr>
              <a:t>Help society and economically backward people &amp; handicapped persons.</a:t>
            </a:r>
          </a:p>
          <a:p>
            <a:pPr>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9835969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p:cNvSpPr>
          <p:nvPr>
            <p:ph type="body" idx="1"/>
          </p:nvPr>
        </p:nvSpPr>
        <p:spPr>
          <a:xfrm>
            <a:off x="0" y="228600"/>
            <a:ext cx="8686800" cy="6400800"/>
          </a:xfrm>
        </p:spPr>
        <p:txBody>
          <a:bodyPr>
            <a:normAutofit lnSpcReduction="10000"/>
          </a:bodyPr>
          <a:lstStyle/>
          <a:p>
            <a:pPr eaLnBrk="1" hangingPunct="1">
              <a:lnSpc>
                <a:spcPct val="150000"/>
              </a:lnSpc>
              <a:spcBef>
                <a:spcPct val="0"/>
              </a:spcBef>
              <a:buFont typeface="Arial" pitchFamily="34" charset="0"/>
              <a:buNone/>
            </a:pPr>
            <a:endParaRPr lang="en-US" sz="1600" b="1" dirty="0" smtClean="0">
              <a:solidFill>
                <a:schemeClr val="tx2"/>
              </a:solidFill>
              <a:latin typeface="Times New Roman" pitchFamily="18" charset="0"/>
              <a:cs typeface="Times New Roman" pitchFamily="18" charset="0"/>
            </a:endParaRPr>
          </a:p>
          <a:p>
            <a:pPr algn="ctr" eaLnBrk="1" hangingPunct="1">
              <a:lnSpc>
                <a:spcPct val="150000"/>
              </a:lnSpc>
              <a:spcBef>
                <a:spcPct val="0"/>
              </a:spcBef>
              <a:buFont typeface="Arial" pitchFamily="34" charset="0"/>
              <a:buNone/>
            </a:pPr>
            <a:r>
              <a:rPr lang="en-US" sz="1800" b="1" dirty="0" smtClean="0">
                <a:latin typeface="Times New Roman" pitchFamily="18" charset="0"/>
                <a:cs typeface="Times New Roman" pitchFamily="18" charset="0"/>
              </a:rPr>
              <a:t>NATIONAL OBJECTIVES</a:t>
            </a:r>
          </a:p>
          <a:p>
            <a:pPr eaLnBrk="1" hangingPunct="1">
              <a:lnSpc>
                <a:spcPct val="150000"/>
              </a:lnSpc>
              <a:spcBef>
                <a:spcPct val="0"/>
              </a:spcBef>
            </a:pPr>
            <a:r>
              <a:rPr lang="en-US" sz="2000" dirty="0" smtClean="0">
                <a:latin typeface="Times New Roman" pitchFamily="18" charset="0"/>
                <a:cs typeface="Times New Roman" pitchFamily="18" charset="0"/>
              </a:rPr>
              <a:t>Being an important part of the country, every business must have the objective of fulfilling national goals and aspirations. </a:t>
            </a:r>
          </a:p>
          <a:p>
            <a:pPr eaLnBrk="1" hangingPunct="1">
              <a:lnSpc>
                <a:spcPct val="150000"/>
              </a:lnSpc>
              <a:spcBef>
                <a:spcPct val="0"/>
              </a:spcBef>
            </a:pPr>
            <a:r>
              <a:rPr lang="en-US" sz="2000" u="sng" dirty="0" smtClean="0">
                <a:latin typeface="Times New Roman" pitchFamily="18" charset="0"/>
                <a:cs typeface="Times New Roman" pitchFamily="18" charset="0"/>
              </a:rPr>
              <a:t>The goal of the country may be to provide </a:t>
            </a:r>
            <a:r>
              <a:rPr lang="en-US" sz="2000" b="1" u="sng" dirty="0" smtClean="0">
                <a:latin typeface="Times New Roman" pitchFamily="18" charset="0"/>
                <a:cs typeface="Times New Roman" pitchFamily="18" charset="0"/>
              </a:rPr>
              <a:t>employment opportunity </a:t>
            </a:r>
            <a:r>
              <a:rPr lang="en-US" sz="2000" u="sng" dirty="0" smtClean="0">
                <a:latin typeface="Times New Roman" pitchFamily="18" charset="0"/>
                <a:cs typeface="Times New Roman" pitchFamily="18" charset="0"/>
              </a:rPr>
              <a:t>to its citizen, </a:t>
            </a:r>
            <a:r>
              <a:rPr lang="en-US" sz="2000" b="1" u="sng" dirty="0" smtClean="0">
                <a:latin typeface="Times New Roman" pitchFamily="18" charset="0"/>
                <a:cs typeface="Times New Roman" pitchFamily="18" charset="0"/>
              </a:rPr>
              <a:t>earn revenue for its exchange</a:t>
            </a:r>
            <a:r>
              <a:rPr lang="en-US" sz="2000" u="sng"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become self-sufficient in production of goods and services </a:t>
            </a:r>
            <a:r>
              <a:rPr lang="en-US" sz="2000" dirty="0" smtClean="0">
                <a:latin typeface="Times New Roman" pitchFamily="18" charset="0"/>
                <a:cs typeface="Times New Roman" pitchFamily="18" charset="0"/>
              </a:rPr>
              <a:t>etc.</a:t>
            </a:r>
          </a:p>
          <a:p>
            <a:pPr eaLnBrk="1" hangingPunct="1">
              <a:lnSpc>
                <a:spcPct val="150000"/>
              </a:lnSpc>
              <a:spcBef>
                <a:spcPct val="0"/>
              </a:spcBef>
            </a:pPr>
            <a:r>
              <a:rPr lang="en-US" sz="2000" dirty="0" smtClean="0">
                <a:latin typeface="Times New Roman" pitchFamily="18" charset="0"/>
                <a:cs typeface="Times New Roman" pitchFamily="18" charset="0"/>
              </a:rPr>
              <a:t>Business activities should be conducted keeping these goals of the country in mind, which may be called national objectives of business. The following are the national objectives of business.</a:t>
            </a:r>
          </a:p>
          <a:p>
            <a:pPr eaLnBrk="1" hangingPunct="1">
              <a:lnSpc>
                <a:spcPct val="150000"/>
              </a:lnSpc>
              <a:spcBef>
                <a:spcPct val="0"/>
              </a:spcBef>
              <a:buFont typeface="Arial" pitchFamily="34" charset="0"/>
              <a:buNone/>
            </a:pPr>
            <a:r>
              <a:rPr lang="en-US" sz="2000" b="1" dirty="0" smtClean="0">
                <a:latin typeface="Times New Roman" pitchFamily="18" charset="0"/>
                <a:cs typeface="Times New Roman" pitchFamily="18" charset="0"/>
              </a:rPr>
              <a:t>CREATION OF EMPLOYMENT</a:t>
            </a:r>
          </a:p>
          <a:p>
            <a:pPr eaLnBrk="1" hangingPunct="1">
              <a:lnSpc>
                <a:spcPct val="150000"/>
              </a:lnSpc>
              <a:spcBef>
                <a:spcPct val="0"/>
              </a:spcBef>
            </a:pPr>
            <a:r>
              <a:rPr lang="en-US" sz="2000" dirty="0" smtClean="0">
                <a:latin typeface="Times New Roman" pitchFamily="18" charset="0"/>
                <a:cs typeface="Times New Roman" pitchFamily="18" charset="0"/>
              </a:rPr>
              <a:t>One of the important national objectives of business is to </a:t>
            </a:r>
            <a:r>
              <a:rPr lang="en-US" sz="2000" u="sng" dirty="0" smtClean="0">
                <a:latin typeface="Times New Roman" pitchFamily="18" charset="0"/>
                <a:cs typeface="Times New Roman" pitchFamily="18" charset="0"/>
              </a:rPr>
              <a:t>create opportunities for gainful employment of people. </a:t>
            </a:r>
          </a:p>
          <a:p>
            <a:pPr eaLnBrk="1" hangingPunct="1">
              <a:lnSpc>
                <a:spcPct val="150000"/>
              </a:lnSpc>
              <a:spcBef>
                <a:spcPct val="0"/>
              </a:spcBef>
            </a:pPr>
            <a:r>
              <a:rPr lang="en-US" sz="2000" u="sng" dirty="0" smtClean="0">
                <a:latin typeface="Times New Roman" pitchFamily="18" charset="0"/>
                <a:cs typeface="Times New Roman" pitchFamily="18" charset="0"/>
              </a:rPr>
              <a:t>This can be achieved by establishing new business units, expanding markets, widening distribution channels, etc.</a:t>
            </a:r>
          </a:p>
          <a:p>
            <a:pPr eaLnBrk="1" hangingPunct="1">
              <a:lnSpc>
                <a:spcPct val="150000"/>
              </a:lnSpc>
              <a:spcBef>
                <a:spcPct val="0"/>
              </a:spcBef>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228600" y="285750"/>
            <a:ext cx="8915400" cy="6572250"/>
          </a:xfrm>
        </p:spPr>
        <p:txBody>
          <a:bodyPr>
            <a:normAutofit/>
          </a:bodyPr>
          <a:lstStyle/>
          <a:p>
            <a:pPr eaLnBrk="1" hangingPunct="1">
              <a:lnSpc>
                <a:spcPct val="150000"/>
              </a:lnSpc>
              <a:spcBef>
                <a:spcPct val="0"/>
              </a:spcBef>
              <a:buFont typeface="Wingdings" pitchFamily="2" charset="2"/>
              <a:buChar char="§"/>
            </a:pPr>
            <a:endParaRPr lang="en-US" sz="1800" dirty="0" smtClean="0">
              <a:latin typeface="Times New Roman" pitchFamily="18" charset="0"/>
              <a:cs typeface="Times New Roman" pitchFamily="18" charset="0"/>
            </a:endParaRPr>
          </a:p>
          <a:p>
            <a:pPr eaLnBrk="1" hangingPunct="1">
              <a:lnSpc>
                <a:spcPct val="150000"/>
              </a:lnSpc>
              <a:spcBef>
                <a:spcPct val="0"/>
              </a:spcBef>
              <a:buFont typeface="Wingdings" pitchFamily="2" charset="2"/>
              <a:buNone/>
            </a:pPr>
            <a:r>
              <a:rPr lang="en-US" sz="1800" b="1" dirty="0" smtClean="0">
                <a:latin typeface="Times New Roman" pitchFamily="18" charset="0"/>
                <a:cs typeface="Times New Roman" pitchFamily="18" charset="0"/>
              </a:rPr>
              <a:t>PROMOTION OF SOCIAL JUSTICE</a:t>
            </a:r>
          </a:p>
          <a:p>
            <a:pPr eaLnBrk="1" hangingPunct="1">
              <a:lnSpc>
                <a:spcPct val="150000"/>
              </a:lnSpc>
              <a:spcBef>
                <a:spcPct val="0"/>
              </a:spcBef>
            </a:pPr>
            <a:r>
              <a:rPr lang="en-US" sz="2000" u="sng" dirty="0" smtClean="0">
                <a:latin typeface="Times New Roman" pitchFamily="18" charset="0"/>
                <a:cs typeface="Times New Roman" pitchFamily="18" charset="0"/>
              </a:rPr>
              <a:t>As a responsible citizen, a businessman is expected to provide equal opportunities to all persons with whom he/she deals</a:t>
            </a:r>
            <a:r>
              <a:rPr lang="en-US" sz="2000" dirty="0" smtClean="0">
                <a:latin typeface="Times New Roman" pitchFamily="18" charset="0"/>
                <a:cs typeface="Times New Roman" pitchFamily="18" charset="0"/>
              </a:rPr>
              <a:t>. </a:t>
            </a:r>
          </a:p>
          <a:p>
            <a:pPr eaLnBrk="1" hangingPunct="1">
              <a:lnSpc>
                <a:spcPct val="150000"/>
              </a:lnSpc>
              <a:spcBef>
                <a:spcPct val="0"/>
              </a:spcBef>
            </a:pPr>
            <a:r>
              <a:rPr lang="en-US" sz="2000" u="sng" dirty="0" err="1" smtClean="0">
                <a:latin typeface="Times New Roman" pitchFamily="18" charset="0"/>
                <a:cs typeface="Times New Roman" pitchFamily="18" charset="0"/>
              </a:rPr>
              <a:t>He/She</a:t>
            </a:r>
            <a:r>
              <a:rPr lang="en-US" sz="2000" u="sng" dirty="0" smtClean="0">
                <a:latin typeface="Times New Roman" pitchFamily="18" charset="0"/>
                <a:cs typeface="Times New Roman" pitchFamily="18" charset="0"/>
              </a:rPr>
              <a:t> is also expected to provide equal opportunities to all the employees to work and progress. </a:t>
            </a:r>
          </a:p>
          <a:p>
            <a:pPr eaLnBrk="1" hangingPunct="1">
              <a:lnSpc>
                <a:spcPct val="150000"/>
              </a:lnSpc>
              <a:spcBef>
                <a:spcPct val="0"/>
              </a:spcBef>
            </a:pPr>
            <a:r>
              <a:rPr lang="en-US" sz="2000" u="sng" dirty="0" smtClean="0">
                <a:latin typeface="Times New Roman" pitchFamily="18" charset="0"/>
                <a:cs typeface="Times New Roman" pitchFamily="18" charset="0"/>
              </a:rPr>
              <a:t>Towards this objective special attention must be paid to weaker and backward sections of the society.</a:t>
            </a:r>
          </a:p>
          <a:p>
            <a:pPr eaLnBrk="1" hangingPunct="1">
              <a:lnSpc>
                <a:spcPct val="150000"/>
              </a:lnSpc>
              <a:spcBef>
                <a:spcPct val="0"/>
              </a:spcBef>
              <a:buFont typeface="Wingdings" pitchFamily="2" charset="2"/>
              <a:buNone/>
            </a:pPr>
            <a:r>
              <a:rPr lang="en-US" sz="1800" b="1" dirty="0" smtClean="0">
                <a:latin typeface="Times New Roman" pitchFamily="18" charset="0"/>
                <a:cs typeface="Times New Roman" pitchFamily="18" charset="0"/>
              </a:rPr>
              <a:t>PRODUCTION ACCORDING TO NATIONAL PRIORITY</a:t>
            </a:r>
          </a:p>
          <a:p>
            <a:pPr eaLnBrk="1" hangingPunct="1">
              <a:lnSpc>
                <a:spcPct val="150000"/>
              </a:lnSpc>
              <a:spcBef>
                <a:spcPct val="0"/>
              </a:spcBef>
            </a:pPr>
            <a:r>
              <a:rPr lang="en-US" sz="2000" u="sng" dirty="0" smtClean="0">
                <a:latin typeface="Times New Roman" pitchFamily="18" charset="0"/>
                <a:cs typeface="Times New Roman" pitchFamily="18" charset="0"/>
              </a:rPr>
              <a:t>Business units should produce and supply goods in accordance with the priorities laid down in the plans and policies of the Government</a:t>
            </a:r>
            <a:r>
              <a:rPr lang="en-US" sz="2000" dirty="0" smtClean="0">
                <a:latin typeface="Times New Roman" pitchFamily="18" charset="0"/>
                <a:cs typeface="Times New Roman" pitchFamily="18" charset="0"/>
              </a:rPr>
              <a:t>. </a:t>
            </a:r>
          </a:p>
          <a:p>
            <a:pPr eaLnBrk="1" hangingPunct="1">
              <a:lnSpc>
                <a:spcPct val="150000"/>
              </a:lnSpc>
              <a:spcBef>
                <a:spcPct val="0"/>
              </a:spcBef>
            </a:pPr>
            <a:r>
              <a:rPr lang="en-US" sz="2000" dirty="0" smtClean="0">
                <a:latin typeface="Times New Roman" pitchFamily="18" charset="0"/>
                <a:cs typeface="Times New Roman" pitchFamily="18" charset="0"/>
              </a:rPr>
              <a:t>One of the national objectives of business in our country should be to increase the </a:t>
            </a:r>
            <a:r>
              <a:rPr lang="en-US" sz="2000" u="sng" dirty="0" smtClean="0">
                <a:latin typeface="Times New Roman" pitchFamily="18" charset="0"/>
                <a:cs typeface="Times New Roman" pitchFamily="18" charset="0"/>
              </a:rPr>
              <a:t>production and supply of essential goods at reasonable prices.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228600" y="457200"/>
            <a:ext cx="8686800" cy="6019799"/>
          </a:xfrm>
        </p:spPr>
        <p:txBody>
          <a:bodyPr/>
          <a:lstStyle/>
          <a:p>
            <a:pPr eaLnBrk="1" hangingPunct="1">
              <a:lnSpc>
                <a:spcPct val="150000"/>
              </a:lnSpc>
              <a:spcBef>
                <a:spcPct val="0"/>
              </a:spcBef>
              <a:buFont typeface="Wingdings" pitchFamily="2" charset="2"/>
              <a:buNone/>
            </a:pPr>
            <a:r>
              <a:rPr lang="en-US" sz="1800" b="1" dirty="0" smtClean="0">
                <a:latin typeface="Times New Roman" pitchFamily="18" charset="0"/>
                <a:cs typeface="Times New Roman" pitchFamily="18" charset="0"/>
              </a:rPr>
              <a:t>CONTRIBUTE TO THE REVENUE OF THE COUNTRY</a:t>
            </a:r>
          </a:p>
          <a:p>
            <a:pPr eaLnBrk="1" hangingPunct="1">
              <a:lnSpc>
                <a:spcPct val="150000"/>
              </a:lnSpc>
              <a:spcBef>
                <a:spcPct val="0"/>
              </a:spcBef>
            </a:pPr>
            <a:r>
              <a:rPr lang="en-US" sz="2000" u="sng" dirty="0" smtClean="0">
                <a:latin typeface="Times New Roman" pitchFamily="18" charset="0"/>
                <a:cs typeface="Times New Roman" pitchFamily="18" charset="0"/>
              </a:rPr>
              <a:t>The business owners should pay their taxes and dues honestly and regularly. </a:t>
            </a:r>
          </a:p>
          <a:p>
            <a:pPr eaLnBrk="1" hangingPunct="1">
              <a:lnSpc>
                <a:spcPct val="150000"/>
              </a:lnSpc>
              <a:spcBef>
                <a:spcPct val="0"/>
              </a:spcBef>
            </a:pPr>
            <a:r>
              <a:rPr lang="en-US" sz="2000" u="sng" dirty="0" smtClean="0">
                <a:latin typeface="Times New Roman" pitchFamily="18" charset="0"/>
                <a:cs typeface="Times New Roman" pitchFamily="18" charset="0"/>
              </a:rPr>
              <a:t>This will increase the revenue of the government</a:t>
            </a:r>
            <a:r>
              <a:rPr lang="en-US" sz="2000" dirty="0" smtClean="0">
                <a:latin typeface="Times New Roman" pitchFamily="18" charset="0"/>
                <a:cs typeface="Times New Roman" pitchFamily="18" charset="0"/>
              </a:rPr>
              <a:t>, which can be used </a:t>
            </a:r>
            <a:r>
              <a:rPr lang="en-US" sz="2000" u="sng" dirty="0" smtClean="0">
                <a:latin typeface="Times New Roman" pitchFamily="18" charset="0"/>
                <a:cs typeface="Times New Roman" pitchFamily="18" charset="0"/>
              </a:rPr>
              <a:t>for the development of the nation.</a:t>
            </a:r>
          </a:p>
          <a:p>
            <a:pPr eaLnBrk="1" hangingPunct="1">
              <a:lnSpc>
                <a:spcPct val="150000"/>
              </a:lnSpc>
              <a:spcBef>
                <a:spcPct val="0"/>
              </a:spcBef>
              <a:buFont typeface="Wingdings" pitchFamily="2" charset="2"/>
              <a:buChar char="§"/>
            </a:pPr>
            <a:endParaRPr lang="en-US" sz="1800" dirty="0" smtClean="0">
              <a:latin typeface="Times New Roman" pitchFamily="18" charset="0"/>
              <a:cs typeface="Times New Roman" pitchFamily="18" charset="0"/>
            </a:endParaRPr>
          </a:p>
          <a:p>
            <a:pPr eaLnBrk="1" hangingPunct="1">
              <a:lnSpc>
                <a:spcPct val="150000"/>
              </a:lnSpc>
              <a:spcBef>
                <a:spcPct val="0"/>
              </a:spcBef>
              <a:buFont typeface="Wingdings" pitchFamily="2" charset="2"/>
              <a:buNone/>
            </a:pPr>
            <a:r>
              <a:rPr lang="en-US" sz="1800" b="1" dirty="0" smtClean="0">
                <a:latin typeface="Times New Roman" pitchFamily="18" charset="0"/>
                <a:cs typeface="Times New Roman" pitchFamily="18" charset="0"/>
              </a:rPr>
              <a:t>SELF-SUFFICIENCY AND EXPORT PROMOTION</a:t>
            </a:r>
          </a:p>
          <a:p>
            <a:pPr eaLnBrk="1" hangingPunct="1">
              <a:lnSpc>
                <a:spcPct val="150000"/>
              </a:lnSpc>
              <a:spcBef>
                <a:spcPct val="0"/>
              </a:spcBef>
            </a:pPr>
            <a:r>
              <a:rPr lang="en-US" sz="2000" u="sng" dirty="0" smtClean="0">
                <a:latin typeface="Times New Roman" pitchFamily="18" charset="0"/>
                <a:cs typeface="Times New Roman" pitchFamily="18" charset="0"/>
              </a:rPr>
              <a:t>To help the country to become self-reliant</a:t>
            </a:r>
            <a:r>
              <a:rPr lang="en-US" sz="2000" dirty="0" smtClean="0">
                <a:latin typeface="Times New Roman" pitchFamily="18" charset="0"/>
                <a:cs typeface="Times New Roman" pitchFamily="18" charset="0"/>
              </a:rPr>
              <a:t>, business units have the added responsibility </a:t>
            </a:r>
            <a:r>
              <a:rPr lang="en-US" sz="2000" u="sng" dirty="0" smtClean="0">
                <a:latin typeface="Times New Roman" pitchFamily="18" charset="0"/>
                <a:cs typeface="Times New Roman" pitchFamily="18" charset="0"/>
              </a:rPr>
              <a:t>of restricting import of goods</a:t>
            </a:r>
            <a:r>
              <a:rPr lang="en-US" sz="2000" dirty="0" smtClean="0">
                <a:latin typeface="Times New Roman" pitchFamily="18" charset="0"/>
                <a:cs typeface="Times New Roman" pitchFamily="18" charset="0"/>
              </a:rPr>
              <a:t>. Besides, </a:t>
            </a:r>
            <a:r>
              <a:rPr lang="en-US" sz="2000" u="sng" dirty="0" smtClean="0">
                <a:latin typeface="Times New Roman" pitchFamily="18" charset="0"/>
                <a:cs typeface="Times New Roman" pitchFamily="18" charset="0"/>
              </a:rPr>
              <a:t>every business units should aim at increasing exports and adding to the foreign exchange reserves of the country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WHAT IS A BUSINESS?</a:t>
            </a:r>
          </a:p>
        </p:txBody>
      </p:sp>
      <p:sp>
        <p:nvSpPr>
          <p:cNvPr id="3" name="Content Placeholder 2"/>
          <p:cNvSpPr>
            <a:spLocks noGrp="1"/>
          </p:cNvSpPr>
          <p:nvPr>
            <p:ph idx="1"/>
          </p:nvPr>
        </p:nvSpPr>
        <p:spPr>
          <a:xfrm>
            <a:off x="228600" y="1295400"/>
            <a:ext cx="8458200" cy="5257800"/>
          </a:xfrm>
        </p:spPr>
        <p:txBody>
          <a:bodyPr>
            <a:noAutofit/>
          </a:bodyPr>
          <a:lstStyle/>
          <a:p>
            <a:r>
              <a:rPr lang="en-US" sz="3000" dirty="0" smtClean="0">
                <a:latin typeface="Times New Roman" pitchFamily="18" charset="0"/>
                <a:cs typeface="Times New Roman" pitchFamily="18" charset="0"/>
              </a:rPr>
              <a:t>A </a:t>
            </a:r>
            <a:r>
              <a:rPr lang="en-US" sz="3000" u="sng" dirty="0" smtClean="0">
                <a:latin typeface="Times New Roman" pitchFamily="18" charset="0"/>
                <a:cs typeface="Times New Roman" pitchFamily="18" charset="0"/>
              </a:rPr>
              <a:t>decision-making organization </a:t>
            </a:r>
            <a:r>
              <a:rPr lang="en-US" sz="3000" dirty="0" smtClean="0">
                <a:latin typeface="Times New Roman" pitchFamily="18" charset="0"/>
                <a:cs typeface="Times New Roman" pitchFamily="18" charset="0"/>
              </a:rPr>
              <a:t>involved in the process of using inputs to produce good and/or provide services.</a:t>
            </a:r>
          </a:p>
          <a:p>
            <a:r>
              <a:rPr lang="en-US" sz="3000" dirty="0" smtClean="0">
                <a:latin typeface="Times New Roman" pitchFamily="18" charset="0"/>
                <a:cs typeface="Times New Roman" pitchFamily="18" charset="0"/>
              </a:rPr>
              <a:t>Businesses </a:t>
            </a:r>
            <a:r>
              <a:rPr lang="en-US" sz="3000" u="sng" dirty="0" smtClean="0">
                <a:latin typeface="Times New Roman" pitchFamily="18" charset="0"/>
                <a:cs typeface="Times New Roman" pitchFamily="18" charset="0"/>
              </a:rPr>
              <a:t>exist to satisfy the needs and wants of people, organizations, and governments</a:t>
            </a:r>
            <a:r>
              <a:rPr lang="en-US" sz="3000" dirty="0" smtClean="0">
                <a:latin typeface="Times New Roman" pitchFamily="18" charset="0"/>
                <a:cs typeface="Times New Roman" pitchFamily="18" charset="0"/>
              </a:rPr>
              <a:t>.</a:t>
            </a:r>
          </a:p>
          <a:p>
            <a:r>
              <a:rPr lang="en-US" sz="3000" dirty="0" smtClean="0">
                <a:latin typeface="Times New Roman" pitchFamily="18" charset="0"/>
                <a:cs typeface="Times New Roman" pitchFamily="18" charset="0"/>
              </a:rPr>
              <a:t>Peter Drucker: </a:t>
            </a:r>
            <a:r>
              <a:rPr lang="en-US" sz="3000" u="sng" dirty="0" smtClean="0">
                <a:latin typeface="Times New Roman" pitchFamily="18" charset="0"/>
                <a:cs typeface="Times New Roman" pitchFamily="18" charset="0"/>
              </a:rPr>
              <a:t>the only purpose of a business is to create customers</a:t>
            </a:r>
            <a:r>
              <a:rPr lang="en-US" sz="3000" dirty="0" smtClean="0">
                <a:latin typeface="Times New Roman" pitchFamily="18" charset="0"/>
                <a:cs typeface="Times New Roman" pitchFamily="18" charset="0"/>
              </a:rPr>
              <a:t>. </a:t>
            </a:r>
          </a:p>
          <a:p>
            <a:pPr lvl="1"/>
            <a:r>
              <a:rPr lang="en-US" sz="3000" dirty="0" smtClean="0">
                <a:latin typeface="Times New Roman" pitchFamily="18" charset="0"/>
                <a:cs typeface="Times New Roman" pitchFamily="18" charset="0"/>
              </a:rPr>
              <a:t>Drucker is considered the “father of modern management” and wrote nearly 40 business books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National objective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 To  promote social justice</a:t>
            </a:r>
          </a:p>
          <a:p>
            <a:r>
              <a:rPr lang="en-US" dirty="0" smtClean="0">
                <a:latin typeface="Times New Roman" pitchFamily="18" charset="0"/>
                <a:cs typeface="Times New Roman" pitchFamily="18" charset="0"/>
              </a:rPr>
              <a:t>To produce according to national priorities</a:t>
            </a:r>
          </a:p>
          <a:p>
            <a:r>
              <a:rPr lang="en-US" dirty="0" smtClean="0">
                <a:latin typeface="Times New Roman" pitchFamily="18" charset="0"/>
                <a:cs typeface="Times New Roman" pitchFamily="18" charset="0"/>
              </a:rPr>
              <a:t>To increase exports </a:t>
            </a:r>
          </a:p>
          <a:p>
            <a:r>
              <a:rPr lang="en-US" dirty="0" smtClean="0">
                <a:latin typeface="Times New Roman" pitchFamily="18" charset="0"/>
                <a:cs typeface="Times New Roman" pitchFamily="18" charset="0"/>
              </a:rPr>
              <a:t>To find better substitutes for imports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88385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79388" y="765175"/>
            <a:ext cx="8029575" cy="701675"/>
          </a:xfrm>
        </p:spPr>
        <p:txBody>
          <a:bodyPr/>
          <a:lstStyle/>
          <a:p>
            <a:pPr eaLnBrk="1" hangingPunct="1"/>
            <a:r>
              <a:rPr lang="en-US" sz="2800" dirty="0" smtClean="0">
                <a:latin typeface="Times New Roman" pitchFamily="18" charset="0"/>
                <a:cs typeface="Times New Roman" pitchFamily="18" charset="0"/>
              </a:rPr>
              <a:t>Classification of Objectives of Business</a:t>
            </a:r>
          </a:p>
        </p:txBody>
      </p:sp>
      <p:pic>
        <p:nvPicPr>
          <p:cNvPr id="21507" name="Picture 2"/>
          <p:cNvPicPr>
            <a:picLocks noGrp="1" noChangeAspect="1" noChangeArrowheads="1"/>
          </p:cNvPicPr>
          <p:nvPr>
            <p:ph idx="1"/>
          </p:nvPr>
        </p:nvPicPr>
        <p:blipFill>
          <a:blip r:embed="rId3"/>
          <a:srcRect/>
          <a:stretch>
            <a:fillRect/>
          </a:stretch>
        </p:blipFill>
        <p:spPr>
          <a:xfrm>
            <a:off x="0" y="1371600"/>
            <a:ext cx="9144000" cy="5486400"/>
          </a:xfr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ACTIVITIES</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Industry includes </a:t>
            </a:r>
            <a:r>
              <a:rPr lang="en-US" u="sng" dirty="0" smtClean="0">
                <a:latin typeface="Times New Roman" pitchFamily="18" charset="0"/>
                <a:cs typeface="Times New Roman" pitchFamily="18" charset="0"/>
              </a:rPr>
              <a:t>all those activities which are connected with raising , producing or processing of goods</a:t>
            </a:r>
            <a:r>
              <a:rPr lang="en-US" dirty="0" smtClean="0">
                <a:latin typeface="Times New Roman" pitchFamily="18" charset="0"/>
                <a:cs typeface="Times New Roman" pitchFamily="18" charset="0"/>
              </a:rPr>
              <a:t>.</a:t>
            </a:r>
          </a:p>
          <a:p>
            <a:r>
              <a:rPr lang="en-US" u="sng" dirty="0" smtClean="0">
                <a:latin typeface="Times New Roman" pitchFamily="18" charset="0"/>
                <a:cs typeface="Times New Roman" pitchFamily="18" charset="0"/>
              </a:rPr>
              <a:t>Business activities range from making the materials available for production of goods to actual production of goods and then making the goods available for distributio</a:t>
            </a:r>
            <a:r>
              <a:rPr lang="en-US" dirty="0" smtClean="0">
                <a:latin typeface="Times New Roman" pitchFamily="18" charset="0"/>
                <a:cs typeface="Times New Roman" pitchFamily="18" charset="0"/>
              </a:rPr>
              <a:t>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0" y="0"/>
            <a:ext cx="89916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0" y="-228600"/>
            <a:ext cx="9144000" cy="708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09600" y="228600"/>
          <a:ext cx="82296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12277">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AND COMMERCE</a:t>
            </a:r>
            <a:endParaRPr lang="en-US" dirty="0"/>
          </a:p>
        </p:txBody>
      </p:sp>
      <p:sp>
        <p:nvSpPr>
          <p:cNvPr id="3" name="Content Placeholder 2"/>
          <p:cNvSpPr>
            <a:spLocks noGrp="1"/>
          </p:cNvSpPr>
          <p:nvPr>
            <p:ph idx="1"/>
          </p:nvPr>
        </p:nvSpPr>
        <p:spPr>
          <a:xfrm>
            <a:off x="228600" y="1600200"/>
            <a:ext cx="8686800" cy="4953000"/>
          </a:xfrm>
        </p:spPr>
        <p:txBody>
          <a:bodyPr>
            <a:normAutofit/>
          </a:bodyPr>
          <a:lstStyle/>
          <a:p>
            <a:r>
              <a:rPr lang="en-US" b="1" dirty="0" smtClean="0">
                <a:latin typeface="Times New Roman" pitchFamily="18" charset="0"/>
                <a:cs typeface="Times New Roman" pitchFamily="18" charset="0"/>
              </a:rPr>
              <a:t>Industry</a:t>
            </a:r>
            <a:r>
              <a:rPr lang="en-US"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is that branch which is concerned with the production of good &amp; services </a:t>
            </a:r>
            <a:r>
              <a:rPr lang="en-US" dirty="0" smtClean="0">
                <a:latin typeface="Times New Roman" pitchFamily="18" charset="0"/>
                <a:cs typeface="Times New Roman" pitchFamily="18" charset="0"/>
              </a:rPr>
              <a:t>.the term industry is used to refer to useful things that are </a:t>
            </a:r>
            <a:r>
              <a:rPr lang="en-US" u="sng" dirty="0" smtClean="0">
                <a:latin typeface="Times New Roman" pitchFamily="18" charset="0"/>
                <a:cs typeface="Times New Roman" pitchFamily="18" charset="0"/>
              </a:rPr>
              <a:t>extracted from environment and transformed ,processed , and multiplied into other products </a:t>
            </a:r>
          </a:p>
          <a:p>
            <a:r>
              <a:rPr lang="en-US" b="1" dirty="0" smtClean="0">
                <a:latin typeface="Times New Roman" pitchFamily="18" charset="0"/>
                <a:cs typeface="Times New Roman" pitchFamily="18" charset="0"/>
              </a:rPr>
              <a:t>Commerce</a:t>
            </a:r>
            <a:r>
              <a:rPr lang="en-US"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is concerned with the exchange of goods &amp; services ,</a:t>
            </a:r>
            <a:r>
              <a:rPr lang="en-US" dirty="0" smtClean="0">
                <a:latin typeface="Times New Roman" pitchFamily="18" charset="0"/>
                <a:cs typeface="Times New Roman" pitchFamily="18" charset="0"/>
              </a:rPr>
              <a:t>with all that is involved buying &amp; selling of goods (conversion of raw materials to finished good on consumer hands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381000" y="228600"/>
          <a:ext cx="85344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19765">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228600" y="228600"/>
          <a:ext cx="8686800"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17114">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INDUSTRY</a:t>
            </a:r>
            <a:endParaRPr lang="en-US" dirty="0"/>
          </a:p>
        </p:txBody>
      </p:sp>
      <p:sp>
        <p:nvSpPr>
          <p:cNvPr id="3" name="Content Placeholder 2"/>
          <p:cNvSpPr>
            <a:spLocks noGrp="1"/>
          </p:cNvSpPr>
          <p:nvPr>
            <p:ph idx="1"/>
          </p:nvPr>
        </p:nvSpPr>
        <p:spPr>
          <a:xfrm>
            <a:off x="152400" y="1524000"/>
            <a:ext cx="8686800" cy="5105400"/>
          </a:xfrm>
        </p:spPr>
        <p:txBody>
          <a:bodyPr>
            <a:normAutofit fontScale="70000" lnSpcReduction="20000"/>
          </a:bodyPr>
          <a:lstStyle/>
          <a:p>
            <a:r>
              <a:rPr lang="en-US" b="1" dirty="0" smtClean="0">
                <a:latin typeface="Times New Roman" pitchFamily="18" charset="0"/>
                <a:cs typeface="Times New Roman" pitchFamily="18" charset="0"/>
              </a:rPr>
              <a:t>Primary Industries </a:t>
            </a:r>
            <a:r>
              <a:rPr lang="en-US" dirty="0" smtClean="0">
                <a:latin typeface="Times New Roman" pitchFamily="18" charset="0"/>
                <a:cs typeface="Times New Roman" pitchFamily="18" charset="0"/>
              </a:rPr>
              <a:t>:</a:t>
            </a:r>
            <a:r>
              <a:rPr lang="en-US" dirty="0" smtClean="0"/>
              <a:t> </a:t>
            </a:r>
            <a:r>
              <a:rPr lang="en-US" u="sng" dirty="0" smtClean="0">
                <a:latin typeface="Times New Roman" pitchFamily="18" charset="0"/>
                <a:cs typeface="Times New Roman" pitchFamily="18" charset="0"/>
              </a:rPr>
              <a:t>It  involves the extraction of raw materials from the Earth</a:t>
            </a:r>
            <a:r>
              <a:rPr lang="en-US" dirty="0" smtClean="0"/>
              <a:t>. </a:t>
            </a:r>
            <a:r>
              <a:rPr lang="en-US" dirty="0" smtClean="0">
                <a:latin typeface="Times New Roman" pitchFamily="18" charset="0"/>
                <a:cs typeface="Times New Roman" pitchFamily="18" charset="0"/>
              </a:rPr>
              <a:t>Primary businesses and industries are those which extract (i.e. mine, farm, fish or drill) things normally provided by nature, e.g.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fish from the sea;</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metal from the earth;</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food from the land.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They produce raw materials in the form of oil, iron, coal or limestone, which are used to make other products. </a:t>
            </a:r>
          </a:p>
          <a:p>
            <a:r>
              <a:rPr lang="en-US" b="1" dirty="0" smtClean="0">
                <a:latin typeface="Times New Roman" pitchFamily="18" charset="0"/>
                <a:cs typeface="Times New Roman" pitchFamily="18" charset="0"/>
              </a:rPr>
              <a:t>Extractive Industry </a:t>
            </a:r>
            <a:r>
              <a:rPr lang="en-US" dirty="0" smtClean="0">
                <a:latin typeface="Times New Roman" pitchFamily="18" charset="0"/>
                <a:cs typeface="Times New Roman" pitchFamily="18" charset="0"/>
              </a:rPr>
              <a:t>:These industries extract or draw out products from natural sources such as earth ,soil ,water ,air etc </a:t>
            </a:r>
          </a:p>
          <a:p>
            <a:pPr>
              <a:buNone/>
            </a:pPr>
            <a:r>
              <a:rPr lang="en-US" dirty="0" smtClean="0">
                <a:latin typeface="Times New Roman" pitchFamily="18" charset="0"/>
                <a:cs typeface="Times New Roman" pitchFamily="18" charset="0"/>
              </a:rPr>
              <a:t>Examples: Farming ,mining ,Hunting ,fishing etc </a:t>
            </a:r>
          </a:p>
          <a:p>
            <a:r>
              <a:rPr lang="en-US" b="1" dirty="0" smtClean="0">
                <a:latin typeface="Times New Roman" pitchFamily="18" charset="0"/>
                <a:cs typeface="Times New Roman" pitchFamily="18" charset="0"/>
              </a:rPr>
              <a:t>Genetic Industry </a:t>
            </a:r>
            <a:r>
              <a:rPr lang="en-US" dirty="0" smtClean="0">
                <a:latin typeface="Times New Roman" pitchFamily="18" charset="0"/>
                <a:cs typeface="Times New Roman" pitchFamily="18" charset="0"/>
              </a:rPr>
              <a:t>:means parentage or hereditary .Genetic Industries are engaged in multiplying  or reproduction of certain species of plants &amp; animals </a:t>
            </a:r>
          </a:p>
          <a:p>
            <a:pPr>
              <a:buNone/>
            </a:pPr>
            <a:r>
              <a:rPr lang="en-US" dirty="0" smtClean="0">
                <a:latin typeface="Times New Roman" pitchFamily="18" charset="0"/>
                <a:cs typeface="Times New Roman" pitchFamily="18" charset="0"/>
              </a:rPr>
              <a:t>Example: Cattle breeding farms, poultry farms ,fish farms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WHAT DO BUSINESSES DO?</a:t>
            </a:r>
          </a:p>
        </p:txBody>
      </p:sp>
      <p:sp>
        <p:nvSpPr>
          <p:cNvPr id="3" name="Content Placeholder 2"/>
          <p:cNvSpPr>
            <a:spLocks noGrp="1"/>
          </p:cNvSpPr>
          <p:nvPr>
            <p:ph idx="1"/>
          </p:nvPr>
        </p:nvSpPr>
        <p:spPr>
          <a:xfrm>
            <a:off x="228600" y="1371600"/>
            <a:ext cx="8686800" cy="5257800"/>
          </a:xfrm>
        </p:spPr>
        <p:txBody>
          <a:bodyPr>
            <a:noAutofit/>
          </a:bodyPr>
          <a:lstStyle/>
          <a:p>
            <a:r>
              <a:rPr lang="en-US" sz="3000" dirty="0" smtClean="0">
                <a:latin typeface="Times New Roman" pitchFamily="18" charset="0"/>
                <a:cs typeface="Times New Roman" pitchFamily="18" charset="0"/>
              </a:rPr>
              <a:t>Businesses process </a:t>
            </a:r>
            <a:r>
              <a:rPr lang="en-US" sz="3000" u="sng" dirty="0" smtClean="0">
                <a:latin typeface="Times New Roman" pitchFamily="18" charset="0"/>
                <a:cs typeface="Times New Roman" pitchFamily="18" charset="0"/>
              </a:rPr>
              <a:t>inputs to create goods or services</a:t>
            </a:r>
          </a:p>
          <a:p>
            <a:pPr lvl="1"/>
            <a:r>
              <a:rPr lang="en-US" sz="3000" dirty="0" smtClean="0">
                <a:latin typeface="Times New Roman" pitchFamily="18" charset="0"/>
                <a:cs typeface="Times New Roman" pitchFamily="18" charset="0"/>
              </a:rPr>
              <a:t>Goods are physical products</a:t>
            </a:r>
          </a:p>
          <a:p>
            <a:pPr lvl="2"/>
            <a:r>
              <a:rPr lang="en-US" sz="3000" dirty="0" smtClean="0">
                <a:latin typeface="Times New Roman" pitchFamily="18" charset="0"/>
                <a:cs typeface="Times New Roman" pitchFamily="18" charset="0"/>
              </a:rPr>
              <a:t>Consumer goods – purchased by general public; can be durable or non-durable</a:t>
            </a:r>
          </a:p>
          <a:p>
            <a:pPr lvl="2"/>
            <a:r>
              <a:rPr lang="en-US" sz="3000" dirty="0" smtClean="0">
                <a:latin typeface="Times New Roman" pitchFamily="18" charset="0"/>
                <a:cs typeface="Times New Roman" pitchFamily="18" charset="0"/>
              </a:rPr>
              <a:t>Capital goods – purchased by businesses</a:t>
            </a:r>
          </a:p>
          <a:p>
            <a:pPr lvl="1"/>
            <a:r>
              <a:rPr lang="en-US" sz="3000" dirty="0" smtClean="0">
                <a:latin typeface="Times New Roman" pitchFamily="18" charset="0"/>
                <a:cs typeface="Times New Roman" pitchFamily="18" charset="0"/>
              </a:rPr>
              <a:t>Services are intangible products</a:t>
            </a:r>
          </a:p>
          <a:p>
            <a:r>
              <a:rPr lang="en-US" sz="3000" dirty="0" smtClean="0">
                <a:latin typeface="Times New Roman" pitchFamily="18" charset="0"/>
                <a:cs typeface="Times New Roman" pitchFamily="18" charset="0"/>
              </a:rPr>
              <a:t>Businesses contribute a “value added” that enhances the value of the inputs and produces profit for the business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381000" y="304800"/>
          <a:ext cx="8610600"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23135">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382000" cy="5715000"/>
          </a:xfrm>
        </p:spPr>
        <p:txBody>
          <a:bodyPr>
            <a:normAutofit fontScale="70000" lnSpcReduction="20000"/>
          </a:bodyPr>
          <a:lstStyle/>
          <a:p>
            <a:r>
              <a:rPr lang="en-US" b="1" dirty="0" smtClean="0">
                <a:latin typeface="Times New Roman" pitchFamily="18" charset="0"/>
                <a:cs typeface="Times New Roman" pitchFamily="18" charset="0"/>
              </a:rPr>
              <a:t>Secondary Industries </a:t>
            </a:r>
            <a:r>
              <a:rPr lang="en-US" dirty="0" smtClean="0">
                <a:latin typeface="Times New Roman" pitchFamily="18" charset="0"/>
                <a:cs typeface="Times New Roman" pitchFamily="18" charset="0"/>
              </a:rPr>
              <a:t>:</a:t>
            </a:r>
            <a:r>
              <a:rPr lang="en-US" u="sng" dirty="0" smtClean="0">
                <a:latin typeface="Times New Roman" pitchFamily="18" charset="0"/>
                <a:cs typeface="Times New Roman" pitchFamily="18" charset="0"/>
              </a:rPr>
              <a:t>Secondary businesses and industries are those involved in manufacturing products</a:t>
            </a:r>
            <a:r>
              <a:rPr lang="en-US" dirty="0" smtClean="0">
                <a:latin typeface="Times New Roman" pitchFamily="18" charset="0"/>
                <a:cs typeface="Times New Roman" pitchFamily="18" charset="0"/>
              </a:rPr>
              <a:t>. That is, they turn the raw materials produced by the primary industries into things that can be sold and used. e.g.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metal into cars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wood into furniture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wheat into bread </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MANUFACTURING INDUSTRIES </a:t>
            </a:r>
            <a:r>
              <a:rPr lang="en-US" dirty="0" smtClean="0">
                <a:latin typeface="Times New Roman" pitchFamily="18" charset="0"/>
                <a:cs typeface="Times New Roman" pitchFamily="18" charset="0"/>
              </a:rPr>
              <a:t>:these industries are concerned with conversion of raw material &amp; semi finished products into finished products .They create form Utility </a:t>
            </a:r>
          </a:p>
          <a:p>
            <a:r>
              <a:rPr lang="en-US" u="sng" dirty="0" smtClean="0">
                <a:latin typeface="Times New Roman" pitchFamily="18" charset="0"/>
                <a:cs typeface="Times New Roman" pitchFamily="18" charset="0"/>
              </a:rPr>
              <a:t>Analytical :</a:t>
            </a:r>
            <a:r>
              <a:rPr lang="en-US" dirty="0" smtClean="0">
                <a:latin typeface="Times New Roman" pitchFamily="18" charset="0"/>
                <a:cs typeface="Times New Roman" pitchFamily="18" charset="0"/>
              </a:rPr>
              <a:t>The Basic material is analyzed &amp; separated into a number of products .Oil refinery-crude oil is extracted from beneath the earth and is processed into petrol ,diesel ,kerosene ,gasoline ,lubricating oil etc .</a:t>
            </a:r>
          </a:p>
          <a:p>
            <a:r>
              <a:rPr lang="en-US" u="sng" dirty="0" smtClean="0">
                <a:latin typeface="Times New Roman" pitchFamily="18" charset="0"/>
                <a:cs typeface="Times New Roman" pitchFamily="18" charset="0"/>
              </a:rPr>
              <a:t>Syntactical: </a:t>
            </a:r>
            <a:r>
              <a:rPr lang="en-US" dirty="0" smtClean="0">
                <a:latin typeface="Times New Roman" pitchFamily="18" charset="0"/>
                <a:cs typeface="Times New Roman" pitchFamily="18" charset="0"/>
              </a:rPr>
              <a:t>Two or more products mixed together in the manufacturing operations to obtain some new products :example Soap ,cement ,paints ,fertilizers ,cosmetics etc</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382000" cy="5791200"/>
          </a:xfrm>
        </p:spPr>
        <p:txBody>
          <a:bodyPr>
            <a:normAutofit fontScale="92500" lnSpcReduction="10000"/>
          </a:bodyPr>
          <a:lstStyle/>
          <a:p>
            <a:r>
              <a:rPr lang="en-US" u="sng" dirty="0" smtClean="0">
                <a:latin typeface="Times New Roman" pitchFamily="18" charset="0"/>
                <a:cs typeface="Times New Roman" pitchFamily="18" charset="0"/>
              </a:rPr>
              <a:t>Processing: Raw ,materials are  processed  through a series  of manufacturing operations </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examples-textile sugar ,steel </a:t>
            </a:r>
          </a:p>
          <a:p>
            <a:r>
              <a:rPr lang="en-US" u="sng" dirty="0" smtClean="0">
                <a:latin typeface="Times New Roman" pitchFamily="18" charset="0"/>
                <a:cs typeface="Times New Roman" pitchFamily="18" charset="0"/>
              </a:rPr>
              <a:t>Assembling</a:t>
            </a:r>
            <a:r>
              <a:rPr lang="en-US" dirty="0" smtClean="0">
                <a:latin typeface="Times New Roman" pitchFamily="18" charset="0"/>
                <a:cs typeface="Times New Roman" pitchFamily="18" charset="0"/>
              </a:rPr>
              <a:t> :various components or parts are </a:t>
            </a:r>
            <a:r>
              <a:rPr lang="en-US" u="sng" dirty="0" smtClean="0">
                <a:latin typeface="Times New Roman" pitchFamily="18" charset="0"/>
                <a:cs typeface="Times New Roman" pitchFamily="18" charset="0"/>
              </a:rPr>
              <a:t>brought together to produce finished products</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example- Manufacture of Radio ,bicycle , TV , Watches automobiles etc</a:t>
            </a:r>
          </a:p>
          <a:p>
            <a:endParaRPr lang="en-US" i="1" dirty="0" smtClean="0">
              <a:latin typeface="Times New Roman" pitchFamily="18" charset="0"/>
              <a:cs typeface="Times New Roman" pitchFamily="18" charset="0"/>
            </a:endParaRPr>
          </a:p>
          <a:p>
            <a:pPr>
              <a:buFont typeface="Wingdings" pitchFamily="2" charset="2"/>
              <a:buNone/>
            </a:pPr>
            <a:r>
              <a:rPr lang="en-US" i="1"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CONSTRUCTION INDUSTRIES </a:t>
            </a:r>
          </a:p>
          <a:p>
            <a:pPr>
              <a:buNone/>
            </a:pPr>
            <a:r>
              <a:rPr lang="en-US" dirty="0" smtClean="0">
                <a:latin typeface="Times New Roman" pitchFamily="18" charset="0"/>
                <a:cs typeface="Times New Roman" pitchFamily="18" charset="0"/>
              </a:rPr>
              <a:t>     They are concerned with making of Buildings ,bridges ,dams ,roads ,canal etc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pPr>
              <a:defRPr/>
            </a:pPr>
            <a:r>
              <a:rPr lang="en-AU" dirty="0" smtClean="0"/>
              <a:t>TERTIARY</a:t>
            </a:r>
          </a:p>
        </p:txBody>
      </p:sp>
      <p:sp>
        <p:nvSpPr>
          <p:cNvPr id="57347" name="Rectangle 3"/>
          <p:cNvSpPr>
            <a:spLocks noGrp="1" noChangeArrowheads="1"/>
          </p:cNvSpPr>
          <p:nvPr>
            <p:ph type="body" idx="1"/>
          </p:nvPr>
        </p:nvSpPr>
        <p:spPr/>
        <p:txBody>
          <a:bodyPr>
            <a:normAutofit/>
          </a:bodyPr>
          <a:lstStyle/>
          <a:p>
            <a:pPr eaLnBrk="1" hangingPunct="1">
              <a:lnSpc>
                <a:spcPct val="90000"/>
              </a:lnSpc>
              <a:buFont typeface="Wingdings" pitchFamily="2" charset="2"/>
              <a:buNone/>
              <a:defRPr/>
            </a:pPr>
            <a:r>
              <a:rPr lang="en-AU" dirty="0" smtClean="0">
                <a:latin typeface="Times New Roman" pitchFamily="18" charset="0"/>
                <a:cs typeface="Times New Roman" pitchFamily="18" charset="0"/>
              </a:rPr>
              <a:t>   Tertiary industries includes all those activities </a:t>
            </a:r>
            <a:r>
              <a:rPr lang="en-AU" u="sng" dirty="0" smtClean="0">
                <a:latin typeface="Times New Roman" pitchFamily="18" charset="0"/>
                <a:cs typeface="Times New Roman" pitchFamily="18" charset="0"/>
              </a:rPr>
              <a:t>which are concerned with providing services such as banking , insurance , warehousing ,advertising ,transportation</a:t>
            </a:r>
            <a:r>
              <a:rPr lang="en-AU" dirty="0" smtClean="0">
                <a:latin typeface="Times New Roman" pitchFamily="18" charset="0"/>
                <a:cs typeface="Times New Roman" pitchFamily="18" charset="0"/>
              </a:rPr>
              <a:t> etc</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381000" y="609600"/>
          <a:ext cx="81534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9953">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COMMERCE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458200" cy="5257800"/>
          </a:xfrm>
        </p:spPr>
        <p:txBody>
          <a:bodyPr>
            <a:noAutofit/>
          </a:bodyPr>
          <a:lstStyle/>
          <a:p>
            <a:pPr>
              <a:buNone/>
            </a:pPr>
            <a:endParaRPr lang="en-US" sz="2000" dirty="0" smtClean="0">
              <a:latin typeface="Times New Roman" pitchFamily="18" charset="0"/>
              <a:cs typeface="Times New Roman" pitchFamily="18" charset="0"/>
            </a:endParaRPr>
          </a:p>
          <a:p>
            <a:r>
              <a:rPr lang="en-US" sz="2000" u="sng" dirty="0" smtClean="0">
                <a:latin typeface="Times New Roman" pitchFamily="18" charset="0"/>
                <a:cs typeface="Times New Roman" pitchFamily="18" charset="0"/>
              </a:rPr>
              <a:t>The term commerce refers to the process of buying and selling (wholesale; retail, import, export )and all those activities which facilitate or assist in such buying and selling such as storing, packaging, finance, transporting, insuring, communicating, warehouse </a:t>
            </a:r>
            <a:r>
              <a:rPr lang="en-US" sz="2000" dirty="0" smtClean="0">
                <a:latin typeface="Times New Roman" pitchFamily="18" charset="0"/>
                <a:cs typeface="Times New Roman" pitchFamily="18" charset="0"/>
              </a:rPr>
              <a:t>etc. </a:t>
            </a:r>
          </a:p>
          <a:p>
            <a:pPr>
              <a:buNone/>
            </a:pPr>
            <a:r>
              <a:rPr lang="en-US" sz="2000" dirty="0" smtClean="0">
                <a:latin typeface="Times New Roman" pitchFamily="18" charset="0"/>
                <a:cs typeface="Times New Roman" pitchFamily="18" charset="0"/>
              </a:rPr>
              <a:t>The main functions is to remove the hindrance of :</a:t>
            </a:r>
          </a:p>
          <a:p>
            <a:pPr lvl="0"/>
            <a:r>
              <a:rPr lang="en-US" sz="2000" dirty="0" smtClean="0">
                <a:latin typeface="Times New Roman" pitchFamily="18" charset="0"/>
                <a:cs typeface="Times New Roman" pitchFamily="18" charset="0"/>
              </a:rPr>
              <a:t>person through trade, </a:t>
            </a:r>
          </a:p>
          <a:p>
            <a:pPr lvl="0"/>
            <a:r>
              <a:rPr lang="en-US" sz="2000" dirty="0" smtClean="0">
                <a:latin typeface="Times New Roman" pitchFamily="18" charset="0"/>
                <a:cs typeface="Times New Roman" pitchFamily="18" charset="0"/>
              </a:rPr>
              <a:t>place through transporting insurance and packing </a:t>
            </a:r>
          </a:p>
          <a:p>
            <a:pPr lvl="0"/>
            <a:r>
              <a:rPr lang="en-US" sz="2000" dirty="0" smtClean="0">
                <a:latin typeface="Times New Roman" pitchFamily="18" charset="0"/>
                <a:cs typeface="Times New Roman" pitchFamily="18" charset="0"/>
              </a:rPr>
              <a:t>time through warehousing and storage</a:t>
            </a:r>
          </a:p>
          <a:p>
            <a:pPr lvl="0"/>
            <a:r>
              <a:rPr lang="en-US" sz="2000" dirty="0" smtClean="0">
                <a:latin typeface="Times New Roman" pitchFamily="18" charset="0"/>
                <a:cs typeface="Times New Roman" pitchFamily="18" charset="0"/>
              </a:rPr>
              <a:t>Knowledge through salesmanship, advertising etc. arising in connection with the distribution of goods and services until they reach the consumers. </a:t>
            </a:r>
          </a:p>
          <a:p>
            <a:pPr lvl="0">
              <a:buNone/>
            </a:pPr>
            <a:r>
              <a:rPr lang="en-US" sz="2000" dirty="0" smtClean="0">
                <a:latin typeface="Times New Roman" pitchFamily="18" charset="0"/>
                <a:cs typeface="Times New Roman" pitchFamily="18" charset="0"/>
              </a:rPr>
              <a:t>The concept of commerce includes two types namely</a:t>
            </a:r>
          </a:p>
          <a:p>
            <a:pPr>
              <a:buNone/>
            </a:pPr>
            <a:r>
              <a:rPr lang="en-US" sz="2000" dirty="0" smtClean="0">
                <a:latin typeface="Times New Roman" pitchFamily="18" charset="0"/>
                <a:cs typeface="Times New Roman" pitchFamily="18" charset="0"/>
              </a:rPr>
              <a:t>1. Trade and </a:t>
            </a:r>
          </a:p>
          <a:p>
            <a:pPr>
              <a:buNone/>
            </a:pPr>
            <a:r>
              <a:rPr lang="en-US" sz="2000" dirty="0" smtClean="0">
                <a:latin typeface="Times New Roman" pitchFamily="18" charset="0"/>
                <a:cs typeface="Times New Roman" pitchFamily="18" charset="0"/>
              </a:rPr>
              <a:t>2. Aids to trade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b="1" dirty="0" smtClean="0">
                <a:latin typeface="Times New Roman" pitchFamily="18" charset="0"/>
                <a:cs typeface="Times New Roman" pitchFamily="18" charset="0"/>
              </a:rPr>
              <a:t>TRADE</a:t>
            </a:r>
            <a:r>
              <a:rPr lang="en-US" dirty="0" smtClean="0"/>
              <a:t/>
            </a:r>
            <a:br>
              <a:rPr lang="en-US" dirty="0" smtClean="0"/>
            </a:br>
            <a:endParaRPr lang="en-US" dirty="0"/>
          </a:p>
        </p:txBody>
      </p:sp>
      <p:sp>
        <p:nvSpPr>
          <p:cNvPr id="3" name="Content Placeholder 2"/>
          <p:cNvSpPr>
            <a:spLocks noGrp="1"/>
          </p:cNvSpPr>
          <p:nvPr>
            <p:ph idx="1"/>
          </p:nvPr>
        </p:nvSpPr>
        <p:spPr>
          <a:xfrm>
            <a:off x="228600" y="1371600"/>
            <a:ext cx="8686800" cy="5257800"/>
          </a:xfrm>
        </p:spPr>
        <p:txBody>
          <a:bodyPr>
            <a:normAutofit fontScale="70000" lnSpcReduction="20000"/>
          </a:bodyPr>
          <a:lstStyle/>
          <a:p>
            <a:r>
              <a:rPr lang="en-US" u="sng" dirty="0" smtClean="0">
                <a:latin typeface="Times New Roman" pitchFamily="18" charset="0"/>
                <a:cs typeface="Times New Roman" pitchFamily="18" charset="0"/>
              </a:rPr>
              <a:t>The term trade refers to the sale, transfer or exchange of good and services and constitute the central activity around which the ancillary functions like banking, transporting, insurance, packaging, warehousing and advertising cluster</a:t>
            </a:r>
            <a:r>
              <a:rPr lang="en-US" dirty="0" smtClean="0">
                <a:latin typeface="Times New Roman" pitchFamily="18" charset="0"/>
                <a:cs typeface="Times New Roman" pitchFamily="18" charset="0"/>
              </a:rPr>
              <a:t>. Trade may be classified into two broad categories as follows:</a:t>
            </a:r>
          </a:p>
          <a:p>
            <a:pPr>
              <a:buNone/>
            </a:pP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0">
              <a:buNone/>
            </a:pPr>
            <a:r>
              <a:rPr lang="en-US" b="1" dirty="0" smtClean="0">
                <a:latin typeface="Times New Roman" pitchFamily="18" charset="0"/>
                <a:cs typeface="Times New Roman" pitchFamily="18" charset="0"/>
              </a:rPr>
              <a:t>      Internal or domestic trade::</a:t>
            </a:r>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It consists of buying and selling of goods within the boundaries of a country </a:t>
            </a:r>
            <a:r>
              <a:rPr lang="en-US" dirty="0" smtClean="0">
                <a:latin typeface="Times New Roman" pitchFamily="18" charset="0"/>
                <a:cs typeface="Times New Roman" pitchFamily="18" charset="0"/>
              </a:rPr>
              <a:t>and the payment for the same is made in national currency either directly or through the banking system. Internal trade may be further sub classified into wholesale trade and retail trade.   </a:t>
            </a:r>
          </a:p>
          <a:p>
            <a:pPr>
              <a:buNone/>
            </a:pPr>
            <a:endParaRPr lang="en-US" dirty="0" smtClean="0">
              <a:latin typeface="Times New Roman" pitchFamily="18" charset="0"/>
              <a:cs typeface="Times New Roman" pitchFamily="18" charset="0"/>
            </a:endParaRPr>
          </a:p>
          <a:p>
            <a:pPr lvl="0">
              <a:buNone/>
            </a:pPr>
            <a:r>
              <a:rPr lang="en-US" b="1" dirty="0" smtClean="0">
                <a:latin typeface="Times New Roman" pitchFamily="18" charset="0"/>
                <a:cs typeface="Times New Roman" pitchFamily="18" charset="0"/>
              </a:rPr>
              <a:t>       International or foreign trade </a:t>
            </a:r>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It refers to the exchange of goods and </a:t>
            </a:r>
            <a:r>
              <a:rPr lang="en-US" u="sng" dirty="0" err="1" smtClean="0">
                <a:latin typeface="Times New Roman" pitchFamily="18" charset="0"/>
                <a:cs typeface="Times New Roman" pitchFamily="18" charset="0"/>
              </a:rPr>
              <a:t>servies</a:t>
            </a:r>
            <a:r>
              <a:rPr lang="en-US" u="sng" dirty="0" smtClean="0">
                <a:latin typeface="Times New Roman" pitchFamily="18" charset="0"/>
                <a:cs typeface="Times New Roman" pitchFamily="18" charset="0"/>
              </a:rPr>
              <a:t> between two or more countries</a:t>
            </a:r>
            <a:r>
              <a:rPr lang="en-US" dirty="0" smtClean="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672522958"/>
              </p:ext>
            </p:extLst>
          </p:nvPr>
        </p:nvGraphicFramePr>
        <p:xfrm>
          <a:off x="304800" y="228600"/>
          <a:ext cx="8610600" cy="662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10" advTm="25085"/>
    </mc:Choice>
    <mc:Fallback xmlns="">
      <p:transition advTm="250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AUXILIARY TO TRADE OR AIDS TO TRADE </a:t>
            </a:r>
            <a:r>
              <a:rPr lang="en-US" dirty="0" smtClean="0"/>
              <a:t/>
            </a:r>
            <a:br>
              <a:rPr lang="en-US" dirty="0" smtClean="0"/>
            </a:br>
            <a:endParaRPr lang="en-US" dirty="0"/>
          </a:p>
        </p:txBody>
      </p:sp>
      <p:sp>
        <p:nvSpPr>
          <p:cNvPr id="3" name="Content Placeholder 2"/>
          <p:cNvSpPr>
            <a:spLocks noGrp="1"/>
          </p:cNvSpPr>
          <p:nvPr>
            <p:ph idx="1"/>
          </p:nvPr>
        </p:nvSpPr>
        <p:spPr>
          <a:xfrm>
            <a:off x="152400" y="1600200"/>
            <a:ext cx="8534400" cy="5029200"/>
          </a:xfrm>
        </p:spPr>
        <p:txBody>
          <a:bodyPr>
            <a:normAutofit fontScale="70000" lnSpcReduction="20000"/>
          </a:bodyPr>
          <a:lstStyle/>
          <a:p>
            <a:r>
              <a:rPr lang="en-US" dirty="0" smtClean="0">
                <a:latin typeface="Times New Roman" pitchFamily="18" charset="0"/>
                <a:cs typeface="Times New Roman" pitchFamily="18" charset="0"/>
              </a:rPr>
              <a:t>There  are certain factions such as banking, transportation, insurance, ware- housing, advertising etc. which constitute the main auxiliary function helping trade-internal and international. These auxiliary functions have been briefly discussed hereunder:</a:t>
            </a:r>
          </a:p>
          <a:p>
            <a:pPr>
              <a:buNone/>
            </a:pPr>
            <a:endParaRPr lang="en-US" dirty="0" smtClean="0">
              <a:latin typeface="Times New Roman" pitchFamily="18" charset="0"/>
              <a:cs typeface="Times New Roman" pitchFamily="18" charset="0"/>
            </a:endParaRPr>
          </a:p>
          <a:p>
            <a:pPr lvl="0">
              <a:buNone/>
            </a:pPr>
            <a:r>
              <a:rPr lang="en-US" b="1" dirty="0" smtClean="0">
                <a:latin typeface="Times New Roman" pitchFamily="18" charset="0"/>
                <a:cs typeface="Times New Roman" pitchFamily="18" charset="0"/>
              </a:rPr>
              <a:t>Banking</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Banks provide a device through which payments for goods bought and sold are made thereby facilitating the purchase and sale of goods on credit. </a:t>
            </a:r>
            <a:r>
              <a:rPr lang="en-US" u="sng" dirty="0" smtClean="0">
                <a:latin typeface="Times New Roman" pitchFamily="18" charset="0"/>
                <a:cs typeface="Times New Roman" pitchFamily="18" charset="0"/>
              </a:rPr>
              <a:t>Banks serve the useful economic functions of collecting the saving of the people and business houses and making them available to those who may profitably use them</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Thus banks may be regarded as traders in money and credit.</a:t>
            </a:r>
          </a:p>
          <a:p>
            <a:pPr>
              <a:buNone/>
            </a:pPr>
            <a:endParaRPr lang="en-US" dirty="0" smtClean="0">
              <a:latin typeface="Times New Roman" pitchFamily="18" charset="0"/>
              <a:cs typeface="Times New Roman" pitchFamily="18" charset="0"/>
            </a:endParaRPr>
          </a:p>
          <a:p>
            <a:pPr lvl="0">
              <a:buNone/>
            </a:pPr>
            <a:r>
              <a:rPr lang="en-US" b="1" dirty="0" smtClean="0">
                <a:latin typeface="Times New Roman" pitchFamily="18" charset="0"/>
                <a:cs typeface="Times New Roman" pitchFamily="18" charset="0"/>
              </a:rPr>
              <a:t>Transportation  </a:t>
            </a:r>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Transport performs the functions of carrying goods from producers to wholesalers, retailers and finally customers.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248400"/>
          </a:xfrm>
        </p:spPr>
        <p:txBody>
          <a:bodyPr>
            <a:normAutofit fontScale="85000" lnSpcReduction="20000"/>
          </a:bodyPr>
          <a:lstStyle/>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Warehousing </a:t>
            </a:r>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There is generally a time lag between the production and consumption of goods</a:t>
            </a:r>
            <a:r>
              <a:rPr lang="en-US"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This problem can be solved by storing the goods in warehouse.</a:t>
            </a:r>
            <a:r>
              <a:rPr lang="en-US" dirty="0" smtClean="0">
                <a:latin typeface="Times New Roman" pitchFamily="18" charset="0"/>
                <a:cs typeface="Times New Roman" pitchFamily="18" charset="0"/>
              </a:rPr>
              <a:t> Storage creates time utility and removes the hindrance of time in trade. </a:t>
            </a:r>
          </a:p>
          <a:p>
            <a:r>
              <a:rPr lang="en-US" dirty="0" smtClean="0">
                <a:latin typeface="Times New Roman" pitchFamily="18" charset="0"/>
                <a:cs typeface="Times New Roman" pitchFamily="18" charset="0"/>
              </a:rPr>
              <a:t>It performs the useful function of holding the goods for the period from one point to another. </a:t>
            </a:r>
            <a:r>
              <a:rPr lang="en-US" u="sng" dirty="0" smtClean="0">
                <a:latin typeface="Times New Roman" pitchFamily="18" charset="0"/>
                <a:cs typeface="Times New Roman" pitchFamily="18" charset="0"/>
              </a:rPr>
              <a:t>Thus, warehousing discharges the functions of storing the goods both for manufactures and traders for such time till they decide to move the goods from one point to another.</a:t>
            </a:r>
          </a:p>
          <a:p>
            <a:pPr>
              <a:buNone/>
            </a:pPr>
            <a:r>
              <a:rPr lang="en-US"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Insurance</a:t>
            </a:r>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Insurance provides a cover against the loss of goods in the process of transit and storage</a:t>
            </a:r>
            <a:r>
              <a:rPr lang="en-US" dirty="0" smtClean="0">
                <a:latin typeface="Times New Roman" pitchFamily="18" charset="0"/>
                <a:cs typeface="Times New Roman" pitchFamily="18" charset="0"/>
              </a:rPr>
              <a:t>. An Insurance company performs a useful services of compensating for the loss arising from the damage caused to goods through fire.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214313"/>
            <a:ext cx="8591550" cy="1042987"/>
          </a:xfrm>
        </p:spPr>
        <p:txBody>
          <a:bodyPr>
            <a:normAutofit/>
          </a:bodyPr>
          <a:lstStyle/>
          <a:p>
            <a:pPr eaLnBrk="1" hangingPunct="1"/>
            <a:r>
              <a:rPr lang="en-US" dirty="0" smtClean="0">
                <a:latin typeface="Times New Roman" pitchFamily="18" charset="0"/>
                <a:cs typeface="Times New Roman" pitchFamily="18" charset="0"/>
              </a:rPr>
              <a:t>Understanding The Business System</a:t>
            </a:r>
          </a:p>
        </p:txBody>
      </p:sp>
      <p:sp>
        <p:nvSpPr>
          <p:cNvPr id="13315" name="Content Placeholder 2"/>
          <p:cNvSpPr>
            <a:spLocks noGrp="1"/>
          </p:cNvSpPr>
          <p:nvPr>
            <p:ph idx="1"/>
          </p:nvPr>
        </p:nvSpPr>
        <p:spPr>
          <a:xfrm>
            <a:off x="304800" y="1285874"/>
            <a:ext cx="8410575" cy="5267325"/>
          </a:xfrm>
        </p:spPr>
        <p:txBody>
          <a:bodyPr>
            <a:noAutofit/>
          </a:bodyPr>
          <a:lstStyle/>
          <a:p>
            <a:pPr eaLnBrk="1" hangingPunct="1">
              <a:buFont typeface="Arial" pitchFamily="34" charset="0"/>
              <a:buNone/>
            </a:pPr>
            <a:r>
              <a:rPr lang="en-US" sz="2500" b="1" dirty="0" smtClean="0">
                <a:latin typeface="Times New Roman" pitchFamily="18" charset="0"/>
                <a:cs typeface="Times New Roman" pitchFamily="18" charset="0"/>
              </a:rPr>
              <a:t>Old concept of Business:</a:t>
            </a:r>
          </a:p>
          <a:p>
            <a:pPr eaLnBrk="1" hangingPunct="1"/>
            <a:r>
              <a:rPr lang="en-US" sz="2500" dirty="0" smtClean="0">
                <a:latin typeface="Times New Roman" pitchFamily="18" charset="0"/>
                <a:cs typeface="Times New Roman" pitchFamily="18" charset="0"/>
              </a:rPr>
              <a:t>The exclusive objective of business in those was </a:t>
            </a:r>
            <a:r>
              <a:rPr lang="en-US" sz="2500" u="sng" dirty="0" smtClean="0">
                <a:latin typeface="Times New Roman" pitchFamily="18" charset="0"/>
                <a:cs typeface="Times New Roman" pitchFamily="18" charset="0"/>
              </a:rPr>
              <a:t>maximization of profit at any cost</a:t>
            </a:r>
            <a:r>
              <a:rPr lang="en-US" sz="2500" dirty="0" smtClean="0">
                <a:latin typeface="Times New Roman" pitchFamily="18" charset="0"/>
                <a:cs typeface="Times New Roman" pitchFamily="18" charset="0"/>
              </a:rPr>
              <a:t>. </a:t>
            </a:r>
          </a:p>
          <a:p>
            <a:pPr eaLnBrk="1" hangingPunct="1"/>
            <a:r>
              <a:rPr lang="en-US" sz="2500" dirty="0" smtClean="0">
                <a:latin typeface="Times New Roman" pitchFamily="18" charset="0"/>
                <a:cs typeface="Times New Roman" pitchFamily="18" charset="0"/>
              </a:rPr>
              <a:t>Business begin merely as an as an institution for the purpose of </a:t>
            </a:r>
            <a:r>
              <a:rPr lang="en-US" sz="2500" u="sng" dirty="0" smtClean="0">
                <a:latin typeface="Times New Roman" pitchFamily="18" charset="0"/>
                <a:cs typeface="Times New Roman" pitchFamily="18" charset="0"/>
              </a:rPr>
              <a:t>making money</a:t>
            </a:r>
            <a:r>
              <a:rPr lang="en-US" sz="2500" dirty="0" smtClean="0">
                <a:latin typeface="Times New Roman" pitchFamily="18" charset="0"/>
                <a:cs typeface="Times New Roman" pitchFamily="18" charset="0"/>
              </a:rPr>
              <a:t>.</a:t>
            </a:r>
          </a:p>
          <a:p>
            <a:pPr eaLnBrk="1" hangingPunct="1"/>
            <a:r>
              <a:rPr lang="en-US" sz="2500" dirty="0" smtClean="0">
                <a:latin typeface="Times New Roman" pitchFamily="18" charset="0"/>
                <a:cs typeface="Times New Roman" pitchFamily="18" charset="0"/>
              </a:rPr>
              <a:t>As long as one made money and kept himself out of jail he was considered as successful.</a:t>
            </a:r>
          </a:p>
          <a:p>
            <a:pPr eaLnBrk="1" hangingPunct="1"/>
            <a:r>
              <a:rPr lang="en-US" sz="2500" dirty="0" smtClean="0">
                <a:latin typeface="Times New Roman" pitchFamily="18" charset="0"/>
                <a:cs typeface="Times New Roman" pitchFamily="18" charset="0"/>
              </a:rPr>
              <a:t>He felt no particular obligation and acknowledged </a:t>
            </a:r>
            <a:r>
              <a:rPr lang="en-US" sz="2500" u="sng" dirty="0" smtClean="0">
                <a:latin typeface="Times New Roman" pitchFamily="18" charset="0"/>
                <a:cs typeface="Times New Roman" pitchFamily="18" charset="0"/>
              </a:rPr>
              <a:t>NO</a:t>
            </a:r>
            <a:r>
              <a:rPr lang="en-US" sz="2500" dirty="0" smtClean="0">
                <a:latin typeface="Times New Roman" pitchFamily="18" charset="0"/>
                <a:cs typeface="Times New Roman" pitchFamily="18" charset="0"/>
              </a:rPr>
              <a:t> </a:t>
            </a:r>
            <a:r>
              <a:rPr lang="en-US" sz="2500" u="sng" dirty="0" smtClean="0">
                <a:latin typeface="Times New Roman" pitchFamily="18" charset="0"/>
                <a:cs typeface="Times New Roman" pitchFamily="18" charset="0"/>
              </a:rPr>
              <a:t>responsibility to the community</a:t>
            </a:r>
            <a:r>
              <a:rPr lang="en-US" sz="25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8534400" cy="5867400"/>
          </a:xfrm>
        </p:spPr>
        <p:txBody>
          <a:bodyPr>
            <a:normAutofit/>
          </a:bodyPr>
          <a:lstStyle/>
          <a:p>
            <a:pPr lvl="0"/>
            <a:r>
              <a:rPr lang="en-US" b="1" dirty="0" smtClean="0">
                <a:latin typeface="Times New Roman" pitchFamily="18" charset="0"/>
                <a:cs typeface="Times New Roman" pitchFamily="18" charset="0"/>
              </a:rPr>
              <a:t>Advertising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Advertising performs the </a:t>
            </a:r>
            <a:r>
              <a:rPr lang="en-US" u="sng" dirty="0" smtClean="0">
                <a:latin typeface="Times New Roman" pitchFamily="18" charset="0"/>
                <a:cs typeface="Times New Roman" pitchFamily="18" charset="0"/>
              </a:rPr>
              <a:t>functions of bridging the information gap about the availability and uses of good between traders and consumers</a:t>
            </a:r>
            <a:r>
              <a:rPr lang="en-US" dirty="0" smtClean="0">
                <a:latin typeface="Times New Roman" pitchFamily="18" charset="0"/>
                <a:cs typeface="Times New Roman" pitchFamily="18" charset="0"/>
              </a:rPr>
              <a:t>. In the absence of advertising goods would not have been sold to a widely scattered market and customers would not have come to know about many of the new products</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381000" y="228600"/>
          <a:ext cx="8534400" cy="632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0" advTm="25490"/>
    </mc:Choice>
    <mc:Fallback xmlns="">
      <p:transition advTm="2549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4294967295"/>
          </p:nvPr>
        </p:nvSpPr>
        <p:spPr bwMode="auto">
          <a:xfrm>
            <a:off x="50800" y="6400800"/>
            <a:ext cx="7569200" cy="457200"/>
          </a:xfrm>
          <a:prstGeom prst="rect">
            <a:avLst/>
          </a:prstGeom>
          <a:noFill/>
          <a:ln>
            <a:miter lim="800000"/>
            <a:headEnd/>
            <a:tailEnd/>
          </a:ln>
        </p:spPr>
        <p:txBody>
          <a:bodyPr lIns="92075" tIns="46038" rIns="92075" bIns="46038" anchor="b"/>
          <a:lstStyle/>
          <a:p>
            <a:r>
              <a:rPr lang="en-US" sz="1200">
                <a:solidFill>
                  <a:schemeClr val="tx2"/>
                </a:solidFill>
                <a:latin typeface="Times New Roman" pitchFamily="18" charset="0"/>
              </a:rPr>
              <a:t>Copyright © 2004 Pearson Education, Inc.</a:t>
            </a:r>
          </a:p>
        </p:txBody>
      </p:sp>
      <p:sp>
        <p:nvSpPr>
          <p:cNvPr id="45059" name="Slide Number Placeholder 4"/>
          <p:cNvSpPr>
            <a:spLocks noGrp="1"/>
          </p:cNvSpPr>
          <p:nvPr>
            <p:ph type="sldNum" sz="quarter" idx="4294967295"/>
          </p:nvPr>
        </p:nvSpPr>
        <p:spPr bwMode="auto">
          <a:xfrm>
            <a:off x="7010400" y="6400800"/>
            <a:ext cx="1905000" cy="457200"/>
          </a:xfrm>
          <a:prstGeom prst="rect">
            <a:avLst/>
          </a:prstGeom>
          <a:noFill/>
          <a:ln>
            <a:miter lim="800000"/>
            <a:headEnd/>
            <a:tailEnd/>
          </a:ln>
        </p:spPr>
        <p:txBody>
          <a:bodyPr lIns="92075" tIns="46038" rIns="92075" bIns="46038" anchor="b"/>
          <a:lstStyle/>
          <a:p>
            <a:pPr algn="r"/>
            <a:r>
              <a:rPr lang="en-US" sz="1800" b="1">
                <a:solidFill>
                  <a:schemeClr val="tx2"/>
                </a:solidFill>
                <a:latin typeface="Times New Roman" pitchFamily="18" charset="0"/>
              </a:rPr>
              <a:t>Slide 6-</a:t>
            </a:r>
            <a:fld id="{718CCAD2-BFC9-4567-895C-099E2FBDC765}" type="slidenum">
              <a:rPr lang="en-US" sz="1800" b="1">
                <a:solidFill>
                  <a:schemeClr val="tx2"/>
                </a:solidFill>
                <a:latin typeface="Times New Roman" pitchFamily="18" charset="0"/>
              </a:rPr>
              <a:pPr algn="r"/>
              <a:t>62</a:t>
            </a:fld>
            <a:endParaRPr lang="en-US" sz="1800" b="1">
              <a:solidFill>
                <a:schemeClr val="tx2"/>
              </a:solidFill>
              <a:latin typeface="Times New Roman" pitchFamily="18" charset="0"/>
            </a:endParaRPr>
          </a:p>
        </p:txBody>
      </p:sp>
      <p:sp>
        <p:nvSpPr>
          <p:cNvPr id="45060" name="Rectangle 2"/>
          <p:cNvSpPr>
            <a:spLocks noGrp="1" noChangeArrowheads="1"/>
          </p:cNvSpPr>
          <p:nvPr>
            <p:ph type="title"/>
          </p:nvPr>
        </p:nvSpPr>
        <p:spPr/>
        <p:txBody>
          <a:bodyPr/>
          <a:lstStyle/>
          <a:p>
            <a:pPr eaLnBrk="1" hangingPunct="1"/>
            <a:endParaRPr lang="en-US" smtClean="0"/>
          </a:p>
        </p:txBody>
      </p:sp>
      <p:sp>
        <p:nvSpPr>
          <p:cNvPr id="45061" name="Rectangle 3"/>
          <p:cNvSpPr>
            <a:spLocks noGrp="1" noChangeArrowheads="1"/>
          </p:cNvSpPr>
          <p:nvPr>
            <p:ph type="body" idx="1"/>
          </p:nvPr>
        </p:nvSpPr>
        <p:spPr/>
        <p:txBody>
          <a:bodyPr/>
          <a:lstStyle/>
          <a:p>
            <a:pPr eaLnBrk="1" hangingPunct="1"/>
            <a:endParaRPr lang="en-US" smtClean="0"/>
          </a:p>
        </p:txBody>
      </p:sp>
      <p:sp>
        <p:nvSpPr>
          <p:cNvPr id="45062" name="Rectangle 4"/>
          <p:cNvSpPr>
            <a:spLocks noChangeArrowheads="1"/>
          </p:cNvSpPr>
          <p:nvPr/>
        </p:nvSpPr>
        <p:spPr bwMode="auto">
          <a:xfrm>
            <a:off x="0" y="0"/>
            <a:ext cx="9144000" cy="6858001"/>
          </a:xfrm>
          <a:prstGeom prst="rect">
            <a:avLst/>
          </a:prstGeom>
          <a:solidFill>
            <a:schemeClr val="tx2"/>
          </a:solidFill>
          <a:ln w="12700">
            <a:noFill/>
            <a:miter lim="800000"/>
            <a:headEnd type="none" w="sm" len="sm"/>
            <a:tailEnd type="none" w="sm" len="sm"/>
          </a:ln>
        </p:spPr>
        <p:txBody>
          <a:bodyPr wrap="none" anchor="ctr"/>
          <a:lstStyle/>
          <a:p>
            <a:endParaRPr lang="en-IN"/>
          </a:p>
        </p:txBody>
      </p:sp>
      <p:sp>
        <p:nvSpPr>
          <p:cNvPr id="45063" name="Rectangle 5"/>
          <p:cNvSpPr>
            <a:spLocks noChangeArrowheads="1"/>
          </p:cNvSpPr>
          <p:nvPr/>
        </p:nvSpPr>
        <p:spPr bwMode="auto">
          <a:xfrm>
            <a:off x="357188" y="1143000"/>
            <a:ext cx="8751887" cy="1143000"/>
          </a:xfrm>
          <a:prstGeom prst="rect">
            <a:avLst/>
          </a:prstGeom>
          <a:solidFill>
            <a:schemeClr val="tx2"/>
          </a:solidFill>
          <a:ln w="12700">
            <a:noFill/>
            <a:miter lim="800000"/>
            <a:headEnd type="none" w="sm" len="sm"/>
            <a:tailEnd type="none" w="sm" len="sm"/>
          </a:ln>
        </p:spPr>
        <p:txBody>
          <a:bodyPr/>
          <a:lstStyle/>
          <a:p>
            <a:pPr algn="ctr"/>
            <a:endParaRPr lang="en-US" sz="4400" b="1" dirty="0">
              <a:solidFill>
                <a:schemeClr val="bg1"/>
              </a:solidFill>
              <a:latin typeface="Times New Roman" pitchFamily="18" charset="0"/>
            </a:endParaRPr>
          </a:p>
          <a:p>
            <a:pPr algn="ctr"/>
            <a:r>
              <a:rPr lang="en-US" sz="4400" b="1" dirty="0">
                <a:solidFill>
                  <a:schemeClr val="bg1"/>
                </a:solidFill>
                <a:latin typeface="Times New Roman" pitchFamily="18" charset="0"/>
              </a:rPr>
              <a:t>Requisites of Success in Modern Business</a:t>
            </a:r>
          </a:p>
          <a:p>
            <a:pPr algn="ctr"/>
            <a:r>
              <a:rPr lang="en-US" sz="4400" b="1" dirty="0">
                <a:solidFill>
                  <a:schemeClr val="bg1"/>
                </a:solidFill>
                <a:latin typeface="Times New Roman" pitchFamily="18" charset="0"/>
              </a:rPr>
              <a:t>&amp; </a:t>
            </a:r>
          </a:p>
          <a:p>
            <a:pPr algn="ctr"/>
            <a:r>
              <a:rPr lang="en-US" sz="4400" b="1" dirty="0">
                <a:solidFill>
                  <a:schemeClr val="bg1"/>
                </a:solidFill>
                <a:latin typeface="Times New Roman" pitchFamily="18" charset="0"/>
              </a:rPr>
              <a:t>Qualities of a Successful Businessman </a:t>
            </a:r>
            <a:r>
              <a:rPr lang="en-US" sz="4400" dirty="0"/>
              <a:t/>
            </a:r>
            <a:br>
              <a:rPr lang="en-US" sz="4400" dirty="0"/>
            </a:br>
            <a:endParaRPr lang="en-US" sz="4400" b="1" dirty="0">
              <a:solidFill>
                <a:schemeClr val="bg1"/>
              </a:solidFill>
              <a:latin typeface="Times New Roman" pitchFamily="18" charset="0"/>
            </a:endParaRPr>
          </a:p>
          <a:p>
            <a:endParaRPr lang="en-US" sz="4400" b="1" dirty="0">
              <a:solidFill>
                <a:srgbClr val="AA1949"/>
              </a:solidFill>
              <a:latin typeface="Times New Roman" pitchFamily="18" charset="0"/>
            </a:endParaRPr>
          </a:p>
        </p:txBody>
      </p:sp>
      <p:sp>
        <p:nvSpPr>
          <p:cNvPr id="45064" name="Rectangle 6"/>
          <p:cNvSpPr>
            <a:spLocks noChangeArrowheads="1"/>
          </p:cNvSpPr>
          <p:nvPr/>
        </p:nvSpPr>
        <p:spPr bwMode="auto">
          <a:xfrm>
            <a:off x="642938" y="857250"/>
            <a:ext cx="8072437" cy="785813"/>
          </a:xfrm>
          <a:prstGeom prst="rect">
            <a:avLst/>
          </a:prstGeom>
          <a:noFill/>
          <a:ln w="12700">
            <a:noFill/>
            <a:miter lim="800000"/>
            <a:headEnd type="none" w="sm" len="sm"/>
            <a:tailEnd type="none" w="sm" len="sm"/>
          </a:ln>
        </p:spPr>
        <p:txBody>
          <a:bodyPr/>
          <a:lstStyle/>
          <a:p>
            <a:pPr marL="342900" indent="-342900">
              <a:spcBef>
                <a:spcPct val="20000"/>
              </a:spcBef>
              <a:buClr>
                <a:schemeClr val="tx2"/>
              </a:buClr>
              <a:buSzPct val="79000"/>
              <a:buFont typeface="Wingdings" pitchFamily="2" charset="2"/>
              <a:buNone/>
            </a:pPr>
            <a:endParaRPr lang="en-US" sz="3600" b="1">
              <a:solidFill>
                <a:schemeClr val="bg1"/>
              </a:solidFill>
              <a:latin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23825" y="627063"/>
            <a:ext cx="8624888" cy="973137"/>
          </a:xfrm>
        </p:spPr>
        <p:txBody>
          <a:bodyPr>
            <a:normAutofit fontScale="90000"/>
          </a:bodyPr>
          <a:lstStyle/>
          <a:p>
            <a:r>
              <a:rPr lang="en-US" sz="3600" dirty="0" smtClean="0">
                <a:latin typeface="Times New Roman" pitchFamily="18" charset="0"/>
                <a:cs typeface="Times New Roman" pitchFamily="18" charset="0"/>
              </a:rPr>
              <a:t>REQUISITES OF SUCCESS IN MODERN BUSINESS</a:t>
            </a:r>
          </a:p>
        </p:txBody>
      </p:sp>
      <p:sp>
        <p:nvSpPr>
          <p:cNvPr id="47107" name="Content Placeholder 2"/>
          <p:cNvSpPr>
            <a:spLocks noGrp="1"/>
          </p:cNvSpPr>
          <p:nvPr>
            <p:ph idx="1"/>
          </p:nvPr>
        </p:nvSpPr>
        <p:spPr>
          <a:xfrm>
            <a:off x="228600" y="1600200"/>
            <a:ext cx="8686800" cy="4876800"/>
          </a:xfrm>
        </p:spPr>
        <p:txBody>
          <a:bodyPr>
            <a:normAutofit/>
          </a:bodyPr>
          <a:lstStyle/>
          <a:p>
            <a:r>
              <a:rPr lang="en-US" dirty="0" smtClean="0">
                <a:latin typeface="Times New Roman" pitchFamily="18" charset="0"/>
                <a:cs typeface="Times New Roman" pitchFamily="18" charset="0"/>
              </a:rPr>
              <a:t>Clear –cut Objectives</a:t>
            </a:r>
          </a:p>
          <a:p>
            <a:r>
              <a:rPr lang="en-US" dirty="0" smtClean="0">
                <a:latin typeface="Times New Roman" pitchFamily="18" charset="0"/>
                <a:cs typeface="Times New Roman" pitchFamily="18" charset="0"/>
              </a:rPr>
              <a:t>Efficient Business planning</a:t>
            </a:r>
          </a:p>
          <a:p>
            <a:r>
              <a:rPr lang="en-US" dirty="0" smtClean="0">
                <a:latin typeface="Times New Roman" pitchFamily="18" charset="0"/>
                <a:cs typeface="Times New Roman" pitchFamily="18" charset="0"/>
              </a:rPr>
              <a:t>Proper Size Location ,and Layout</a:t>
            </a:r>
          </a:p>
          <a:p>
            <a:r>
              <a:rPr lang="en-US" dirty="0" smtClean="0">
                <a:latin typeface="Times New Roman" pitchFamily="18" charset="0"/>
                <a:cs typeface="Times New Roman" pitchFamily="18" charset="0"/>
              </a:rPr>
              <a:t>Financial Planning</a:t>
            </a:r>
          </a:p>
          <a:p>
            <a:r>
              <a:rPr lang="en-US" dirty="0" smtClean="0">
                <a:latin typeface="Times New Roman" pitchFamily="18" charset="0"/>
                <a:cs typeface="Times New Roman" pitchFamily="18" charset="0"/>
              </a:rPr>
              <a:t>Marketing network</a:t>
            </a:r>
          </a:p>
          <a:p>
            <a:r>
              <a:rPr lang="en-US" dirty="0" smtClean="0">
                <a:latin typeface="Times New Roman" pitchFamily="18" charset="0"/>
                <a:cs typeface="Times New Roman" pitchFamily="18" charset="0"/>
              </a:rPr>
              <a:t>Executive Development  </a:t>
            </a:r>
          </a:p>
          <a:p>
            <a:r>
              <a:rPr lang="en-US" dirty="0" smtClean="0">
                <a:latin typeface="Times New Roman" pitchFamily="18" charset="0"/>
                <a:cs typeface="Times New Roman" pitchFamily="18" charset="0"/>
              </a:rPr>
              <a:t>Human Relations</a:t>
            </a:r>
          </a:p>
          <a:p>
            <a:r>
              <a:rPr lang="en-US" dirty="0" smtClean="0">
                <a:latin typeface="Times New Roman" pitchFamily="18" charset="0"/>
                <a:cs typeface="Times New Roman" pitchFamily="18" charset="0"/>
              </a:rPr>
              <a:t>Research &amp; Development</a:t>
            </a:r>
          </a:p>
          <a:p>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1113" y="228600"/>
            <a:ext cx="9134475" cy="1066800"/>
          </a:xfrm>
        </p:spPr>
        <p:txBody>
          <a:bodyPr>
            <a:normAutofit fontScale="90000"/>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Qualities Of A Successful Businessman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p:txBody>
      </p:sp>
      <p:sp>
        <p:nvSpPr>
          <p:cNvPr id="48131" name="Content Placeholder 2"/>
          <p:cNvSpPr>
            <a:spLocks noGrp="1"/>
          </p:cNvSpPr>
          <p:nvPr>
            <p:ph idx="1"/>
          </p:nvPr>
        </p:nvSpPr>
        <p:spPr>
          <a:xfrm>
            <a:off x="228600" y="1371600"/>
            <a:ext cx="8154988" cy="5257800"/>
          </a:xfrm>
        </p:spPr>
        <p:txBody>
          <a:bodyPr>
            <a:normAutofit/>
          </a:bodyPr>
          <a:lstStyle/>
          <a:p>
            <a:r>
              <a:rPr lang="en-US" sz="3000" dirty="0" smtClean="0">
                <a:latin typeface="Times New Roman" pitchFamily="18" charset="0"/>
                <a:cs typeface="Times New Roman" pitchFamily="18" charset="0"/>
              </a:rPr>
              <a:t>Wide Knowledge</a:t>
            </a:r>
          </a:p>
          <a:p>
            <a:r>
              <a:rPr lang="en-US" sz="3000" dirty="0" smtClean="0">
                <a:latin typeface="Times New Roman" pitchFamily="18" charset="0"/>
                <a:cs typeface="Times New Roman" pitchFamily="18" charset="0"/>
              </a:rPr>
              <a:t>Initiative</a:t>
            </a:r>
          </a:p>
          <a:p>
            <a:r>
              <a:rPr lang="en-US" sz="3000" dirty="0" smtClean="0">
                <a:latin typeface="Times New Roman" pitchFamily="18" charset="0"/>
                <a:cs typeface="Times New Roman" pitchFamily="18" charset="0"/>
              </a:rPr>
              <a:t>Business Morality</a:t>
            </a:r>
          </a:p>
          <a:p>
            <a:r>
              <a:rPr lang="en-US" sz="3000" dirty="0" smtClean="0">
                <a:latin typeface="Times New Roman" pitchFamily="18" charset="0"/>
                <a:cs typeface="Times New Roman" pitchFamily="18" charset="0"/>
              </a:rPr>
              <a:t>Ability to cooperate</a:t>
            </a:r>
          </a:p>
          <a:p>
            <a:r>
              <a:rPr lang="en-US" sz="3000" dirty="0" smtClean="0">
                <a:latin typeface="Times New Roman" pitchFamily="18" charset="0"/>
                <a:cs typeface="Times New Roman" pitchFamily="18" charset="0"/>
              </a:rPr>
              <a:t>Self-Confidence</a:t>
            </a:r>
          </a:p>
          <a:p>
            <a:r>
              <a:rPr lang="en-US" sz="3000" dirty="0" smtClean="0">
                <a:latin typeface="Times New Roman" pitchFamily="18" charset="0"/>
                <a:cs typeface="Times New Roman" pitchFamily="18" charset="0"/>
              </a:rPr>
              <a:t>Aptitude for research &amp; Analysis</a:t>
            </a:r>
          </a:p>
          <a:p>
            <a:r>
              <a:rPr lang="en-US" sz="3000" dirty="0" smtClean="0">
                <a:latin typeface="Times New Roman" pitchFamily="18" charset="0"/>
                <a:cs typeface="Times New Roman" pitchFamily="18" charset="0"/>
              </a:rPr>
              <a:t>Winning Personality</a:t>
            </a:r>
          </a:p>
          <a:p>
            <a:endParaRPr lang="en-US" sz="3000" dirty="0" smtClean="0">
              <a:latin typeface="Times New Roman" pitchFamily="18" charset="0"/>
              <a:cs typeface="Times New Roman" pitchFamily="18" charset="0"/>
            </a:endParaRPr>
          </a:p>
          <a:p>
            <a:endParaRPr lang="en-US" sz="3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763" y="549275"/>
            <a:ext cx="8769350" cy="701675"/>
          </a:xfrm>
        </p:spPr>
        <p:txBody>
          <a:bodyPr>
            <a:normAutofit/>
          </a:bodyPr>
          <a:lstStyle/>
          <a:p>
            <a:pPr eaLnBrk="1" hangingPunct="1"/>
            <a:r>
              <a:rPr lang="en-US" sz="3000" dirty="0" smtClean="0">
                <a:latin typeface="Times New Roman" pitchFamily="18" charset="0"/>
                <a:cs typeface="Times New Roman" pitchFamily="18" charset="0"/>
              </a:rPr>
              <a:t>QUALITIES OF A SUCCESSFUL BUSINESS</a:t>
            </a:r>
          </a:p>
        </p:txBody>
      </p:sp>
      <p:sp>
        <p:nvSpPr>
          <p:cNvPr id="50179" name="Content Placeholder 2"/>
          <p:cNvSpPr>
            <a:spLocks noGrp="1"/>
          </p:cNvSpPr>
          <p:nvPr>
            <p:ph idx="1"/>
          </p:nvPr>
        </p:nvSpPr>
        <p:spPr>
          <a:xfrm>
            <a:off x="304800" y="1371600"/>
            <a:ext cx="8382000" cy="5181600"/>
          </a:xfrm>
        </p:spPr>
        <p:txBody>
          <a:bodyPr>
            <a:normAutofit/>
          </a:bodyPr>
          <a:lstStyle/>
          <a:p>
            <a:pPr eaLnBrk="1" hangingPunct="1">
              <a:spcBef>
                <a:spcPct val="0"/>
              </a:spcBef>
            </a:pPr>
            <a:endParaRPr lang="en-US" sz="2200" smtClean="0">
              <a:latin typeface="Times New Roman" pitchFamily="18" charset="0"/>
              <a:cs typeface="Times New Roman" pitchFamily="18" charset="0"/>
            </a:endParaRPr>
          </a:p>
          <a:p>
            <a:pPr eaLnBrk="1" hangingPunct="1">
              <a:spcBef>
                <a:spcPct val="0"/>
              </a:spcBef>
            </a:pPr>
            <a:r>
              <a:rPr lang="en-US" sz="2200" smtClean="0">
                <a:latin typeface="Times New Roman" pitchFamily="18" charset="0"/>
                <a:cs typeface="Times New Roman" pitchFamily="18" charset="0"/>
              </a:rPr>
              <a:t>Independent </a:t>
            </a:r>
            <a:endParaRPr lang="en-US" sz="2200" dirty="0" smtClean="0">
              <a:latin typeface="Times New Roman" pitchFamily="18" charset="0"/>
              <a:cs typeface="Times New Roman" pitchFamily="18" charset="0"/>
            </a:endParaRPr>
          </a:p>
          <a:p>
            <a:pPr eaLnBrk="1" hangingPunct="1">
              <a:spcBef>
                <a:spcPct val="0"/>
              </a:spcBef>
            </a:pPr>
            <a:r>
              <a:rPr lang="en-US" sz="2200" dirty="0" smtClean="0">
                <a:latin typeface="Times New Roman" pitchFamily="18" charset="0"/>
                <a:cs typeface="Times New Roman" pitchFamily="18" charset="0"/>
              </a:rPr>
              <a:t>Risk bearing  </a:t>
            </a:r>
          </a:p>
          <a:p>
            <a:pPr eaLnBrk="1" hangingPunct="1">
              <a:spcBef>
                <a:spcPct val="0"/>
              </a:spcBef>
            </a:pPr>
            <a:r>
              <a:rPr lang="en-US" sz="2200" dirty="0" smtClean="0">
                <a:latin typeface="Times New Roman" pitchFamily="18" charset="0"/>
                <a:cs typeface="Times New Roman" pitchFamily="18" charset="0"/>
              </a:rPr>
              <a:t>Openness  to feedback &amp; learning from Experience </a:t>
            </a:r>
          </a:p>
          <a:p>
            <a:pPr eaLnBrk="1" hangingPunct="1">
              <a:spcBef>
                <a:spcPct val="0"/>
              </a:spcBef>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Times New Roman" pitchFamily="18" charset="0"/>
                <a:cs typeface="Times New Roman" pitchFamily="18" charset="0"/>
              </a:rPr>
              <a:t>New concept of Business:</a:t>
            </a:r>
            <a:endParaRPr lang="en-US" dirty="0"/>
          </a:p>
        </p:txBody>
      </p:sp>
      <p:sp>
        <p:nvSpPr>
          <p:cNvPr id="14338" name="Content Placeholder 2"/>
          <p:cNvSpPr>
            <a:spLocks noGrp="1"/>
          </p:cNvSpPr>
          <p:nvPr>
            <p:ph idx="1"/>
          </p:nvPr>
        </p:nvSpPr>
        <p:spPr>
          <a:xfrm>
            <a:off x="228600" y="1524000"/>
            <a:ext cx="8686800" cy="4953000"/>
          </a:xfrm>
        </p:spPr>
        <p:txBody>
          <a:bodyPr>
            <a:noAutofit/>
          </a:bodyPr>
          <a:lstStyle/>
          <a:p>
            <a:pPr eaLnBrk="1" hangingPunct="1">
              <a:buFont typeface="Arial" pitchFamily="34" charset="0"/>
              <a:buNone/>
            </a:pPr>
            <a:endParaRPr lang="en-US" sz="2000" b="1" dirty="0" smtClean="0">
              <a:latin typeface="Times New Roman" pitchFamily="18" charset="0"/>
              <a:cs typeface="Times New Roman" pitchFamily="18" charset="0"/>
            </a:endParaRPr>
          </a:p>
          <a:p>
            <a:pPr eaLnBrk="1" hangingPunct="1"/>
            <a:r>
              <a:rPr lang="en-US" sz="2500" dirty="0" smtClean="0">
                <a:latin typeface="Times New Roman" pitchFamily="18" charset="0"/>
                <a:cs typeface="Times New Roman" pitchFamily="18" charset="0"/>
              </a:rPr>
              <a:t>The modern business enterprise </a:t>
            </a:r>
            <a:r>
              <a:rPr lang="en-US" sz="2500" u="sng" dirty="0" smtClean="0">
                <a:latin typeface="Times New Roman" pitchFamily="18" charset="0"/>
                <a:cs typeface="Times New Roman" pitchFamily="18" charset="0"/>
              </a:rPr>
              <a:t>is social &amp; economic institution </a:t>
            </a:r>
            <a:r>
              <a:rPr lang="en-US" sz="2500" dirty="0" smtClean="0">
                <a:latin typeface="Times New Roman" pitchFamily="18" charset="0"/>
                <a:cs typeface="Times New Roman" pitchFamily="18" charset="0"/>
              </a:rPr>
              <a:t>.</a:t>
            </a:r>
          </a:p>
          <a:p>
            <a:pPr eaLnBrk="1" hangingPunct="1"/>
            <a:r>
              <a:rPr lang="en-US" sz="2500" dirty="0" smtClean="0">
                <a:latin typeface="Times New Roman" pitchFamily="18" charset="0"/>
                <a:cs typeface="Times New Roman" pitchFamily="18" charset="0"/>
              </a:rPr>
              <a:t>Business by itself </a:t>
            </a:r>
            <a:r>
              <a:rPr lang="en-US" sz="2500" u="sng" dirty="0" smtClean="0">
                <a:latin typeface="Times New Roman" pitchFamily="18" charset="0"/>
                <a:cs typeface="Times New Roman" pitchFamily="18" charset="0"/>
              </a:rPr>
              <a:t>is not an end but a means to achieve an end ,a means to achieve public welfare </a:t>
            </a:r>
          </a:p>
          <a:p>
            <a:pPr eaLnBrk="1" hangingPunct="1"/>
            <a:r>
              <a:rPr lang="en-US" sz="2500" u="sng" dirty="0" smtClean="0">
                <a:latin typeface="Times New Roman" pitchFamily="18" charset="0"/>
                <a:cs typeface="Times New Roman" pitchFamily="18" charset="0"/>
              </a:rPr>
              <a:t>Profit alone is no longer the main objective of business</a:t>
            </a:r>
            <a:r>
              <a:rPr lang="en-US" sz="2500" dirty="0" smtClean="0">
                <a:latin typeface="Times New Roman" pitchFamily="18" charset="0"/>
                <a:cs typeface="Times New Roman" pitchFamily="18" charset="0"/>
              </a:rPr>
              <a:t> now .</a:t>
            </a:r>
          </a:p>
          <a:p>
            <a:pPr eaLnBrk="1" hangingPunct="1"/>
            <a:r>
              <a:rPr lang="en-US" sz="2500" u="sng" dirty="0" smtClean="0">
                <a:latin typeface="Times New Roman" pitchFamily="18" charset="0"/>
                <a:cs typeface="Times New Roman" pitchFamily="18" charset="0"/>
              </a:rPr>
              <a:t>The objective of business is to create customer </a:t>
            </a:r>
            <a:r>
              <a:rPr lang="en-US" sz="2500" dirty="0" smtClean="0">
                <a:latin typeface="Times New Roman" pitchFamily="18" charset="0"/>
                <a:cs typeface="Times New Roman" pitchFamily="18" charset="0"/>
              </a:rPr>
              <a:t>.The customer is the master and to serve him well is the only purpose of business</a:t>
            </a:r>
          </a:p>
          <a:p>
            <a:pPr eaLnBrk="1" hangingPunct="1"/>
            <a:r>
              <a:rPr lang="en-US" sz="2500" u="sng" dirty="0" smtClean="0">
                <a:latin typeface="Times New Roman" pitchFamily="18" charset="0"/>
                <a:cs typeface="Times New Roman" pitchFamily="18" charset="0"/>
              </a:rPr>
              <a:t>Business cannot survive without customers</a:t>
            </a:r>
          </a:p>
          <a:p>
            <a:pPr eaLnBrk="1" hangingPunct="1"/>
            <a:r>
              <a:rPr lang="en-US" sz="2500" dirty="0" smtClean="0">
                <a:latin typeface="Times New Roman" pitchFamily="18" charset="0"/>
                <a:cs typeface="Times New Roman" pitchFamily="18" charset="0"/>
              </a:rPr>
              <a:t>Modern business aims at profit through business</a:t>
            </a:r>
          </a:p>
          <a:p>
            <a:pPr eaLnBrk="1" hangingPunct="1"/>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pRg st="1" end="1"/>
                                            </p:txEl>
                                          </p:spTgt>
                                        </p:tgtEl>
                                        <p:attrNameLst>
                                          <p:attrName>style.visibility</p:attrName>
                                        </p:attrNameLst>
                                      </p:cBhvr>
                                      <p:to>
                                        <p:strVal val="visible"/>
                                      </p:to>
                                    </p:set>
                                    <p:anim calcmode="lin" valueType="num">
                                      <p:cBhvr additive="base">
                                        <p:cTn id="7" dur="500" fill="hold"/>
                                        <p:tgtEl>
                                          <p:spTgt spid="14338">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anim calcmode="lin" valueType="num">
                                      <p:cBhvr additive="base">
                                        <p:cTn id="13" dur="500" fill="hold"/>
                                        <p:tgtEl>
                                          <p:spTgt spid="14338">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anim calcmode="lin" valueType="num">
                                      <p:cBhvr additive="base">
                                        <p:cTn id="19" dur="500" fill="hold"/>
                                        <p:tgtEl>
                                          <p:spTgt spid="1433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8">
                                            <p:txEl>
                                              <p:pRg st="4" end="4"/>
                                            </p:txEl>
                                          </p:spTgt>
                                        </p:tgtEl>
                                        <p:attrNameLst>
                                          <p:attrName>style.visibility</p:attrName>
                                        </p:attrNameLst>
                                      </p:cBhvr>
                                      <p:to>
                                        <p:strVal val="visible"/>
                                      </p:to>
                                    </p:set>
                                    <p:anim calcmode="lin" valueType="num">
                                      <p:cBhvr additive="base">
                                        <p:cTn id="25" dur="500" fill="hold"/>
                                        <p:tgtEl>
                                          <p:spTgt spid="14338">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38">
                                            <p:txEl>
                                              <p:pRg st="5" end="5"/>
                                            </p:txEl>
                                          </p:spTgt>
                                        </p:tgtEl>
                                        <p:attrNameLst>
                                          <p:attrName>style.visibility</p:attrName>
                                        </p:attrNameLst>
                                      </p:cBhvr>
                                      <p:to>
                                        <p:strVal val="visible"/>
                                      </p:to>
                                    </p:set>
                                    <p:anim calcmode="lin" valueType="num">
                                      <p:cBhvr additive="base">
                                        <p:cTn id="31" dur="500" fill="hold"/>
                                        <p:tgtEl>
                                          <p:spTgt spid="14338">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33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338">
                                            <p:txEl>
                                              <p:pRg st="6" end="6"/>
                                            </p:txEl>
                                          </p:spTgt>
                                        </p:tgtEl>
                                        <p:attrNameLst>
                                          <p:attrName>style.visibility</p:attrName>
                                        </p:attrNameLst>
                                      </p:cBhvr>
                                      <p:to>
                                        <p:strVal val="visible"/>
                                      </p:to>
                                    </p:set>
                                    <p:anim calcmode="lin" valueType="num">
                                      <p:cBhvr additive="base">
                                        <p:cTn id="37" dur="500" fill="hold"/>
                                        <p:tgtEl>
                                          <p:spTgt spid="14338">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33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Nature Of Business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371600"/>
            <a:ext cx="8991600" cy="5257800"/>
          </a:xfrm>
        </p:spPr>
        <p:txBody>
          <a:bodyPr>
            <a:normAutofit fontScale="62500" lnSpcReduction="20000"/>
          </a:bodyPr>
          <a:lstStyle/>
          <a:p>
            <a:pPr>
              <a:lnSpc>
                <a:spcPct val="200000"/>
              </a:lnSpc>
              <a:buNone/>
              <a:defRPr/>
            </a:pPr>
            <a:r>
              <a:rPr lang="en-US" dirty="0" smtClean="0">
                <a:latin typeface="Times New Roman" pitchFamily="18" charset="0"/>
                <a:cs typeface="Times New Roman" pitchFamily="18" charset="0"/>
              </a:rPr>
              <a:t>1. Business is an economic activity</a:t>
            </a:r>
          </a:p>
          <a:p>
            <a:pPr>
              <a:lnSpc>
                <a:spcPct val="200000"/>
              </a:lnSpc>
              <a:buNone/>
              <a:defRPr/>
            </a:pPr>
            <a:r>
              <a:rPr lang="en-US" dirty="0" smtClean="0">
                <a:latin typeface="Times New Roman" pitchFamily="18" charset="0"/>
                <a:cs typeface="Times New Roman" pitchFamily="18" charset="0"/>
              </a:rPr>
              <a:t>2. It includes the activities of production or purchase and distribution.</a:t>
            </a:r>
          </a:p>
          <a:p>
            <a:pPr>
              <a:lnSpc>
                <a:spcPct val="200000"/>
              </a:lnSpc>
              <a:buNone/>
              <a:defRPr/>
            </a:pPr>
            <a:r>
              <a:rPr lang="en-US" dirty="0" smtClean="0">
                <a:latin typeface="Times New Roman" pitchFamily="18" charset="0"/>
                <a:cs typeface="Times New Roman" pitchFamily="18" charset="0"/>
              </a:rPr>
              <a:t>3. It deals in goods and services.</a:t>
            </a:r>
          </a:p>
          <a:p>
            <a:pPr>
              <a:lnSpc>
                <a:spcPct val="200000"/>
              </a:lnSpc>
              <a:buNone/>
              <a:defRPr/>
            </a:pPr>
            <a:r>
              <a:rPr lang="en-US" dirty="0" smtClean="0">
                <a:latin typeface="Times New Roman" pitchFamily="18" charset="0"/>
                <a:cs typeface="Times New Roman" pitchFamily="18" charset="0"/>
              </a:rPr>
              <a:t>4. It implies regularity of transactions.</a:t>
            </a:r>
          </a:p>
          <a:p>
            <a:pPr>
              <a:lnSpc>
                <a:spcPct val="200000"/>
              </a:lnSpc>
              <a:buNone/>
              <a:defRPr/>
            </a:pPr>
            <a:r>
              <a:rPr lang="en-US" dirty="0" smtClean="0">
                <a:latin typeface="Times New Roman" pitchFamily="18" charset="0"/>
                <a:cs typeface="Times New Roman" pitchFamily="18" charset="0"/>
              </a:rPr>
              <a:t>5. It aims at earning profits through the satisfaction of human wants.</a:t>
            </a:r>
          </a:p>
          <a:p>
            <a:pPr>
              <a:lnSpc>
                <a:spcPct val="200000"/>
              </a:lnSpc>
              <a:buNone/>
              <a:defRPr/>
            </a:pPr>
            <a:r>
              <a:rPr lang="en-US" dirty="0" smtClean="0">
                <a:latin typeface="Times New Roman" pitchFamily="18" charset="0"/>
                <a:cs typeface="Times New Roman" pitchFamily="18" charset="0"/>
              </a:rPr>
              <a:t>6. It involves risk; it is not certain that adequate profit will be earned.</a:t>
            </a:r>
          </a:p>
          <a:p>
            <a:pPr>
              <a:lnSpc>
                <a:spcPct val="200000"/>
              </a:lnSpc>
              <a:buNone/>
              <a:defRPr/>
            </a:pPr>
            <a:r>
              <a:rPr lang="en-US" dirty="0" smtClean="0">
                <a:latin typeface="Times New Roman" pitchFamily="18" charset="0"/>
                <a:cs typeface="Times New Roman" pitchFamily="18" charset="0"/>
              </a:rPr>
              <a:t>7. It creates utilities.</a:t>
            </a:r>
          </a:p>
          <a:p>
            <a:pPr>
              <a:lnSpc>
                <a:spcPct val="200000"/>
              </a:lnSpc>
              <a:buNone/>
              <a:defRPr/>
            </a:pPr>
            <a:r>
              <a:rPr lang="en-US" dirty="0" smtClean="0">
                <a:latin typeface="Times New Roman" pitchFamily="18" charset="0"/>
                <a:cs typeface="Times New Roman" pitchFamily="18" charset="0"/>
              </a:rPr>
              <a:t>8. It serves a social purpose by improving people’s standard of living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CHARACTERISTICS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8382000" cy="4876800"/>
          </a:xfrm>
        </p:spPr>
        <p:txBody>
          <a:bodyPr>
            <a:normAutofit/>
          </a:bodyPr>
          <a:lstStyle/>
          <a:p>
            <a:pPr lvl="0"/>
            <a:r>
              <a:rPr lang="en-IN" sz="3000" dirty="0" smtClean="0">
                <a:latin typeface="Times New Roman" pitchFamily="18" charset="0"/>
                <a:cs typeface="Times New Roman" pitchFamily="18" charset="0"/>
              </a:rPr>
              <a:t>An economic activity</a:t>
            </a:r>
          </a:p>
          <a:p>
            <a:pPr lvl="0"/>
            <a:r>
              <a:rPr lang="en-IN" sz="3000" dirty="0" smtClean="0">
                <a:latin typeface="Times New Roman" pitchFamily="18" charset="0"/>
                <a:cs typeface="Times New Roman" pitchFamily="18" charset="0"/>
              </a:rPr>
              <a:t>Element of risk</a:t>
            </a:r>
          </a:p>
          <a:p>
            <a:pPr lvl="0"/>
            <a:r>
              <a:rPr lang="en-IN" sz="3000" dirty="0" smtClean="0">
                <a:latin typeface="Times New Roman" pitchFamily="18" charset="0"/>
                <a:cs typeface="Times New Roman" pitchFamily="18" charset="0"/>
              </a:rPr>
              <a:t>Uncertainty of return</a:t>
            </a:r>
          </a:p>
          <a:p>
            <a:pPr lvl="0"/>
            <a:r>
              <a:rPr lang="en-IN" sz="3000" dirty="0" smtClean="0">
                <a:latin typeface="Times New Roman" pitchFamily="18" charset="0"/>
                <a:cs typeface="Times New Roman" pitchFamily="18" charset="0"/>
              </a:rPr>
              <a:t>Profit earning</a:t>
            </a:r>
          </a:p>
          <a:p>
            <a:pPr lvl="0"/>
            <a:r>
              <a:rPr lang="en-IN" sz="3000" dirty="0" smtClean="0">
                <a:latin typeface="Times New Roman" pitchFamily="18" charset="0"/>
                <a:cs typeface="Times New Roman" pitchFamily="18" charset="0"/>
              </a:rPr>
              <a:t>Dealings in goods and services on a regular basis</a:t>
            </a:r>
          </a:p>
          <a:p>
            <a:pPr lvl="0"/>
            <a:r>
              <a:rPr lang="en-IN" sz="3000" dirty="0" smtClean="0">
                <a:latin typeface="Times New Roman" pitchFamily="18" charset="0"/>
                <a:cs typeface="Times New Roman" pitchFamily="18" charset="0"/>
              </a:rPr>
              <a:t>Sale or exchange of goods and services for the satisfaction of human needs</a:t>
            </a:r>
          </a:p>
          <a:p>
            <a:r>
              <a:rPr lang="en-IN" sz="2800" dirty="0" smtClean="0">
                <a:latin typeface="Times New Roman" pitchFamily="18" charset="0"/>
                <a:cs typeface="Times New Roman" pitchFamily="18" charset="0"/>
              </a:rPr>
              <a:t>Production or procurement of goods and services</a:t>
            </a:r>
          </a:p>
          <a:p>
            <a:pPr lvl="0"/>
            <a:endParaRPr lang="en-IN" sz="3000" dirty="0" smtClean="0">
              <a:latin typeface="Times New Roman" pitchFamily="18" charset="0"/>
              <a:cs typeface="Times New Roman" pitchFamily="18" charset="0"/>
            </a:endParaRPr>
          </a:p>
          <a:p>
            <a:endParaRPr lang="en-US"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1440</TotalTime>
  <Words>6419</Words>
  <Application>Microsoft Office PowerPoint</Application>
  <PresentationFormat>On-screen Show (4:3)</PresentationFormat>
  <Paragraphs>685</Paragraphs>
  <Slides>65</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Algerian</vt:lpstr>
      <vt:lpstr>Arial</vt:lpstr>
      <vt:lpstr>Calibri</vt:lpstr>
      <vt:lpstr>Comic Sans MS</vt:lpstr>
      <vt:lpstr>Times New Roman</vt:lpstr>
      <vt:lpstr>Wingdings</vt:lpstr>
      <vt:lpstr>Office Theme</vt:lpstr>
      <vt:lpstr>Unit 1 </vt:lpstr>
      <vt:lpstr>BUSINESS</vt:lpstr>
      <vt:lpstr>WHAT IS BUSINESS?</vt:lpstr>
      <vt:lpstr>WHAT IS A BUSINESS?</vt:lpstr>
      <vt:lpstr>WHAT DO BUSINESSES DO?</vt:lpstr>
      <vt:lpstr>Understanding The Business System</vt:lpstr>
      <vt:lpstr>New concept of Business:</vt:lpstr>
      <vt:lpstr>Nature Of Business</vt:lpstr>
      <vt:lpstr>CHARACTERISTICS</vt:lpstr>
      <vt:lpstr>PowerPoint Presentation</vt:lpstr>
      <vt:lpstr>Importance of Business </vt:lpstr>
      <vt:lpstr>PowerPoint Presentation</vt:lpstr>
      <vt:lpstr>PowerPoint Presentation</vt:lpstr>
      <vt:lpstr>PowerPoint Presentation</vt:lpstr>
      <vt:lpstr>PowerPoint Presentation</vt:lpstr>
      <vt:lpstr>Human Activities And Business</vt:lpstr>
      <vt:lpstr>PowerPoint Presentation</vt:lpstr>
      <vt:lpstr>Business as economic activity</vt:lpstr>
      <vt:lpstr>PowerPoint Presentation</vt:lpstr>
      <vt:lpstr> Types of Economic Activities </vt:lpstr>
      <vt:lpstr>PowerPoint Presentation</vt:lpstr>
      <vt:lpstr>Objectives of business</vt:lpstr>
      <vt:lpstr>Economic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SOCIAL OBJECTIVE</vt:lpstr>
      <vt:lpstr>PowerPoint Presentation</vt:lpstr>
      <vt:lpstr>PowerPoint Presentation</vt:lpstr>
      <vt:lpstr>PowerPoint Presentation</vt:lpstr>
      <vt:lpstr>PowerPoint Presentation</vt:lpstr>
      <vt:lpstr>Human objective</vt:lpstr>
      <vt:lpstr>PowerPoint Presentation</vt:lpstr>
      <vt:lpstr>PowerPoint Presentation</vt:lpstr>
      <vt:lpstr>PowerPoint Presentation</vt:lpstr>
      <vt:lpstr>National objective </vt:lpstr>
      <vt:lpstr>Classification of Objectives of Business</vt:lpstr>
      <vt:lpstr>BUSINESS ACTIVITIES</vt:lpstr>
      <vt:lpstr>PowerPoint Presentation</vt:lpstr>
      <vt:lpstr>PowerPoint Presentation</vt:lpstr>
      <vt:lpstr>PowerPoint Presentation</vt:lpstr>
      <vt:lpstr>INDUSTRY AND COMMERCE</vt:lpstr>
      <vt:lpstr>PowerPoint Presentation</vt:lpstr>
      <vt:lpstr>PowerPoint Presentation</vt:lpstr>
      <vt:lpstr>PRIMARY INDUSTRY</vt:lpstr>
      <vt:lpstr>PowerPoint Presentation</vt:lpstr>
      <vt:lpstr>PowerPoint Presentation</vt:lpstr>
      <vt:lpstr>PowerPoint Presentation</vt:lpstr>
      <vt:lpstr>TERTIARY</vt:lpstr>
      <vt:lpstr>PowerPoint Presentation</vt:lpstr>
      <vt:lpstr> COMMERCE  </vt:lpstr>
      <vt:lpstr> TRADE </vt:lpstr>
      <vt:lpstr>PowerPoint Presentation</vt:lpstr>
      <vt:lpstr> AUXILIARY TO TRADE OR AIDS TO TRADE  </vt:lpstr>
      <vt:lpstr>PowerPoint Presentation</vt:lpstr>
      <vt:lpstr>PowerPoint Presentation</vt:lpstr>
      <vt:lpstr>PowerPoint Presentation</vt:lpstr>
      <vt:lpstr>PowerPoint Presentation</vt:lpstr>
      <vt:lpstr>REQUISITES OF SUCCESS IN MODERN BUSINESS</vt:lpstr>
      <vt:lpstr> Qualities Of A Successful Businessman  </vt:lpstr>
      <vt:lpstr>QUALITIES OF A SUCCESSFUL BUSINESS</vt:lpstr>
    </vt:vector>
  </TitlesOfParts>
  <Company>bvimr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student</dc:creator>
  <cp:lastModifiedBy>bvimr</cp:lastModifiedBy>
  <cp:revision>168</cp:revision>
  <dcterms:created xsi:type="dcterms:W3CDTF">2015-05-26T04:04:47Z</dcterms:created>
  <dcterms:modified xsi:type="dcterms:W3CDTF">2016-05-31T09:48:22Z</dcterms:modified>
</cp:coreProperties>
</file>