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gandeep" initials="G" lastIdx="0" clrIdx="0">
    <p:extLst>
      <p:ext uri="{19B8F6BF-5375-455C-9EA6-DF929625EA0E}">
        <p15:presenceInfo xmlns:p15="http://schemas.microsoft.com/office/powerpoint/2012/main" userId="Gagandee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4AF466-E2B5-45D5-8DEF-1CFB0530D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284491D-075E-4921-BD2B-225D0DD4E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813175-B2AC-488C-BFBC-D2004BF6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C37E-12F1-4F19-A134-17A9C3274A2B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42FDCA-4A7D-4532-9706-03BC553C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F8D155-2F59-4D49-B308-DA6950AE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C5A3-F57D-4051-8893-1992A8F15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86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A955A7-7C1F-4AE3-9C8E-86BB94A3E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02760C4-21A4-4F3C-A984-3814D515C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D171BD-8E91-4554-8BEF-4848A6B7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C37E-12F1-4F19-A134-17A9C3274A2B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47B987-254C-4F09-AD3E-124EDCC31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3D7AD7-09D9-4A32-BCA4-70D6CD1F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C5A3-F57D-4051-8893-1992A8F15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24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8BD9407-7AC2-4BFD-8C4B-04A52DB05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7124375-93D6-4B66-A480-C8BB6E323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B078DE-990C-4527-B99B-8CDC211E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C37E-12F1-4F19-A134-17A9C3274A2B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93793B-9B34-4DA1-84BA-8C16BE92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698556-A02E-4E32-975F-65C41EDB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C5A3-F57D-4051-8893-1992A8F15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23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DFE5EB-1266-40C9-BF3F-E3A5D4145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6D3113-4D03-4661-A942-FF431AF66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ED2904-CD84-44EC-8392-C220A36E8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C37E-12F1-4F19-A134-17A9C3274A2B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BFE036-7330-44A8-8E44-D6B34952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CFFAA5-F12F-40E1-B190-84F91A17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C5A3-F57D-4051-8893-1992A8F15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03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09B9BA-10C8-481A-BBDE-CAD70686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03EA09-E4F2-425B-93C9-900029279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FF0FFB-74FF-4365-A882-EBD9D0CB1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C37E-12F1-4F19-A134-17A9C3274A2B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B6ABFF-2648-4340-8181-219C90BA1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989AF8-BFF8-419B-BC50-9E694C68E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C5A3-F57D-4051-8893-1992A8F15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17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E6BAF6-1CA5-4132-8828-236F9B6F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E66144-A011-4888-BF50-FDB4C1F13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291A9DE-1167-46C7-83DC-6A36D04BA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C434602-B761-499E-91C6-630748C0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C37E-12F1-4F19-A134-17A9C3274A2B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E93880B-7217-4346-83FB-BDD101A9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FF36AB-A46F-40CE-8F53-AA309EC4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C5A3-F57D-4051-8893-1992A8F15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59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2DA1DB-198F-4BD0-821E-8E36A0DFD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45186E-21F6-47A6-BBC7-CAB52B5A5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EF65C6C-1557-46EF-80A7-31E6A211B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174F978-B838-41CB-A0E4-7ADF8EF2A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8DD80B3-ED4B-4875-8831-3D0462DA0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891061D-3BD3-4C0E-A0E8-EA4B42D3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C37E-12F1-4F19-A134-17A9C3274A2B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1E46D01-A483-4196-B07C-C94778C6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59FAC2F-AE4E-46F8-8C8E-7E994B13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C5A3-F57D-4051-8893-1992A8F15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97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84C060-37EE-4D82-B865-82C8B94C9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F74F1B6-737E-4614-A0CF-36F87F2B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C37E-12F1-4F19-A134-17A9C3274A2B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3868311-37A7-4EAC-ABB3-016995B3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2F50C27-D4BC-401A-A882-E7A335EF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C5A3-F57D-4051-8893-1992A8F15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72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F48119A-F6B3-4A2A-8998-1B60B325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C37E-12F1-4F19-A134-17A9C3274A2B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925B6FE-4806-4398-BCD2-DC813108B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EB157F8-EEF6-4C80-955F-E05B3AB4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C5A3-F57D-4051-8893-1992A8F15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7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E0A593-E2AF-4444-8830-21B2C191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4F2B14-7EA9-4C76-B39C-5F496EE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A8BF55C-8141-47DE-B57A-92AEC0A89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145AFA-8D9A-4B8C-A35C-6563054D4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C37E-12F1-4F19-A134-17A9C3274A2B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A62845C-55D7-4406-8B73-73DD1B1A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DE1A74-8EA8-48EC-8487-778CD1AD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C5A3-F57D-4051-8893-1992A8F15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93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39125A-4D9F-4F05-BA26-54341E7AC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705FA94-F9EC-4D80-B090-B360539A8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FF666CB-2957-4D3D-9FF0-5E233C6E8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D0F37F7-658B-4583-AA86-6566CC62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C37E-12F1-4F19-A134-17A9C3274A2B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CA50B5E-873F-48A8-B77F-1E41862F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C317A5E-E4C8-4D49-B94B-2ACDE6AD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C5A3-F57D-4051-8893-1992A8F15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88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ECADFBB-09F2-4FA8-BC0B-94E60692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BFA62F6-5FB4-40BF-ACAB-DCA9D02AE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8CBBD1-12FB-4E0E-A444-C58A87E89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FC37E-12F1-4F19-A134-17A9C3274A2B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580E90-9587-497D-B32B-B0D9431E4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ACE15C-45F0-4F26-9D84-0DBA15C58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2C5A3-F57D-4051-8893-1992A8F15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06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CE91B-2DBC-480D-A137-7AA2B655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Emotions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F43C32-E247-4B66-BF0E-FCAC41C2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Attention , memory, learning</a:t>
            </a:r>
          </a:p>
          <a:p>
            <a:r>
              <a:rPr lang="en-IN" dirty="0"/>
              <a:t>Decision Making &amp; Judgement</a:t>
            </a:r>
          </a:p>
          <a:p>
            <a:r>
              <a:rPr lang="en-IN" dirty="0"/>
              <a:t>Relationship Quality</a:t>
            </a:r>
          </a:p>
          <a:p>
            <a:r>
              <a:rPr lang="en-IN" dirty="0"/>
              <a:t>Physical Mental Health</a:t>
            </a:r>
          </a:p>
          <a:p>
            <a:r>
              <a:rPr lang="en-IN" dirty="0"/>
              <a:t>Everyday Effectiveness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46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932299-3FFF-4F5E-91AF-5761A07C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we can skill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533ABE-7C3B-46A5-B98A-8D2BE2B77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Recognizing Emotions</a:t>
            </a:r>
          </a:p>
          <a:p>
            <a:r>
              <a:rPr lang="en-IN" dirty="0"/>
              <a:t>Understanding Emotions</a:t>
            </a:r>
          </a:p>
          <a:p>
            <a:r>
              <a:rPr lang="en-IN" dirty="0"/>
              <a:t>Expressing Emotions</a:t>
            </a:r>
          </a:p>
          <a:p>
            <a:r>
              <a:rPr lang="en-IN" dirty="0"/>
              <a:t>Manage Emotions</a:t>
            </a:r>
          </a:p>
        </p:txBody>
      </p:sp>
    </p:spTree>
    <p:extLst>
      <p:ext uri="{BB962C8B-B14F-4D97-AF65-F5344CB8AC3E}">
        <p14:creationId xmlns:p14="http://schemas.microsoft.com/office/powerpoint/2010/main" val="117922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5498D6-2E6B-41EE-AE87-239E4DC2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Mood O Meter 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93BE68-CBE9-4064-90D2-873B0848D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sz="1400" dirty="0"/>
              <a:t>Energy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                                      Pleasantness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72F7746-5793-4117-99E9-63C526F04B2D}"/>
              </a:ext>
            </a:extLst>
          </p:cNvPr>
          <p:cNvSpPr/>
          <p:nvPr/>
        </p:nvSpPr>
        <p:spPr>
          <a:xfrm>
            <a:off x="1819372" y="2300140"/>
            <a:ext cx="2469823" cy="12537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2484DF2-6A87-4791-BA0B-0A37960F2474}"/>
              </a:ext>
            </a:extLst>
          </p:cNvPr>
          <p:cNvSpPr/>
          <p:nvPr/>
        </p:nvSpPr>
        <p:spPr>
          <a:xfrm>
            <a:off x="4289196" y="2300140"/>
            <a:ext cx="2469823" cy="12537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8AC97A7-627E-4677-B320-7891E0607701}"/>
              </a:ext>
            </a:extLst>
          </p:cNvPr>
          <p:cNvSpPr/>
          <p:nvPr/>
        </p:nvSpPr>
        <p:spPr>
          <a:xfrm>
            <a:off x="1819372" y="3553905"/>
            <a:ext cx="2469823" cy="1253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78E29BA-3C28-4627-91BF-75AEB2532092}"/>
              </a:ext>
            </a:extLst>
          </p:cNvPr>
          <p:cNvSpPr/>
          <p:nvPr/>
        </p:nvSpPr>
        <p:spPr>
          <a:xfrm>
            <a:off x="4289195" y="3553905"/>
            <a:ext cx="2469823" cy="12537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B9F04E94-8391-4145-BB20-434A93B6C41A}"/>
              </a:ext>
            </a:extLst>
          </p:cNvPr>
          <p:cNvCxnSpPr/>
          <p:nvPr/>
        </p:nvCxnSpPr>
        <p:spPr>
          <a:xfrm>
            <a:off x="1659118" y="2300140"/>
            <a:ext cx="0" cy="242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14797550-C1F7-4735-A03F-6C0C9C871C2C}"/>
              </a:ext>
            </a:extLst>
          </p:cNvPr>
          <p:cNvCxnSpPr/>
          <p:nvPr/>
        </p:nvCxnSpPr>
        <p:spPr>
          <a:xfrm>
            <a:off x="1659118" y="2300140"/>
            <a:ext cx="0" cy="24226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30EDC9F4-115E-4486-8D53-87E8ED0D3C7E}"/>
              </a:ext>
            </a:extLst>
          </p:cNvPr>
          <p:cNvCxnSpPr/>
          <p:nvPr/>
        </p:nvCxnSpPr>
        <p:spPr>
          <a:xfrm>
            <a:off x="1819372" y="5043340"/>
            <a:ext cx="48642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54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5498D6-2E6B-41EE-AE87-239E4DC2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Mood O Meter 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93BE68-CBE9-4064-90D2-873B0848D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sz="1400" dirty="0"/>
              <a:t>Energy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                                      </a:t>
            </a:r>
          </a:p>
          <a:p>
            <a:pPr marL="0" indent="0">
              <a:buNone/>
            </a:pPr>
            <a:r>
              <a:rPr lang="en-IN" sz="1400" dirty="0"/>
              <a:t>                                                                              Pleasantness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72F7746-5793-4117-99E9-63C526F04B2D}"/>
              </a:ext>
            </a:extLst>
          </p:cNvPr>
          <p:cNvSpPr/>
          <p:nvPr/>
        </p:nvSpPr>
        <p:spPr>
          <a:xfrm>
            <a:off x="1819372" y="1825626"/>
            <a:ext cx="2931733" cy="1728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ENRAGED</a:t>
            </a:r>
          </a:p>
          <a:p>
            <a:pPr algn="ctr"/>
            <a:r>
              <a:rPr lang="en-IN" dirty="0"/>
              <a:t>ANXIOUS</a:t>
            </a:r>
          </a:p>
          <a:p>
            <a:pPr algn="ctr"/>
            <a:r>
              <a:rPr lang="en-IN" dirty="0"/>
              <a:t>WORRIED</a:t>
            </a:r>
          </a:p>
          <a:p>
            <a:pPr algn="ctr"/>
            <a:r>
              <a:rPr lang="en-IN" dirty="0"/>
              <a:t>ANNOYED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2484DF2-6A87-4791-BA0B-0A37960F2474}"/>
              </a:ext>
            </a:extLst>
          </p:cNvPr>
          <p:cNvSpPr/>
          <p:nvPr/>
        </p:nvSpPr>
        <p:spPr>
          <a:xfrm>
            <a:off x="4751108" y="1825624"/>
            <a:ext cx="3318235" cy="17282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ECSTATIC</a:t>
            </a:r>
          </a:p>
          <a:p>
            <a:pPr algn="ctr"/>
            <a:r>
              <a:rPr lang="en-IN" dirty="0"/>
              <a:t>ELATED</a:t>
            </a:r>
          </a:p>
          <a:p>
            <a:pPr algn="ctr"/>
            <a:r>
              <a:rPr lang="en-IN" dirty="0"/>
              <a:t>CLEERFUL</a:t>
            </a:r>
          </a:p>
          <a:p>
            <a:pPr algn="ctr"/>
            <a:r>
              <a:rPr lang="en-IN" dirty="0"/>
              <a:t>JOY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8AC97A7-627E-4677-B320-7891E0607701}"/>
              </a:ext>
            </a:extLst>
          </p:cNvPr>
          <p:cNvSpPr/>
          <p:nvPr/>
        </p:nvSpPr>
        <p:spPr>
          <a:xfrm>
            <a:off x="1819372" y="3553904"/>
            <a:ext cx="2931732" cy="1728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BORED</a:t>
            </a:r>
          </a:p>
          <a:p>
            <a:pPr algn="ctr"/>
            <a:r>
              <a:rPr lang="en-IN" dirty="0"/>
              <a:t>DISAPPOINTMENT</a:t>
            </a:r>
          </a:p>
          <a:p>
            <a:pPr algn="ctr"/>
            <a:r>
              <a:rPr lang="en-IN" dirty="0"/>
              <a:t>HOPELESS</a:t>
            </a:r>
          </a:p>
          <a:p>
            <a:pPr algn="ctr"/>
            <a:r>
              <a:rPr lang="en-IN" dirty="0"/>
              <a:t>DEPRESSED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78E29BA-3C28-4627-91BF-75AEB2532092}"/>
              </a:ext>
            </a:extLst>
          </p:cNvPr>
          <p:cNvSpPr/>
          <p:nvPr/>
        </p:nvSpPr>
        <p:spPr>
          <a:xfrm>
            <a:off x="4751103" y="3553905"/>
            <a:ext cx="3318239" cy="16938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CONTENT</a:t>
            </a:r>
          </a:p>
          <a:p>
            <a:pPr algn="ctr"/>
            <a:r>
              <a:rPr lang="en-IN" dirty="0"/>
              <a:t>CALM</a:t>
            </a:r>
          </a:p>
          <a:p>
            <a:pPr algn="ctr"/>
            <a:r>
              <a:rPr lang="en-IN" dirty="0"/>
              <a:t>PEACEFUL</a:t>
            </a:r>
          </a:p>
          <a:p>
            <a:pPr algn="ctr"/>
            <a:r>
              <a:rPr lang="en-IN" dirty="0"/>
              <a:t>SERENE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B9F04E94-8391-4145-BB20-434A93B6C41A}"/>
              </a:ext>
            </a:extLst>
          </p:cNvPr>
          <p:cNvCxnSpPr/>
          <p:nvPr/>
        </p:nvCxnSpPr>
        <p:spPr>
          <a:xfrm>
            <a:off x="1659118" y="2300140"/>
            <a:ext cx="0" cy="242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14797550-C1F7-4735-A03F-6C0C9C871C2C}"/>
              </a:ext>
            </a:extLst>
          </p:cNvPr>
          <p:cNvCxnSpPr/>
          <p:nvPr/>
        </p:nvCxnSpPr>
        <p:spPr>
          <a:xfrm>
            <a:off x="1659118" y="2300140"/>
            <a:ext cx="0" cy="24226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30EDC9F4-115E-4486-8D53-87E8ED0D3C7E}"/>
              </a:ext>
            </a:extLst>
          </p:cNvPr>
          <p:cNvCxnSpPr/>
          <p:nvPr/>
        </p:nvCxnSpPr>
        <p:spPr>
          <a:xfrm>
            <a:off x="2036188" y="5382705"/>
            <a:ext cx="48642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26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5498D6-2E6B-41EE-AE87-239E4DC2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Mood O Meter 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93BE68-CBE9-4064-90D2-873B0848D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sz="1400" dirty="0"/>
              <a:t>Energy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                                      </a:t>
            </a:r>
          </a:p>
          <a:p>
            <a:pPr marL="0" indent="0">
              <a:buNone/>
            </a:pPr>
            <a:r>
              <a:rPr lang="en-IN" sz="1400" dirty="0"/>
              <a:t>                                                                              Pleasantness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72F7746-5793-4117-99E9-63C526F04B2D}"/>
              </a:ext>
            </a:extLst>
          </p:cNvPr>
          <p:cNvSpPr/>
          <p:nvPr/>
        </p:nvSpPr>
        <p:spPr>
          <a:xfrm>
            <a:off x="1819372" y="1825626"/>
            <a:ext cx="2931733" cy="1728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 POSITIVE SELF TALK</a:t>
            </a:r>
          </a:p>
          <a:p>
            <a:pPr algn="ctr"/>
            <a:r>
              <a:rPr lang="en-IN" dirty="0"/>
              <a:t>LEAVE SITUATION</a:t>
            </a:r>
          </a:p>
          <a:p>
            <a:pPr algn="ctr"/>
            <a:r>
              <a:rPr lang="en-IN" dirty="0"/>
              <a:t>(PERSUASIVE.DEBATING)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2484DF2-6A87-4791-BA0B-0A37960F2474}"/>
              </a:ext>
            </a:extLst>
          </p:cNvPr>
          <p:cNvSpPr/>
          <p:nvPr/>
        </p:nvSpPr>
        <p:spPr>
          <a:xfrm>
            <a:off x="4751108" y="1825624"/>
            <a:ext cx="3318235" cy="17282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THINK ABOUT SOMEONE WHO INSPIRE YOU </a:t>
            </a:r>
          </a:p>
          <a:p>
            <a:pPr algn="ctr"/>
            <a:r>
              <a:rPr lang="en-IN" dirty="0"/>
              <a:t>LISTEN TO MUSIC(CREATIVE,WRITING BRAIN </a:t>
            </a:r>
          </a:p>
          <a:p>
            <a:pPr algn="ctr"/>
            <a:r>
              <a:rPr lang="en-IN" dirty="0"/>
              <a:t>STORMING)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8AC97A7-627E-4677-B320-7891E0607701}"/>
              </a:ext>
            </a:extLst>
          </p:cNvPr>
          <p:cNvSpPr/>
          <p:nvPr/>
        </p:nvSpPr>
        <p:spPr>
          <a:xfrm>
            <a:off x="1819372" y="3553904"/>
            <a:ext cx="2931732" cy="1728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PUT A DIFFERENT SPIN ON IT</a:t>
            </a:r>
          </a:p>
          <a:p>
            <a:pPr algn="ctr"/>
            <a:r>
              <a:rPr lang="en-IN" dirty="0"/>
              <a:t>TALK TO FRIEND</a:t>
            </a:r>
          </a:p>
          <a:p>
            <a:pPr algn="ctr"/>
            <a:r>
              <a:rPr lang="en-IN" dirty="0"/>
              <a:t>(EDITING,DEMONSTRATING EMPATHY)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78E29BA-3C28-4627-91BF-75AEB2532092}"/>
              </a:ext>
            </a:extLst>
          </p:cNvPr>
          <p:cNvSpPr/>
          <p:nvPr/>
        </p:nvSpPr>
        <p:spPr>
          <a:xfrm>
            <a:off x="4751103" y="3553905"/>
            <a:ext cx="3318239" cy="16938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TAKE A WALK </a:t>
            </a:r>
          </a:p>
          <a:p>
            <a:pPr algn="ctr"/>
            <a:r>
              <a:rPr lang="en-IN" dirty="0"/>
              <a:t>DO A BREATHING EXERCISE</a:t>
            </a:r>
          </a:p>
          <a:p>
            <a:pPr algn="ctr"/>
            <a:r>
              <a:rPr lang="en-IN" dirty="0"/>
              <a:t>(BUILDING CONSENSUS)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B9F04E94-8391-4145-BB20-434A93B6C41A}"/>
              </a:ext>
            </a:extLst>
          </p:cNvPr>
          <p:cNvCxnSpPr/>
          <p:nvPr/>
        </p:nvCxnSpPr>
        <p:spPr>
          <a:xfrm>
            <a:off x="1659118" y="2300140"/>
            <a:ext cx="0" cy="242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14797550-C1F7-4735-A03F-6C0C9C871C2C}"/>
              </a:ext>
            </a:extLst>
          </p:cNvPr>
          <p:cNvCxnSpPr/>
          <p:nvPr/>
        </p:nvCxnSpPr>
        <p:spPr>
          <a:xfrm>
            <a:off x="1659118" y="2300140"/>
            <a:ext cx="0" cy="24226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30EDC9F4-115E-4486-8D53-87E8ED0D3C7E}"/>
              </a:ext>
            </a:extLst>
          </p:cNvPr>
          <p:cNvCxnSpPr/>
          <p:nvPr/>
        </p:nvCxnSpPr>
        <p:spPr>
          <a:xfrm>
            <a:off x="2036188" y="5382705"/>
            <a:ext cx="48642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43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53CDE6-CC04-479D-99F2-253E8A1B5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060"/>
            <a:ext cx="10515600" cy="5733903"/>
          </a:xfrm>
        </p:spPr>
        <p:txBody>
          <a:bodyPr>
            <a:noAutofit/>
          </a:bodyPr>
          <a:lstStyle/>
          <a:p>
            <a:r>
              <a:rPr lang="en-IN" sz="2000" dirty="0"/>
              <a:t>Emotions as energy in motion. (Can be good or </a:t>
            </a:r>
            <a:r>
              <a:rPr lang="en-IN" sz="2000"/>
              <a:t>bad)</a:t>
            </a:r>
            <a:endParaRPr lang="en-IN" sz="2000" dirty="0"/>
          </a:p>
          <a:p>
            <a:r>
              <a:rPr lang="en-IN" sz="2000" dirty="0"/>
              <a:t>Breath-awareness: Notice your breath</a:t>
            </a:r>
            <a:br>
              <a:rPr lang="en-IN" sz="2000" dirty="0"/>
            </a:br>
            <a:r>
              <a:rPr lang="en-IN" sz="2000" dirty="0"/>
              <a:t>Intra-personal relationship determine Inter-personal relationships</a:t>
            </a:r>
          </a:p>
          <a:p>
            <a:r>
              <a:rPr lang="en-IN" sz="2000" dirty="0"/>
              <a:t>How is your relationship with yourself?</a:t>
            </a:r>
          </a:p>
          <a:p>
            <a:r>
              <a:rPr lang="en-IN" sz="2000" dirty="0"/>
              <a:t>Do you accept yourself? </a:t>
            </a:r>
          </a:p>
          <a:p>
            <a:r>
              <a:rPr lang="en-IN" sz="2000" dirty="0"/>
              <a:t>Don't control; Manage your emotions</a:t>
            </a:r>
          </a:p>
          <a:p>
            <a:r>
              <a:rPr lang="en-IN" sz="2000" dirty="0"/>
              <a:t>Apply strategies to shift into empowering quadrants</a:t>
            </a:r>
          </a:p>
          <a:p>
            <a:r>
              <a:rPr lang="en-IN" sz="2000" dirty="0"/>
              <a:t>Do things that give you energy</a:t>
            </a:r>
          </a:p>
          <a:p>
            <a:r>
              <a:rPr lang="en-IN" sz="2000" dirty="0"/>
              <a:t>Manage your sleep-cycles (device-free bed)</a:t>
            </a:r>
          </a:p>
          <a:p>
            <a:r>
              <a:rPr lang="en-IN" sz="2000" dirty="0"/>
              <a:t>Be happy. The journey towards more happiness; must also have happiness.</a:t>
            </a:r>
          </a:p>
          <a:p>
            <a:r>
              <a:rPr lang="en-IN" sz="2000" dirty="0"/>
              <a:t>Notice if you are becoming used to unnatural things (chemicals, food and so on)</a:t>
            </a:r>
          </a:p>
          <a:p>
            <a:pPr marL="0" indent="0">
              <a:buNone/>
            </a:pPr>
            <a:r>
              <a:rPr lang="en-IN" sz="2000" dirty="0"/>
              <a:t/>
            </a:r>
            <a:br>
              <a:rPr lang="en-IN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3158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1C1786-74EE-4CA2-ACF8-A3BAC6C22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48"/>
            <a:ext cx="10515600" cy="6054415"/>
          </a:xfrm>
        </p:spPr>
        <p:txBody>
          <a:bodyPr/>
          <a:lstStyle/>
          <a:p>
            <a:pPr marL="0" indent="0" algn="ctr">
              <a:buNone/>
            </a:pPr>
            <a:r>
              <a:rPr lang="en-IN" sz="5400" dirty="0">
                <a:latin typeface="Bahnschrift SemiCondensed" panose="020B0502040204020203" pitchFamily="34" charset="0"/>
              </a:rPr>
              <a:t>BETWEEN STIMULUS AND RESPONSE,THERE IS A SPACE.IN THAT SPACE LIES OUR FREEDOM AND POWER TO CHOOSE OUR RESPONSE.IN OUR RESPONSE LIES OUR FREEDOM AND GROWTH.</a:t>
            </a:r>
          </a:p>
          <a:p>
            <a:r>
              <a:rPr lang="en-IN" dirty="0"/>
              <a:t>                                                                                        </a:t>
            </a:r>
            <a:r>
              <a:rPr lang="en-IN" sz="2000" dirty="0"/>
              <a:t>VIKTOR E. FRAKLE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3604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163</Words>
  <Application>Microsoft Office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 SemiCondensed</vt:lpstr>
      <vt:lpstr>Calibri</vt:lpstr>
      <vt:lpstr>Calibri Light</vt:lpstr>
      <vt:lpstr>Office Theme</vt:lpstr>
      <vt:lpstr>Emotions Matters</vt:lpstr>
      <vt:lpstr>How we can skill</vt:lpstr>
      <vt:lpstr>Mood O Meter . </vt:lpstr>
      <vt:lpstr>Mood O Meter . </vt:lpstr>
      <vt:lpstr>Mood O Meter .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Emotions Matters</dc:title>
  <dc:creator>Gagandeep</dc:creator>
  <cp:lastModifiedBy>gagan kaur</cp:lastModifiedBy>
  <cp:revision>6</cp:revision>
  <dcterms:created xsi:type="dcterms:W3CDTF">2018-07-30T17:11:44Z</dcterms:created>
  <dcterms:modified xsi:type="dcterms:W3CDTF">2019-09-18T07:18:44Z</dcterms:modified>
</cp:coreProperties>
</file>