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0327B0-7314-4CB8-9BAC-26762FEC64A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327B0-7314-4CB8-9BAC-26762FEC64A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327B0-7314-4CB8-9BAC-26762FEC64A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0327B0-7314-4CB8-9BAC-26762FEC64A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20327B0-7314-4CB8-9BAC-26762FEC64A6}" type="datetimeFigureOut">
              <a:rPr lang="en-US" smtClean="0"/>
              <a:t>3/6/2019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0327B0-7314-4CB8-9BAC-26762FEC64A6}"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0327B0-7314-4CB8-9BAC-26762FEC64A6}" type="datetimeFigureOut">
              <a:rPr lang="en-US" smtClean="0"/>
              <a:t>3/6/2019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0327B0-7314-4CB8-9BAC-26762FEC64A6}" type="datetimeFigureOut">
              <a:rPr lang="en-US" smtClean="0"/>
              <a:t>3/6/2019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327B0-7314-4CB8-9BAC-26762FEC64A6}" type="datetimeFigureOut">
              <a:rPr lang="en-US" smtClean="0"/>
              <a:t>3/6/2019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327B0-7314-4CB8-9BAC-26762FEC64A6}"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0327B0-7314-4CB8-9BAC-26762FEC64A6}" type="datetimeFigureOut">
              <a:rPr lang="en-US" smtClean="0"/>
              <a:t>3/6/2019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7B734F-F959-4537-8D7E-9BACE1AC70B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0327B0-7314-4CB8-9BAC-26762FEC64A6}" type="datetimeFigureOut">
              <a:rPr lang="en-US" smtClean="0"/>
              <a:t>3/6/2019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7B734F-F959-4537-8D7E-9BACE1AC70B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457201"/>
            <a:ext cx="7772400" cy="609600"/>
          </a:xfrm>
        </p:spPr>
        <p:txBody>
          <a:bodyPr>
            <a:normAutofit/>
          </a:bodyPr>
          <a:lstStyle/>
          <a:p>
            <a:r>
              <a:rPr lang="en-US" sz="2800" b="1" dirty="0" smtClean="0">
                <a:solidFill>
                  <a:srgbClr val="FF0000"/>
                </a:solidFill>
                <a:latin typeface="Times New Roman" pitchFamily="18" charset="0"/>
                <a:cs typeface="Times New Roman" pitchFamily="18" charset="0"/>
              </a:rPr>
              <a:t>Zero based budgeting and management audit</a:t>
            </a:r>
            <a:endParaRPr lang="en-US" sz="2800" b="1" dirty="0">
              <a:solidFill>
                <a:srgbClr val="FF0000"/>
              </a:solidFill>
              <a:latin typeface="Times New Roman" pitchFamily="18" charset="0"/>
              <a:cs typeface="Times New Roman" pitchFamily="18" charset="0"/>
            </a:endParaRPr>
          </a:p>
        </p:txBody>
      </p:sp>
      <p:sp>
        <p:nvSpPr>
          <p:cNvPr id="3" name="Subtitle 2"/>
          <p:cNvSpPr>
            <a:spLocks noGrp="1"/>
          </p:cNvSpPr>
          <p:nvPr>
            <p:ph type="subTitle" idx="1"/>
          </p:nvPr>
        </p:nvSpPr>
        <p:spPr>
          <a:xfrm>
            <a:off x="381000" y="1219200"/>
            <a:ext cx="8305800" cy="5257800"/>
          </a:xfrm>
        </p:spPr>
        <p:txBody>
          <a:bodyPr>
            <a:normAutofit/>
          </a:bodyPr>
          <a:lstStyle/>
          <a:p>
            <a:pPr algn="just"/>
            <a:r>
              <a:rPr lang="en-US" dirty="0" smtClean="0">
                <a:solidFill>
                  <a:schemeClr val="tx1"/>
                </a:solidFill>
              </a:rPr>
              <a:t>To stay on top of your business expenses, you need to constantly plan and update your small business budget. When you make a traditional budget, you use the previous budget and tweak it. This might not be the most effective way to make a budget, especially for small companies.</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lstStyle/>
          <a:p>
            <a:pPr algn="just">
              <a:buFont typeface="Wingdings" pitchFamily="2" charset="2"/>
              <a:buChar char="Ø"/>
            </a:pPr>
            <a:r>
              <a:rPr lang="en-US" b="1" dirty="0" smtClean="0"/>
              <a:t> </a:t>
            </a:r>
            <a:r>
              <a:rPr lang="en-US" sz="2800" b="1" dirty="0" smtClean="0"/>
              <a:t>Know where money is going : </a:t>
            </a:r>
            <a:r>
              <a:rPr lang="en-US" sz="2800" dirty="0" smtClean="0"/>
              <a:t>If you give managers a budget, you want to know where the money is going. Managers must write a description of how much money they need and what they will use it for. </a:t>
            </a:r>
          </a:p>
          <a:p>
            <a:pPr algn="just">
              <a:buFont typeface="Wingdings" pitchFamily="2" charset="2"/>
              <a:buChar char="Ø"/>
            </a:pPr>
            <a:r>
              <a:rPr lang="en-US" sz="2800" b="1" dirty="0" smtClean="0"/>
              <a:t>Zero – Based Budgeting Example :</a:t>
            </a:r>
          </a:p>
          <a:p>
            <a:pPr algn="just">
              <a:buNone/>
            </a:pPr>
            <a:r>
              <a:rPr lang="en-US" sz="2800" dirty="0" smtClean="0"/>
              <a:t>Let’s say you run a hair salon and sell shampoo and conditioner to customers, last year, you purchased these products from another company for $30,000/- you decide to use zero </a:t>
            </a:r>
            <a:r>
              <a:rPr lang="en-US" sz="2800" smtClean="0"/>
              <a:t>– based </a:t>
            </a:r>
            <a:r>
              <a:rPr lang="en-US" sz="2800" dirty="0" smtClean="0"/>
              <a:t>budgeting for the up coming year. </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r>
              <a:rPr lang="en-US" sz="2800" b="1" dirty="0" smtClean="0"/>
              <a:t>What is a budget ?</a:t>
            </a:r>
            <a:endParaRPr lang="en-US" sz="2800" b="1" dirty="0"/>
          </a:p>
        </p:txBody>
      </p:sp>
      <p:sp>
        <p:nvSpPr>
          <p:cNvPr id="3" name="Content Placeholder 2"/>
          <p:cNvSpPr>
            <a:spLocks noGrp="1"/>
          </p:cNvSpPr>
          <p:nvPr>
            <p:ph idx="1"/>
          </p:nvPr>
        </p:nvSpPr>
        <p:spPr>
          <a:xfrm>
            <a:off x="457200" y="1066800"/>
            <a:ext cx="8229600" cy="5059363"/>
          </a:xfrm>
        </p:spPr>
        <p:txBody>
          <a:bodyPr/>
          <a:lstStyle/>
          <a:p>
            <a:pPr>
              <a:buNone/>
            </a:pPr>
            <a:r>
              <a:rPr lang="en-US" dirty="0" smtClean="0"/>
              <a:t>Here are three things a budget needs to do :</a:t>
            </a:r>
          </a:p>
          <a:p>
            <a:pPr marL="514350" indent="-514350">
              <a:buAutoNum type="arabicPeriod"/>
            </a:pPr>
            <a:r>
              <a:rPr lang="en-US" b="1" dirty="0" smtClean="0"/>
              <a:t>Project revenue : </a:t>
            </a:r>
            <a:r>
              <a:rPr lang="en-US" dirty="0" smtClean="0"/>
              <a:t>How much will you earn ?</a:t>
            </a:r>
          </a:p>
          <a:p>
            <a:pPr marL="514350" indent="-514350">
              <a:buAutoNum type="arabicPeriod" startAt="2"/>
            </a:pPr>
            <a:r>
              <a:rPr lang="en-US" b="1" dirty="0" smtClean="0"/>
              <a:t>Determine expenses : </a:t>
            </a:r>
            <a:r>
              <a:rPr lang="en-US" dirty="0" smtClean="0"/>
              <a:t>How much will you spend ?</a:t>
            </a:r>
          </a:p>
          <a:p>
            <a:pPr marL="514350" indent="-514350" algn="just">
              <a:buAutoNum type="arabicPeriod" startAt="2"/>
            </a:pPr>
            <a:r>
              <a:rPr lang="en-US" b="1" dirty="0" smtClean="0"/>
              <a:t>Predict profits : </a:t>
            </a:r>
            <a:r>
              <a:rPr lang="en-US" dirty="0" smtClean="0"/>
              <a:t>How much will you have after expenses ?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800" b="1" dirty="0" smtClean="0"/>
              <a:t>What is Zero –Based Budgeting ?</a:t>
            </a:r>
            <a:endParaRPr lang="en-US" sz="2800" b="1" dirty="0"/>
          </a:p>
        </p:txBody>
      </p:sp>
      <p:sp>
        <p:nvSpPr>
          <p:cNvPr id="3" name="Content Placeholder 2"/>
          <p:cNvSpPr>
            <a:spLocks noGrp="1"/>
          </p:cNvSpPr>
          <p:nvPr>
            <p:ph idx="1"/>
          </p:nvPr>
        </p:nvSpPr>
        <p:spPr>
          <a:xfrm>
            <a:off x="228600" y="914400"/>
            <a:ext cx="8458200" cy="5211763"/>
          </a:xfrm>
        </p:spPr>
        <p:txBody>
          <a:bodyPr>
            <a:normAutofit lnSpcReduction="10000"/>
          </a:bodyPr>
          <a:lstStyle/>
          <a:p>
            <a:pPr algn="just">
              <a:buNone/>
            </a:pPr>
            <a:r>
              <a:rPr lang="en-US" sz="2800" dirty="0" smtClean="0"/>
              <a:t>Zero – based budgeting (ZBB) is an approach to making a budget from scratch. The Budget is not based on previous  budgets. Instead , the budget starts at zero. With Zero-based budgeting, you need to justify every expenses before adding it to the official budget. The goal of zero – based budgeting is to reduce spending by looking at where costs can be cut.</a:t>
            </a:r>
          </a:p>
          <a:p>
            <a:pPr algn="just">
              <a:buNone/>
            </a:pPr>
            <a:r>
              <a:rPr lang="en-US" sz="2800" dirty="0" smtClean="0"/>
              <a:t>Your employee might be involved in creating a zero – based budget. You can ask employees what kind of expenses they will have and figure out, </a:t>
            </a:r>
            <a:r>
              <a:rPr lang="en-US" sz="2800" b="1" dirty="0" smtClean="0"/>
              <a:t>where you can reduce business expenses. If an expense does not benefit the business, or if it can be done in-house, it axed from the budget. </a:t>
            </a:r>
            <a:endParaRPr lang="en-US" sz="28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fontScale="92500"/>
          </a:bodyPr>
          <a:lstStyle/>
          <a:p>
            <a:pPr algn="ctr">
              <a:buNone/>
            </a:pPr>
            <a:r>
              <a:rPr lang="en-US" b="1" dirty="0" smtClean="0"/>
              <a:t>Zero – Based Budgeting Process</a:t>
            </a:r>
          </a:p>
          <a:p>
            <a:pPr algn="just">
              <a:buNone/>
            </a:pPr>
            <a:r>
              <a:rPr lang="en-US" dirty="0" smtClean="0"/>
              <a:t>There are few different steps in zero – based budgeting to keep in mind. The process of Zero based budgeting follows the same basic steps.</a:t>
            </a:r>
          </a:p>
          <a:p>
            <a:pPr marL="514350" indent="-514350" algn="just">
              <a:buAutoNum type="arabicPeriod"/>
            </a:pPr>
            <a:r>
              <a:rPr lang="en-US" b="1" dirty="0" smtClean="0"/>
              <a:t>Identify business goals</a:t>
            </a:r>
          </a:p>
          <a:p>
            <a:pPr marL="514350" indent="-514350" algn="just">
              <a:buAutoNum type="arabicPeriod"/>
            </a:pPr>
            <a:r>
              <a:rPr lang="en-US" b="1" dirty="0" smtClean="0"/>
              <a:t>Develop and analyze new ways to achieve goals.</a:t>
            </a:r>
          </a:p>
          <a:p>
            <a:pPr marL="514350" indent="-514350" algn="just">
              <a:buAutoNum type="arabicPeriod"/>
            </a:pPr>
            <a:r>
              <a:rPr lang="en-US" b="1" dirty="0" smtClean="0"/>
              <a:t>Discover new ways to fund business processes </a:t>
            </a:r>
          </a:p>
          <a:p>
            <a:pPr marL="514350" indent="-514350" algn="just">
              <a:buAutoNum type="arabicPeriod"/>
            </a:pPr>
            <a:r>
              <a:rPr lang="en-US" b="1" dirty="0" smtClean="0"/>
              <a:t>Prioritize funds. </a:t>
            </a: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lgn="just">
              <a:buNone/>
            </a:pPr>
            <a:r>
              <a:rPr lang="en-US" sz="2800" dirty="0" smtClean="0"/>
              <a:t>By following these zero – based budgeting steps you will determine what expenses go toward achieving business goals that directly benefits your company. Then you can find new ways to spend. </a:t>
            </a:r>
          </a:p>
          <a:p>
            <a:pPr algn="just">
              <a:buNone/>
            </a:pPr>
            <a:endParaRPr lang="en-US" sz="2800" b="1" dirty="0" smtClean="0">
              <a:solidFill>
                <a:srgbClr val="C00000"/>
              </a:solidFill>
            </a:endParaRPr>
          </a:p>
          <a:p>
            <a:pPr algn="just">
              <a:buNone/>
            </a:pPr>
            <a:r>
              <a:rPr lang="en-US" sz="2800" b="1" dirty="0" smtClean="0">
                <a:solidFill>
                  <a:srgbClr val="C00000"/>
                </a:solidFill>
              </a:rPr>
              <a:t>With ZBB, </a:t>
            </a:r>
            <a:r>
              <a:rPr lang="en-US" sz="2800" dirty="0" smtClean="0">
                <a:solidFill>
                  <a:srgbClr val="C00000"/>
                </a:solidFill>
              </a:rPr>
              <a:t>you might find that your budget fluctuates significantly between periods. You might have a budget of $50,000 one year and $35ooo the next, since budget are not based on previous ones.   </a:t>
            </a:r>
            <a:endParaRPr lang="en-US" sz="2800" dirty="0">
              <a:solidFill>
                <a:srgbClr val="C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lstStyle/>
          <a:p>
            <a:pPr>
              <a:buNone/>
            </a:pPr>
            <a:r>
              <a:rPr lang="en-US" b="1" dirty="0" smtClean="0">
                <a:solidFill>
                  <a:srgbClr val="C00000"/>
                </a:solidFill>
              </a:rPr>
              <a:t>When to use zero – based budgeting  ?</a:t>
            </a:r>
          </a:p>
          <a:p>
            <a:pPr algn="just">
              <a:buNone/>
            </a:pPr>
            <a:r>
              <a:rPr lang="en-US" dirty="0" smtClean="0"/>
              <a:t>As a small business owner, you are busy. You might not have time to make a budget from scratch every few months or even each year some companies might benefit from creating a zero – based budget once every few years and using a traditional budget in the meantime.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457200" y="838200"/>
            <a:ext cx="8229600" cy="5287963"/>
          </a:xfrm>
        </p:spPr>
        <p:txBody>
          <a:bodyPr>
            <a:normAutofit lnSpcReduction="10000"/>
          </a:bodyPr>
          <a:lstStyle/>
          <a:p>
            <a:pPr algn="just">
              <a:buNone/>
            </a:pPr>
            <a:r>
              <a:rPr lang="en-US" b="1" dirty="0" smtClean="0"/>
              <a:t>Zero – based budgeting vs. traditional budgeting .</a:t>
            </a:r>
          </a:p>
          <a:p>
            <a:pPr algn="just">
              <a:buNone/>
            </a:pPr>
            <a:r>
              <a:rPr lang="en-US" dirty="0" smtClean="0"/>
              <a:t>Unlike traditional budgeting, zero – based budgeting does not look at budgets made in prior years. Traditional budgeting, zero – based budgeting does not look at budgets made in prior year budgets and adjusts based on the information in those budgets. For example ; if you hire one new employee, you would increase your budget since you would add new wages to your payroll expenses.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Autofit/>
          </a:bodyPr>
          <a:lstStyle/>
          <a:p>
            <a:endParaRPr lang="en-US" sz="2800" dirty="0"/>
          </a:p>
        </p:txBody>
      </p:sp>
      <p:sp>
        <p:nvSpPr>
          <p:cNvPr id="3" name="Content Placeholder 2"/>
          <p:cNvSpPr>
            <a:spLocks noGrp="1"/>
          </p:cNvSpPr>
          <p:nvPr>
            <p:ph idx="1"/>
          </p:nvPr>
        </p:nvSpPr>
        <p:spPr>
          <a:xfrm>
            <a:off x="228600" y="762000"/>
            <a:ext cx="8458200" cy="5364163"/>
          </a:xfrm>
        </p:spPr>
        <p:txBody>
          <a:bodyPr>
            <a:normAutofit lnSpcReduction="10000"/>
          </a:bodyPr>
          <a:lstStyle/>
          <a:p>
            <a:pPr algn="just">
              <a:buNone/>
            </a:pPr>
            <a:r>
              <a:rPr lang="en-US" sz="2800" dirty="0" smtClean="0">
                <a:latin typeface="Times New Roman" pitchFamily="18" charset="0"/>
                <a:cs typeface="Times New Roman" pitchFamily="18" charset="0"/>
              </a:rPr>
              <a:t>Zero-based budgeting is more time –consuming than the traditional approach because you need to start from scratch and strategize where your expenses can be cut. You need to know where every dollar is going to implement zero-based budgeting.</a:t>
            </a:r>
          </a:p>
          <a:p>
            <a:pPr algn="ctr">
              <a:buNone/>
            </a:pPr>
            <a:r>
              <a:rPr lang="en-US" sz="2400" b="1" dirty="0" smtClean="0">
                <a:solidFill>
                  <a:srgbClr val="FF0000"/>
                </a:solidFill>
                <a:latin typeface="Times New Roman" pitchFamily="18" charset="0"/>
                <a:cs typeface="Times New Roman" pitchFamily="18" charset="0"/>
              </a:rPr>
              <a:t>How can Zero- based budgeting help small businesses ?</a:t>
            </a:r>
          </a:p>
          <a:p>
            <a:pPr>
              <a:buNone/>
            </a:pPr>
            <a:r>
              <a:rPr lang="en-US" sz="2400" dirty="0" smtClean="0">
                <a:latin typeface="Times New Roman" pitchFamily="18" charset="0"/>
                <a:cs typeface="Times New Roman" pitchFamily="18" charset="0"/>
              </a:rPr>
              <a:t>Zero – based budgeting is a great way to improve and manage your small business budget. It can help you. </a:t>
            </a:r>
          </a:p>
          <a:p>
            <a:pPr>
              <a:buFont typeface="Wingdings" pitchFamily="2" charset="2"/>
              <a:buChar char="Ø"/>
            </a:pPr>
            <a:r>
              <a:rPr lang="en-US" sz="2400" u="sng" dirty="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Create your first Budget :</a:t>
            </a:r>
          </a:p>
          <a:p>
            <a:pPr algn="just">
              <a:buNone/>
            </a:pPr>
            <a:r>
              <a:rPr lang="en-US" sz="2400" dirty="0" smtClean="0">
                <a:solidFill>
                  <a:srgbClr val="FF0000"/>
                </a:solidFill>
                <a:latin typeface="Times New Roman" pitchFamily="18" charset="0"/>
                <a:cs typeface="Times New Roman" pitchFamily="18" charset="0"/>
              </a:rPr>
              <a:t>Zero based budgeting is necessary if you are a startup. Startups do not have previous budgets to look at, so you would need to start from scratch. This gives you the chance to really plan your budget and shop around for the most inexpensive vendor. </a:t>
            </a:r>
            <a:endParaRPr lang="en-US" sz="2400" dirty="0">
              <a:solidFill>
                <a:srgbClr val="FF00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Autofit/>
          </a:bodyPr>
          <a:lstStyle/>
          <a:p>
            <a:endParaRPr lang="en-US" sz="2800" dirty="0"/>
          </a:p>
        </p:txBody>
      </p:sp>
      <p:sp>
        <p:nvSpPr>
          <p:cNvPr id="3" name="Content Placeholder 2"/>
          <p:cNvSpPr>
            <a:spLocks noGrp="1"/>
          </p:cNvSpPr>
          <p:nvPr>
            <p:ph idx="1"/>
          </p:nvPr>
        </p:nvSpPr>
        <p:spPr>
          <a:xfrm>
            <a:off x="457200" y="838200"/>
            <a:ext cx="8229600" cy="5287963"/>
          </a:xfrm>
        </p:spPr>
        <p:txBody>
          <a:bodyPr>
            <a:normAutofit/>
          </a:bodyPr>
          <a:lstStyle/>
          <a:p>
            <a:pPr algn="just">
              <a:buFont typeface="Wingdings" pitchFamily="2" charset="2"/>
              <a:buChar char="Ø"/>
            </a:pPr>
            <a:r>
              <a:rPr lang="en-US" sz="2800" b="1" dirty="0"/>
              <a:t> </a:t>
            </a:r>
            <a:r>
              <a:rPr lang="en-US" sz="2800" b="1" dirty="0" smtClean="0"/>
              <a:t>Save money : </a:t>
            </a:r>
            <a:r>
              <a:rPr lang="en-US" sz="2800" dirty="0" smtClean="0"/>
              <a:t>Zero – based budgeting can help you save money and improve your profits for the year. By analyzing where unnecessary business for the year. By analyzing where unnecessary business expenses are coming from, you can eliminate them. Instead of doling out cash for the same things that have no benefit to your business, you can strategize how to effectively spend money. </a:t>
            </a:r>
            <a:endParaRPr lang="en-US" sz="2800" b="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TotalTime>
  <Words>798</Words>
  <Application>Microsoft Office PowerPoint</Application>
  <PresentationFormat>On-screen Show (4:3)</PresentationFormat>
  <Paragraphs>32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Zero based budgeting and management audit</vt:lpstr>
      <vt:lpstr>What is a budget ?</vt:lpstr>
      <vt:lpstr>What is Zero –Based Budgeting ?</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based budgeting and management audit</dc:title>
  <dc:creator>admin</dc:creator>
  <cp:lastModifiedBy>admin</cp:lastModifiedBy>
  <cp:revision>8</cp:revision>
  <dcterms:created xsi:type="dcterms:W3CDTF">2019-03-06T14:40:57Z</dcterms:created>
  <dcterms:modified xsi:type="dcterms:W3CDTF">2019-03-06T16:19:35Z</dcterms:modified>
</cp:coreProperties>
</file>