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6772CA-6331-419D-9693-06537A2F5EF6}"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198406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772CA-6331-419D-9693-06537A2F5EF6}"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289571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772CA-6331-419D-9693-06537A2F5EF6}"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409183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6772CA-6331-419D-9693-06537A2F5EF6}"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4004531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6772CA-6331-419D-9693-06537A2F5EF6}" type="datetimeFigureOut">
              <a:rPr lang="en-US" smtClean="0"/>
              <a:t>7/22/2016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109717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6772CA-6331-419D-9693-06537A2F5EF6}"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288862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6772CA-6331-419D-9693-06537A2F5EF6}" type="datetimeFigureOut">
              <a:rPr lang="en-US" smtClean="0"/>
              <a:t>7/22/2016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206549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6772CA-6331-419D-9693-06537A2F5EF6}" type="datetimeFigureOut">
              <a:rPr lang="en-US" smtClean="0"/>
              <a:t>7/22/2016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38784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772CA-6331-419D-9693-06537A2F5EF6}" type="datetimeFigureOut">
              <a:rPr lang="en-US" smtClean="0"/>
              <a:t>7/22/2016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157222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772CA-6331-419D-9693-06537A2F5EF6}"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9984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6772CA-6331-419D-9693-06537A2F5EF6}" type="datetimeFigureOut">
              <a:rPr lang="en-US" smtClean="0"/>
              <a:t>7/22/2016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2EDCBB-4C1A-4B59-AAB0-D72BAC940889}" type="slidenum">
              <a:rPr lang="en-US" smtClean="0"/>
              <a:t>‹#›</a:t>
            </a:fld>
            <a:endParaRPr lang="en-US"/>
          </a:p>
        </p:txBody>
      </p:sp>
    </p:spTree>
    <p:extLst>
      <p:ext uri="{BB962C8B-B14F-4D97-AF65-F5344CB8AC3E}">
        <p14:creationId xmlns:p14="http://schemas.microsoft.com/office/powerpoint/2010/main" val="1522527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772CA-6331-419D-9693-06537A2F5EF6}" type="datetimeFigureOut">
              <a:rPr lang="en-US" smtClean="0"/>
              <a:t>7/22/2016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EDCBB-4C1A-4B59-AAB0-D72BAC940889}" type="slidenum">
              <a:rPr lang="en-US" smtClean="0"/>
              <a:t>‹#›</a:t>
            </a:fld>
            <a:endParaRPr lang="en-US"/>
          </a:p>
        </p:txBody>
      </p:sp>
    </p:spTree>
    <p:extLst>
      <p:ext uri="{BB962C8B-B14F-4D97-AF65-F5344CB8AC3E}">
        <p14:creationId xmlns:p14="http://schemas.microsoft.com/office/powerpoint/2010/main" val="2523686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215"/>
            <a:ext cx="10015470" cy="476517"/>
          </a:xfrm>
        </p:spPr>
        <p:txBody>
          <a:bodyPr>
            <a:normAutofit/>
          </a:bodyPr>
          <a:lstStyle/>
          <a:p>
            <a:r>
              <a:rPr lang="en-US" sz="2800" b="1" dirty="0" smtClean="0">
                <a:solidFill>
                  <a:srgbClr val="FF0000"/>
                </a:solidFill>
              </a:rPr>
              <a:t>Definition &amp; Characteristics of Management </a:t>
            </a:r>
            <a:endParaRPr lang="en-US" sz="2800" b="1" dirty="0">
              <a:solidFill>
                <a:srgbClr val="FF0000"/>
              </a:solidFill>
            </a:endParaRPr>
          </a:p>
        </p:txBody>
      </p:sp>
      <p:sp>
        <p:nvSpPr>
          <p:cNvPr id="3" name="Subtitle 2"/>
          <p:cNvSpPr>
            <a:spLocks noGrp="1"/>
          </p:cNvSpPr>
          <p:nvPr>
            <p:ph type="subTitle" idx="1"/>
          </p:nvPr>
        </p:nvSpPr>
        <p:spPr>
          <a:xfrm>
            <a:off x="515155" y="772732"/>
            <a:ext cx="11372045" cy="5692462"/>
          </a:xfrm>
        </p:spPr>
        <p:txBody>
          <a:bodyPr/>
          <a:lstStyle/>
          <a:p>
            <a:pPr algn="l"/>
            <a:r>
              <a:rPr lang="en-US" b="1" dirty="0" smtClean="0"/>
              <a:t>Definitions: </a:t>
            </a:r>
          </a:p>
          <a:p>
            <a:pPr algn="just"/>
            <a:r>
              <a:rPr lang="en-US" b="1" dirty="0" smtClean="0"/>
              <a:t>By Henri </a:t>
            </a:r>
            <a:r>
              <a:rPr lang="en-US" b="1" dirty="0" err="1" smtClean="0"/>
              <a:t>Fayol</a:t>
            </a:r>
            <a:r>
              <a:rPr lang="en-US" b="1" dirty="0" smtClean="0"/>
              <a:t> : </a:t>
            </a:r>
            <a:r>
              <a:rPr lang="en-US" dirty="0" smtClean="0"/>
              <a:t> “To manage is to forecast and plan, to organize, to command and to co-ordinate and to control.” </a:t>
            </a:r>
          </a:p>
          <a:p>
            <a:pPr algn="just"/>
            <a:r>
              <a:rPr lang="en-US" b="1" dirty="0" smtClean="0"/>
              <a:t>By Wheeler : </a:t>
            </a:r>
            <a:r>
              <a:rPr lang="en-US" dirty="0" smtClean="0"/>
              <a:t>“Management is centered in the administrators or managers of the firm who integrate men, material and money into an effective operating unit.” </a:t>
            </a:r>
          </a:p>
          <a:p>
            <a:pPr algn="just"/>
            <a:r>
              <a:rPr lang="en-US" b="1" dirty="0" smtClean="0"/>
              <a:t>By Keith and </a:t>
            </a:r>
            <a:r>
              <a:rPr lang="en-US" b="1" dirty="0" err="1" smtClean="0"/>
              <a:t>Gubellini</a:t>
            </a:r>
            <a:r>
              <a:rPr lang="en-US" b="1" dirty="0" smtClean="0"/>
              <a:t> “ </a:t>
            </a:r>
            <a:r>
              <a:rPr lang="en-US" dirty="0" smtClean="0"/>
              <a:t>Management is the force that integrates men and physical plan into an effective operating unit.”</a:t>
            </a:r>
          </a:p>
          <a:p>
            <a:pPr algn="just"/>
            <a:r>
              <a:rPr lang="en-US" b="1" dirty="0" smtClean="0"/>
              <a:t>By Peterson and Plowman : “</a:t>
            </a:r>
            <a:r>
              <a:rPr lang="en-US" dirty="0" smtClean="0"/>
              <a:t>Management may be defined as a technique by means of which the purposes and objectives of a particular human group are determined clarified and effectuated.” </a:t>
            </a:r>
          </a:p>
          <a:p>
            <a:pPr algn="just"/>
            <a:r>
              <a:rPr lang="en-US" b="1" dirty="0" smtClean="0"/>
              <a:t>By J.N. Schulze : </a:t>
            </a:r>
            <a:r>
              <a:rPr lang="en-US" dirty="0" smtClean="0"/>
              <a:t>“Management is the force which leads, guides and directs an organization in the accomplishment of predetermined object.”</a:t>
            </a:r>
          </a:p>
          <a:p>
            <a:pPr algn="just"/>
            <a:r>
              <a:rPr lang="en-US" dirty="0" smtClean="0">
                <a:solidFill>
                  <a:srgbClr val="FF0000"/>
                </a:solidFill>
              </a:rPr>
              <a:t>In Short, management may be defined as the agency that provides leadership, guidance and control for the achievement of the objective set by administration. </a:t>
            </a:r>
            <a:endParaRPr lang="en-US" dirty="0">
              <a:solidFill>
                <a:srgbClr val="FF0000"/>
              </a:solidFill>
            </a:endParaRPr>
          </a:p>
          <a:p>
            <a:pPr algn="just"/>
            <a:endParaRPr lang="en-US" b="1" dirty="0"/>
          </a:p>
        </p:txBody>
      </p:sp>
    </p:spTree>
    <p:extLst>
      <p:ext uri="{BB962C8B-B14F-4D97-AF65-F5344CB8AC3E}">
        <p14:creationId xmlns:p14="http://schemas.microsoft.com/office/powerpoint/2010/main" val="841506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0638"/>
          </a:xfrm>
        </p:spPr>
        <p:txBody>
          <a:bodyPr>
            <a:normAutofit/>
          </a:bodyPr>
          <a:lstStyle/>
          <a:p>
            <a:pPr algn="ctr"/>
            <a:r>
              <a:rPr lang="en-US" sz="2800" b="1" dirty="0" smtClean="0">
                <a:solidFill>
                  <a:srgbClr val="FF0000"/>
                </a:solidFill>
              </a:rPr>
              <a:t>Characteristics of Management </a:t>
            </a:r>
            <a:endParaRPr lang="en-US" sz="2800" b="1" dirty="0">
              <a:solidFill>
                <a:srgbClr val="FF0000"/>
              </a:solidFill>
            </a:endParaRPr>
          </a:p>
        </p:txBody>
      </p:sp>
      <p:sp>
        <p:nvSpPr>
          <p:cNvPr id="3" name="Content Placeholder 2"/>
          <p:cNvSpPr>
            <a:spLocks noGrp="1"/>
          </p:cNvSpPr>
          <p:nvPr>
            <p:ph idx="1"/>
          </p:nvPr>
        </p:nvSpPr>
        <p:spPr>
          <a:xfrm>
            <a:off x="838200" y="1094704"/>
            <a:ext cx="10515600" cy="5082259"/>
          </a:xfrm>
        </p:spPr>
        <p:txBody>
          <a:bodyPr/>
          <a:lstStyle/>
          <a:p>
            <a:pPr marL="514350" indent="-514350" algn="just">
              <a:buAutoNum type="arabicPeriod"/>
            </a:pPr>
            <a:r>
              <a:rPr lang="en-US" b="1" dirty="0" smtClean="0"/>
              <a:t>Management is a process : </a:t>
            </a:r>
            <a:r>
              <a:rPr lang="en-US" dirty="0" smtClean="0"/>
              <a:t>Management is that important process the principle elements of which are planning, implementing and control. This process continues til</a:t>
            </a:r>
            <a:r>
              <a:rPr lang="en-US" dirty="0" smtClean="0"/>
              <a:t>l the objectives set by administration are actually achieved. </a:t>
            </a:r>
          </a:p>
          <a:p>
            <a:pPr marL="514350" indent="-514350" algn="just">
              <a:buAutoNum type="arabicPeriod"/>
            </a:pPr>
            <a:r>
              <a:rPr lang="en-US" b="1" dirty="0" smtClean="0"/>
              <a:t>Group Activity : </a:t>
            </a:r>
            <a:r>
              <a:rPr lang="en-US" dirty="0" smtClean="0"/>
              <a:t>Management is always concerned with the group efforts and not individual efforts</a:t>
            </a:r>
            <a:r>
              <a:rPr lang="en-US" b="1" dirty="0" smtClean="0"/>
              <a:t>.</a:t>
            </a:r>
          </a:p>
          <a:p>
            <a:pPr marL="514350" indent="-514350" algn="just">
              <a:buAutoNum type="arabicPeriod"/>
            </a:pPr>
            <a:r>
              <a:rPr lang="en-US" b="1" dirty="0" smtClean="0"/>
              <a:t>Management is a science and also an art : </a:t>
            </a:r>
            <a:r>
              <a:rPr lang="en-US" dirty="0" smtClean="0"/>
              <a:t>As there are definite principles of management, it is an art. Further it is also a Science because by the application of these principles predetermined objectives can be achieved. </a:t>
            </a:r>
          </a:p>
        </p:txBody>
      </p:sp>
    </p:spTree>
    <p:extLst>
      <p:ext uri="{BB962C8B-B14F-4D97-AF65-F5344CB8AC3E}">
        <p14:creationId xmlns:p14="http://schemas.microsoft.com/office/powerpoint/2010/main" val="285611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2"/>
            <a:ext cx="10515600" cy="386367"/>
          </a:xfrm>
        </p:spPr>
        <p:txBody>
          <a:bodyPr>
            <a:normAutofit fontScale="90000"/>
          </a:bodyPr>
          <a:lstStyle/>
          <a:p>
            <a:endParaRPr lang="en-US" dirty="0"/>
          </a:p>
        </p:txBody>
      </p:sp>
      <p:sp>
        <p:nvSpPr>
          <p:cNvPr id="3" name="Content Placeholder 2"/>
          <p:cNvSpPr>
            <a:spLocks noGrp="1"/>
          </p:cNvSpPr>
          <p:nvPr>
            <p:ph idx="1"/>
          </p:nvPr>
        </p:nvSpPr>
        <p:spPr>
          <a:xfrm>
            <a:off x="838200" y="643944"/>
            <a:ext cx="10515600" cy="5872766"/>
          </a:xfrm>
        </p:spPr>
        <p:txBody>
          <a:bodyPr>
            <a:normAutofit lnSpcReduction="10000"/>
          </a:bodyPr>
          <a:lstStyle/>
          <a:p>
            <a:pPr marL="0" indent="0" algn="just">
              <a:buNone/>
            </a:pPr>
            <a:r>
              <a:rPr lang="en-US" dirty="0" smtClean="0"/>
              <a:t>4. </a:t>
            </a:r>
            <a:r>
              <a:rPr lang="en-US" b="1" dirty="0" smtClean="0"/>
              <a:t>Management is near profession : </a:t>
            </a:r>
            <a:r>
              <a:rPr lang="en-US" dirty="0" smtClean="0"/>
              <a:t>Management is also gradually becoming a profession because like other recognized professions there are established principles of management and their application in practice is becoming a must. It is not full fledged profession.</a:t>
            </a:r>
          </a:p>
          <a:p>
            <a:pPr marL="0" indent="0" algn="just">
              <a:buNone/>
            </a:pPr>
            <a:r>
              <a:rPr lang="en-US" dirty="0" smtClean="0"/>
              <a:t>5. </a:t>
            </a:r>
            <a:r>
              <a:rPr lang="en-US" b="1" dirty="0" smtClean="0"/>
              <a:t>Management is needed at different levels of organization e.g. top level, middle level, and Supervisory level.</a:t>
            </a:r>
          </a:p>
          <a:p>
            <a:pPr marL="0" indent="0" algn="just">
              <a:buNone/>
            </a:pPr>
            <a:r>
              <a:rPr lang="en-US" b="1" dirty="0" smtClean="0"/>
              <a:t>6. Management is a system of authority, since management is a process of directing men to perform a task, authority to extract the work from others is implied in the very concept of management.</a:t>
            </a:r>
          </a:p>
          <a:p>
            <a:pPr marL="0" indent="0" algn="just">
              <a:buNone/>
            </a:pPr>
            <a:r>
              <a:rPr lang="en-US" b="1" dirty="0" smtClean="0"/>
              <a:t>7. Need of organization : </a:t>
            </a:r>
            <a:r>
              <a:rPr lang="en-US" dirty="0" smtClean="0"/>
              <a:t> Management uses organization for achieving the objectives determined by administration.</a:t>
            </a:r>
          </a:p>
          <a:p>
            <a:pPr marL="0" indent="0" algn="just">
              <a:buNone/>
            </a:pPr>
            <a:r>
              <a:rPr lang="en-US" b="1" dirty="0" smtClean="0"/>
              <a:t>8. Decision –making is the primary part of managerial process : </a:t>
            </a:r>
            <a:r>
              <a:rPr lang="en-US" dirty="0" smtClean="0"/>
              <a:t>Management implies making decisions regarding the organization and operation of business in its different dimensions.</a:t>
            </a:r>
            <a:endParaRPr lang="en-US" b="1" dirty="0"/>
          </a:p>
        </p:txBody>
      </p:sp>
    </p:spTree>
    <p:extLst>
      <p:ext uri="{BB962C8B-B14F-4D97-AF65-F5344CB8AC3E}">
        <p14:creationId xmlns:p14="http://schemas.microsoft.com/office/powerpoint/2010/main" val="146428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365126"/>
            <a:ext cx="10980313" cy="420486"/>
          </a:xfrm>
        </p:spPr>
        <p:txBody>
          <a:bodyPr>
            <a:noAutofit/>
          </a:bodyPr>
          <a:lstStyle/>
          <a:p>
            <a:pPr algn="ctr"/>
            <a:r>
              <a:rPr lang="en-US" sz="2800" b="1" dirty="0" smtClean="0">
                <a:solidFill>
                  <a:srgbClr val="FF0000"/>
                </a:solidFill>
              </a:rPr>
              <a:t>NATURE OF MANAGEMENT</a:t>
            </a:r>
            <a:endParaRPr lang="en-US" sz="2800" b="1" dirty="0">
              <a:solidFill>
                <a:srgbClr val="FF0000"/>
              </a:solidFill>
            </a:endParaRPr>
          </a:p>
        </p:txBody>
      </p:sp>
      <p:sp>
        <p:nvSpPr>
          <p:cNvPr id="3" name="Content Placeholder 2"/>
          <p:cNvSpPr>
            <a:spLocks noGrp="1"/>
          </p:cNvSpPr>
          <p:nvPr>
            <p:ph idx="1"/>
          </p:nvPr>
        </p:nvSpPr>
        <p:spPr>
          <a:xfrm>
            <a:off x="373487" y="940158"/>
            <a:ext cx="10984606" cy="5640946"/>
          </a:xfrm>
        </p:spPr>
        <p:txBody>
          <a:bodyPr/>
          <a:lstStyle/>
          <a:p>
            <a:pPr marL="514350" indent="-514350">
              <a:buAutoNum type="arabicPeriod"/>
            </a:pPr>
            <a:r>
              <a:rPr lang="en-US" dirty="0" smtClean="0"/>
              <a:t>Management is an activity</a:t>
            </a:r>
          </a:p>
          <a:p>
            <a:pPr marL="514350" indent="-514350">
              <a:buAutoNum type="arabicPeriod"/>
            </a:pPr>
            <a:r>
              <a:rPr lang="en-US" dirty="0" smtClean="0"/>
              <a:t>Management is a purposeful activity.</a:t>
            </a:r>
          </a:p>
          <a:p>
            <a:pPr marL="514350" indent="-514350">
              <a:buAutoNum type="arabicPeriod"/>
            </a:pPr>
            <a:r>
              <a:rPr lang="en-US" dirty="0" smtClean="0"/>
              <a:t>Management is concerned with the effort of a group.</a:t>
            </a:r>
          </a:p>
          <a:p>
            <a:pPr marL="514350" indent="-514350">
              <a:buAutoNum type="arabicPeriod"/>
            </a:pPr>
            <a:r>
              <a:rPr lang="en-US" dirty="0" smtClean="0"/>
              <a:t>Management applies economic principles.</a:t>
            </a:r>
          </a:p>
          <a:p>
            <a:pPr marL="514350" indent="-514350">
              <a:buAutoNum type="arabicPeriod"/>
            </a:pPr>
            <a:r>
              <a:rPr lang="en-US" dirty="0" smtClean="0"/>
              <a:t>Management involves decision making.</a:t>
            </a:r>
          </a:p>
          <a:p>
            <a:pPr marL="514350" indent="-514350">
              <a:buAutoNum type="arabicPeriod"/>
            </a:pPr>
            <a:r>
              <a:rPr lang="en-US" dirty="0" smtClean="0"/>
              <a:t>Management is getting things done through others.</a:t>
            </a:r>
          </a:p>
          <a:p>
            <a:pPr marL="514350" indent="-514350">
              <a:buAutoNum type="arabicPeriod"/>
            </a:pPr>
            <a:r>
              <a:rPr lang="en-US" dirty="0" smtClean="0"/>
              <a:t>Management is an integrating process.</a:t>
            </a:r>
          </a:p>
          <a:p>
            <a:pPr marL="514350" indent="-514350">
              <a:buAutoNum type="arabicPeriod"/>
            </a:pPr>
            <a:r>
              <a:rPr lang="en-US" dirty="0" smtClean="0"/>
              <a:t>Management co-ordinates all activities and resources.</a:t>
            </a:r>
          </a:p>
          <a:p>
            <a:pPr marL="514350" indent="-514350">
              <a:buAutoNum type="arabicPeriod"/>
            </a:pPr>
            <a:r>
              <a:rPr lang="en-US" dirty="0" smtClean="0"/>
              <a:t>Management is a universal activity</a:t>
            </a:r>
          </a:p>
          <a:p>
            <a:pPr marL="514350" indent="-514350">
              <a:buAutoNum type="arabicPeriod"/>
            </a:pPr>
            <a:r>
              <a:rPr lang="en-US" dirty="0" smtClean="0"/>
              <a:t>Management is dynamic not rigid. </a:t>
            </a:r>
            <a:endParaRPr lang="en-US" dirty="0"/>
          </a:p>
        </p:txBody>
      </p:sp>
    </p:spTree>
    <p:extLst>
      <p:ext uri="{BB962C8B-B14F-4D97-AF65-F5344CB8AC3E}">
        <p14:creationId xmlns:p14="http://schemas.microsoft.com/office/powerpoint/2010/main" val="411294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Autofit/>
          </a:bodyPr>
          <a:lstStyle/>
          <a:p>
            <a:pPr algn="ctr"/>
            <a:r>
              <a:rPr lang="en-US" sz="2800" b="1" dirty="0" smtClean="0">
                <a:solidFill>
                  <a:srgbClr val="FF0000"/>
                </a:solidFill>
              </a:rPr>
              <a:t>Importance of Management </a:t>
            </a:r>
            <a:endParaRPr lang="en-US" sz="2800" b="1" dirty="0">
              <a:solidFill>
                <a:srgbClr val="FF0000"/>
              </a:solidFill>
            </a:endParaRPr>
          </a:p>
        </p:txBody>
      </p:sp>
      <p:sp>
        <p:nvSpPr>
          <p:cNvPr id="3" name="Content Placeholder 2"/>
          <p:cNvSpPr>
            <a:spLocks noGrp="1"/>
          </p:cNvSpPr>
          <p:nvPr>
            <p:ph idx="1"/>
          </p:nvPr>
        </p:nvSpPr>
        <p:spPr>
          <a:xfrm>
            <a:off x="838200" y="1056068"/>
            <a:ext cx="10515600" cy="5120895"/>
          </a:xfrm>
        </p:spPr>
        <p:txBody>
          <a:bodyPr/>
          <a:lstStyle/>
          <a:p>
            <a:pPr marL="514350" indent="-514350" algn="just">
              <a:buAutoNum type="arabicPeriod"/>
            </a:pPr>
            <a:r>
              <a:rPr lang="en-US" b="1" dirty="0" smtClean="0"/>
              <a:t>Management is goal oriented : </a:t>
            </a:r>
            <a:r>
              <a:rPr lang="en-US" dirty="0" smtClean="0"/>
              <a:t> Management is concern with achievement of specific goals. It is always directed towards achievement of objectives. The success of management is measured by the extent to which objectives are achieved.</a:t>
            </a:r>
          </a:p>
          <a:p>
            <a:pPr marL="514350" indent="-514350" algn="just">
              <a:buAutoNum type="arabicPeriod"/>
            </a:pPr>
            <a:endParaRPr lang="en-US" b="1" dirty="0"/>
          </a:p>
          <a:p>
            <a:pPr marL="514350" indent="-514350" algn="just">
              <a:buAutoNum type="arabicPeriod"/>
            </a:pPr>
            <a:r>
              <a:rPr lang="en-US" b="1" dirty="0" smtClean="0"/>
              <a:t>Management is associated with group efforts : </a:t>
            </a:r>
            <a:r>
              <a:rPr lang="en-US" dirty="0" smtClean="0"/>
              <a:t> The business comes by a group and not by one person alone. Management gets things done by, with and through the efforts of group members. It co-ordinates the activities and actions of its members towards a common goal.</a:t>
            </a:r>
            <a:endParaRPr lang="en-US" b="1" dirty="0"/>
          </a:p>
        </p:txBody>
      </p:sp>
    </p:spTree>
    <p:extLst>
      <p:ext uri="{BB962C8B-B14F-4D97-AF65-F5344CB8AC3E}">
        <p14:creationId xmlns:p14="http://schemas.microsoft.com/office/powerpoint/2010/main" val="377417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449" y="378005"/>
            <a:ext cx="10515600" cy="265940"/>
          </a:xfrm>
        </p:spPr>
        <p:txBody>
          <a:bodyPr>
            <a:normAutofit fontScale="90000"/>
          </a:bodyPr>
          <a:lstStyle/>
          <a:p>
            <a:endParaRPr lang="en-US" dirty="0"/>
          </a:p>
        </p:txBody>
      </p:sp>
      <p:sp>
        <p:nvSpPr>
          <p:cNvPr id="3" name="Content Placeholder 2"/>
          <p:cNvSpPr>
            <a:spLocks noGrp="1"/>
          </p:cNvSpPr>
          <p:nvPr>
            <p:ph idx="1"/>
          </p:nvPr>
        </p:nvSpPr>
        <p:spPr>
          <a:xfrm>
            <a:off x="244699" y="772732"/>
            <a:ext cx="11109101" cy="5404231"/>
          </a:xfrm>
        </p:spPr>
        <p:txBody>
          <a:bodyPr/>
          <a:lstStyle/>
          <a:p>
            <a:pPr marL="0" indent="0" algn="just">
              <a:buNone/>
            </a:pPr>
            <a:r>
              <a:rPr lang="en-US" dirty="0" smtClean="0"/>
              <a:t>3.</a:t>
            </a:r>
            <a:r>
              <a:rPr lang="en-US" b="1" dirty="0" smtClean="0"/>
              <a:t> Management is intangible : </a:t>
            </a:r>
            <a:r>
              <a:rPr lang="en-US" dirty="0" smtClean="0"/>
              <a:t>it is an unseen force, its presence can be evidence by the result of its efforts up to date order but they generally remain unnoticed, where as mismanagement is quickly noticed. </a:t>
            </a:r>
          </a:p>
          <a:p>
            <a:pPr marL="0" indent="0" algn="just">
              <a:buNone/>
            </a:pPr>
            <a:r>
              <a:rPr lang="en-US" dirty="0" smtClean="0"/>
              <a:t>4. </a:t>
            </a:r>
            <a:r>
              <a:rPr lang="en-US" b="1" dirty="0" smtClean="0"/>
              <a:t>Management is an activity and not a person or group of person : </a:t>
            </a:r>
            <a:r>
              <a:rPr lang="en-US" dirty="0" smtClean="0"/>
              <a:t> Management is not people or not a certain class but it is the activity. It is the process of planning, organizing, directing and controlling to achieve the objectives of the organization.</a:t>
            </a:r>
          </a:p>
          <a:p>
            <a:pPr marL="0" indent="0" algn="just">
              <a:buNone/>
            </a:pPr>
            <a:r>
              <a:rPr lang="en-US" dirty="0" smtClean="0"/>
              <a:t>5.</a:t>
            </a:r>
            <a:r>
              <a:rPr lang="en-US" b="1" dirty="0" smtClean="0"/>
              <a:t> Management is situational : </a:t>
            </a:r>
            <a:r>
              <a:rPr lang="en-US" dirty="0" smtClean="0"/>
              <a:t>Management does not advice best way of doing things. Effective management is always situational. A manager has to apply principles, approaches and techniques of management after taking into consideration the existing situations. </a:t>
            </a:r>
            <a:endParaRPr lang="en-US" dirty="0"/>
          </a:p>
        </p:txBody>
      </p:sp>
    </p:spTree>
    <p:extLst>
      <p:ext uri="{BB962C8B-B14F-4D97-AF65-F5344CB8AC3E}">
        <p14:creationId xmlns:p14="http://schemas.microsoft.com/office/powerpoint/2010/main" val="291199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2909"/>
          </a:xfrm>
        </p:spPr>
        <p:txBody>
          <a:bodyPr>
            <a:normAutofit fontScale="90000"/>
          </a:bodyPr>
          <a:lstStyle/>
          <a:p>
            <a:endParaRPr lang="en-US" dirty="0"/>
          </a:p>
        </p:txBody>
      </p:sp>
      <p:sp>
        <p:nvSpPr>
          <p:cNvPr id="3" name="Content Placeholder 2"/>
          <p:cNvSpPr>
            <a:spLocks noGrp="1"/>
          </p:cNvSpPr>
          <p:nvPr>
            <p:ph idx="1"/>
          </p:nvPr>
        </p:nvSpPr>
        <p:spPr>
          <a:xfrm>
            <a:off x="270457" y="734096"/>
            <a:ext cx="11083344" cy="5859887"/>
          </a:xfrm>
        </p:spPr>
        <p:txBody>
          <a:bodyPr/>
          <a:lstStyle/>
          <a:p>
            <a:pPr marL="0" indent="0" algn="just">
              <a:buNone/>
            </a:pPr>
            <a:r>
              <a:rPr lang="en-US" dirty="0" smtClean="0"/>
              <a:t>7. </a:t>
            </a:r>
            <a:r>
              <a:rPr lang="en-US" b="1" dirty="0" smtClean="0"/>
              <a:t>Management is concern with people : </a:t>
            </a:r>
            <a:r>
              <a:rPr lang="en-US" dirty="0" smtClean="0"/>
              <a:t>Since management involves getting things done through others only human being performed this activity with the help of planning and control. The element man can not be separated from the management.</a:t>
            </a:r>
          </a:p>
          <a:p>
            <a:pPr marL="0" indent="0" algn="just">
              <a:buNone/>
            </a:pPr>
            <a:r>
              <a:rPr lang="en-US" dirty="0" smtClean="0"/>
              <a:t>8. </a:t>
            </a:r>
            <a:r>
              <a:rPr lang="en-US" b="1" dirty="0" smtClean="0"/>
              <a:t>Management is the combination of art, science and profession : </a:t>
            </a:r>
            <a:r>
              <a:rPr lang="en-US" dirty="0" smtClean="0"/>
              <a:t>Management makes use of science as well as art. It is science because it collects knowledge with the methods and data, analyzes and measures it and decision is taken with the help of experiment. It is a systematic body of knowledge. Art means application of knowledge for solving various problems. In modern times there is separation of ownership and management, so professional experts are appointed. </a:t>
            </a:r>
            <a:endParaRPr lang="en-US" dirty="0"/>
          </a:p>
        </p:txBody>
      </p:sp>
    </p:spTree>
    <p:extLst>
      <p:ext uri="{BB962C8B-B14F-4D97-AF65-F5344CB8AC3E}">
        <p14:creationId xmlns:p14="http://schemas.microsoft.com/office/powerpoint/2010/main" val="2043687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821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Definition &amp; Characteristics of Management </vt:lpstr>
      <vt:lpstr>Characteristics of Management </vt:lpstr>
      <vt:lpstr>PowerPoint Presentation</vt:lpstr>
      <vt:lpstr>NATURE OF MANAGEMENT</vt:lpstr>
      <vt:lpstr>Importance of Management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&amp; Characteristics of Management</dc:title>
  <dc:creator>bvimr</dc:creator>
  <cp:lastModifiedBy>bvimr</cp:lastModifiedBy>
  <cp:revision>13</cp:revision>
  <dcterms:created xsi:type="dcterms:W3CDTF">2016-07-21T06:01:53Z</dcterms:created>
  <dcterms:modified xsi:type="dcterms:W3CDTF">2016-07-22T09:25:25Z</dcterms:modified>
</cp:coreProperties>
</file>