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0AE-8923-43C3-B81D-16A38679BE34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491-49AB-49D1-A64C-AA2CBA8FF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0AE-8923-43C3-B81D-16A38679BE34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491-49AB-49D1-A64C-AA2CBA8FF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0AE-8923-43C3-B81D-16A38679BE34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491-49AB-49D1-A64C-AA2CBA8FF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0AE-8923-43C3-B81D-16A38679BE34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491-49AB-49D1-A64C-AA2CBA8FF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0AE-8923-43C3-B81D-16A38679BE34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491-49AB-49D1-A64C-AA2CBA8FF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0AE-8923-43C3-B81D-16A38679BE34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491-49AB-49D1-A64C-AA2CBA8FF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0AE-8923-43C3-B81D-16A38679BE34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491-49AB-49D1-A64C-AA2CBA8FF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0AE-8923-43C3-B81D-16A38679BE34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491-49AB-49D1-A64C-AA2CBA8FF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0AE-8923-43C3-B81D-16A38679BE34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491-49AB-49D1-A64C-AA2CBA8FF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0AE-8923-43C3-B81D-16A38679BE34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491-49AB-49D1-A64C-AA2CBA8FF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0AE-8923-43C3-B81D-16A38679BE34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491-49AB-49D1-A64C-AA2CBA8FF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E20AE-8923-43C3-B81D-16A38679BE34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9C491-49AB-49D1-A64C-AA2CBA8FF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1"/>
            <a:ext cx="8382000" cy="761999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Importance of Management 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43000"/>
            <a:ext cx="8458200" cy="54864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1. </a:t>
            </a:r>
            <a:r>
              <a:rPr lang="en-US" dirty="0" smtClean="0">
                <a:solidFill>
                  <a:srgbClr val="C00000"/>
                </a:solidFill>
              </a:rPr>
              <a:t>Optimum</a:t>
            </a:r>
            <a:r>
              <a:rPr lang="en-US" dirty="0" smtClean="0">
                <a:solidFill>
                  <a:schemeClr val="tx1"/>
                </a:solidFill>
              </a:rPr>
              <a:t> (Most </a:t>
            </a:r>
            <a:r>
              <a:rPr lang="en-US" dirty="0">
                <a:solidFill>
                  <a:schemeClr val="tx1"/>
                </a:solidFill>
              </a:rPr>
              <a:t>favorable conditions or greatest degree or amount possible under given </a:t>
            </a:r>
            <a:r>
              <a:rPr lang="en-US" dirty="0" smtClean="0">
                <a:solidFill>
                  <a:schemeClr val="tx1"/>
                </a:solidFill>
              </a:rPr>
              <a:t>circumstances) </a:t>
            </a:r>
            <a:r>
              <a:rPr lang="en-US" dirty="0" smtClean="0">
                <a:solidFill>
                  <a:srgbClr val="C00000"/>
                </a:solidFill>
              </a:rPr>
              <a:t>utilization of Resources.</a:t>
            </a:r>
            <a:endParaRPr lang="en-US" dirty="0">
              <a:solidFill>
                <a:srgbClr val="C00000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2. Expansion and diversification 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sz="3000" b="1" dirty="0" smtClean="0">
                <a:solidFill>
                  <a:schemeClr val="tx1"/>
                </a:solidFill>
              </a:rPr>
              <a:t>Example: </a:t>
            </a:r>
            <a:r>
              <a:rPr lang="en-US" sz="3000" b="1" dirty="0">
                <a:solidFill>
                  <a:schemeClr val="tx1"/>
                </a:solidFill>
              </a:rPr>
              <a:t>Sentences of "diversification"</a:t>
            </a:r>
          </a:p>
          <a:p>
            <a:pPr algn="l"/>
            <a:r>
              <a:rPr lang="en-US" sz="3000" dirty="0">
                <a:solidFill>
                  <a:schemeClr val="tx1"/>
                </a:solidFill>
              </a:rPr>
              <a:t>Adding to its woes is inadequate availability of machinery for increased productivity and quality assurance; industry </a:t>
            </a:r>
            <a:r>
              <a:rPr lang="en-US" sz="3000" dirty="0" smtClean="0">
                <a:solidFill>
                  <a:schemeClr val="tx1"/>
                </a:solidFill>
              </a:rPr>
              <a:t>changes  </a:t>
            </a:r>
            <a:r>
              <a:rPr lang="en-US" sz="3000" dirty="0">
                <a:solidFill>
                  <a:schemeClr val="tx1"/>
                </a:solidFill>
              </a:rPr>
              <a:t>for technology </a:t>
            </a:r>
            <a:r>
              <a:rPr lang="en-US" sz="3000" dirty="0" smtClean="0">
                <a:solidFill>
                  <a:schemeClr val="tx1"/>
                </a:solidFill>
              </a:rPr>
              <a:t>and </a:t>
            </a:r>
            <a:r>
              <a:rPr lang="en-US" sz="3000" dirty="0">
                <a:solidFill>
                  <a:schemeClr val="tx1"/>
                </a:solidFill>
              </a:rPr>
              <a:t>product </a:t>
            </a:r>
            <a:r>
              <a:rPr lang="en-US" sz="3000" b="1" dirty="0">
                <a:solidFill>
                  <a:schemeClr val="tx1"/>
                </a:solidFill>
              </a:rPr>
              <a:t>diversification</a:t>
            </a:r>
            <a:r>
              <a:rPr lang="en-US" sz="3000" dirty="0">
                <a:solidFill>
                  <a:schemeClr val="tx1"/>
                </a:solidFill>
              </a:rPr>
              <a:t>; and </a:t>
            </a:r>
            <a:r>
              <a:rPr lang="en-US" sz="3000" dirty="0" smtClean="0">
                <a:solidFill>
                  <a:schemeClr val="tx1"/>
                </a:solidFill>
              </a:rPr>
              <a:t>in sufficient </a:t>
            </a:r>
            <a:r>
              <a:rPr lang="en-US" sz="3000" dirty="0">
                <a:solidFill>
                  <a:schemeClr val="tx1"/>
                </a:solidFill>
              </a:rPr>
              <a:t>export promotion and marketing strategy.</a:t>
            </a:r>
            <a:r>
              <a:rPr lang="en-US" dirty="0"/>
              <a:t>  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3. </a:t>
            </a:r>
            <a:r>
              <a:rPr lang="en-US" dirty="0" smtClean="0">
                <a:solidFill>
                  <a:srgbClr val="FF0000"/>
                </a:solidFill>
              </a:rPr>
              <a:t>Reduction of Employers absenteeism and turnover. </a:t>
            </a:r>
          </a:p>
          <a:p>
            <a:pPr algn="just">
              <a:buNone/>
            </a:pPr>
            <a:r>
              <a:rPr lang="en-US" dirty="0" smtClean="0"/>
              <a:t>( </a:t>
            </a:r>
            <a:r>
              <a:rPr lang="en-US" dirty="0"/>
              <a:t>the ratio of the number of workers that had to be replaced in a given time period to the average number of </a:t>
            </a:r>
            <a:r>
              <a:rPr lang="en-US" dirty="0" smtClean="0"/>
              <a:t>workers)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 smtClean="0"/>
              <a:t>4. </a:t>
            </a:r>
            <a:r>
              <a:rPr lang="en-US" dirty="0" smtClean="0">
                <a:solidFill>
                  <a:srgbClr val="FF0000"/>
                </a:solidFill>
              </a:rPr>
              <a:t>Utilizes the benefits of science and technology.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5. Encourages initiative and innovation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6. Minimize wastages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7. Team work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8. Motivation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9. Reduction is labor turnover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10. Higher Efficiency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11. Improves the quality of life of the workers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12. Cordial industrial relations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13. Corporate image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14. Promotes national development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15. It helps society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16. </a:t>
            </a:r>
            <a:r>
              <a:rPr lang="en-US" smtClean="0"/>
              <a:t>Reduces costs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162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Importance of Management 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Importance of Management</dc:title>
  <dc:creator>admin</dc:creator>
  <cp:lastModifiedBy>admin</cp:lastModifiedBy>
  <cp:revision>4</cp:revision>
  <dcterms:created xsi:type="dcterms:W3CDTF">2018-12-25T12:42:24Z</dcterms:created>
  <dcterms:modified xsi:type="dcterms:W3CDTF">2019-01-07T14:19:13Z</dcterms:modified>
</cp:coreProperties>
</file>