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FC8-C172-4039-AB52-521C2E1E7332}" type="datetimeFigureOut">
              <a:rPr lang="en-US" smtClean="0"/>
              <a:pPr/>
              <a:t>7/4/2020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FA12-C4B4-4782-8973-8DCA3B6284C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perating-system-priority-scheduling-different-arrival-time-set-2/" TargetMode="External"/><Relationship Id="rId2" Type="http://schemas.openxmlformats.org/officeDocument/2006/relationships/hyperlink" Target="https://www.geeksforgeeks.org/program-shortest-job-first-sjf-scheduling-set-1-non-preemptiv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gram-shortest-job-first-scheduling-set-2srtf-make-changesdoneplease-review/" TargetMode="External"/><Relationship Id="rId2" Type="http://schemas.openxmlformats.org/officeDocument/2006/relationships/hyperlink" Target="https://www.geeksforgeeks.org/program-round-robin-scheduling-se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rogram-for-preemptive-priority-cpu-schedu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2786081"/>
          </a:xfrm>
        </p:spPr>
        <p:txBody>
          <a:bodyPr/>
          <a:lstStyle/>
          <a:p>
            <a:r>
              <a:rPr lang="en-IN" b="1" u="sng" dirty="0" smtClean="0"/>
              <a:t>UNIT 2</a:t>
            </a:r>
            <a:br>
              <a:rPr lang="en-IN" b="1" u="sng" dirty="0" smtClean="0"/>
            </a:br>
            <a:r>
              <a:rPr lang="en-IN" b="1" u="sng" dirty="0" smtClean="0"/>
              <a:t>PROCESS MANAGEMENT</a:t>
            </a:r>
            <a:endParaRPr lang="en-IN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Non-</a:t>
            </a:r>
            <a:r>
              <a:rPr lang="en-IN" b="1" dirty="0" err="1" smtClean="0"/>
              <a:t>Preemptive</a:t>
            </a:r>
            <a:r>
              <a:rPr lang="en-IN" b="1" dirty="0" smtClean="0"/>
              <a:t> Scheduling: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Non-</a:t>
            </a:r>
            <a:r>
              <a:rPr lang="en-IN" dirty="0" err="1" smtClean="0"/>
              <a:t>preemptive</a:t>
            </a:r>
            <a:r>
              <a:rPr lang="en-IN" dirty="0" smtClean="0"/>
              <a:t> Scheduling is used when a process terminates, or a process switches from running to waiting state. </a:t>
            </a:r>
            <a:endParaRPr lang="en-IN" dirty="0" smtClean="0"/>
          </a:p>
          <a:p>
            <a:r>
              <a:rPr lang="en-IN" dirty="0" smtClean="0"/>
              <a:t>Algorithms based on non-</a:t>
            </a:r>
            <a:r>
              <a:rPr lang="en-IN" dirty="0" err="1" smtClean="0"/>
              <a:t>preemptive</a:t>
            </a:r>
            <a:r>
              <a:rPr lang="en-IN" dirty="0" smtClean="0"/>
              <a:t> scheduling are:</a:t>
            </a:r>
            <a:r>
              <a:rPr lang="en-IN" dirty="0" smtClean="0">
                <a:hlinkClick r:id="rId2"/>
              </a:rPr>
              <a:t> </a:t>
            </a:r>
            <a:r>
              <a:rPr lang="en-IN" dirty="0" smtClean="0">
                <a:hlinkClick r:id="rId2"/>
              </a:rPr>
              <a:t>FCFS, Shortest </a:t>
            </a:r>
            <a:r>
              <a:rPr lang="en-IN" dirty="0" smtClean="0">
                <a:hlinkClick r:id="rId2"/>
              </a:rPr>
              <a:t>Job First (SJF basically non </a:t>
            </a:r>
            <a:r>
              <a:rPr lang="en-IN" dirty="0" err="1" smtClean="0">
                <a:hlinkClick r:id="rId2"/>
              </a:rPr>
              <a:t>preemptive</a:t>
            </a:r>
            <a:r>
              <a:rPr lang="en-IN" dirty="0" smtClean="0">
                <a:hlinkClick r:id="rId2"/>
              </a:rPr>
              <a:t>)</a:t>
            </a:r>
            <a:r>
              <a:rPr lang="en-IN" dirty="0" smtClean="0"/>
              <a:t> and </a:t>
            </a:r>
            <a:r>
              <a:rPr lang="en-IN" dirty="0" smtClean="0">
                <a:hlinkClick r:id="rId3"/>
              </a:rPr>
              <a:t>Priority (non </a:t>
            </a:r>
            <a:r>
              <a:rPr lang="en-IN" dirty="0" err="1" smtClean="0">
                <a:hlinkClick r:id="rId3"/>
              </a:rPr>
              <a:t>preemptive</a:t>
            </a:r>
            <a:r>
              <a:rPr lang="en-IN" dirty="0" smtClean="0">
                <a:hlinkClick r:id="rId3"/>
              </a:rPr>
              <a:t> version)</a:t>
            </a:r>
            <a:r>
              <a:rPr lang="en-IN" dirty="0" smtClean="0"/>
              <a:t>, etc.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PROCESS MENAGEMENT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 process is a program in execution. </a:t>
            </a:r>
          </a:p>
          <a:p>
            <a:r>
              <a:rPr lang="en-IN" dirty="0" smtClean="0"/>
              <a:t>For example, when we write a program in C or C++ and compile it, the compiler creates binary code. The original code and binary code are both programs. When we actually run the binary code, it becomes a process.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PCB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PCB stands for process control block.</a:t>
            </a:r>
          </a:p>
          <a:p>
            <a:r>
              <a:rPr lang="en-IN" dirty="0" smtClean="0"/>
              <a:t>Process Control Block is a data structure that contains information of the process related to it. The process control block is also known as a task control block, entry of the process table, etc.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3489" name="Picture 1" descr="Process Control Block in Operat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001056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PCB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Process State</a:t>
            </a:r>
          </a:p>
          <a:p>
            <a:pPr>
              <a:buNone/>
            </a:pPr>
            <a:r>
              <a:rPr lang="en-IN" sz="1800" dirty="0"/>
              <a:t>This specifies the process state i.e. new, ready, running, waiting or terminated</a:t>
            </a:r>
            <a:r>
              <a:rPr lang="en-IN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b="1" dirty="0"/>
              <a:t>Process Number</a:t>
            </a:r>
          </a:p>
          <a:p>
            <a:pPr>
              <a:buNone/>
            </a:pPr>
            <a:r>
              <a:rPr lang="en-IN" sz="1800" dirty="0"/>
              <a:t>This shows the number of the particular process</a:t>
            </a:r>
            <a:r>
              <a:rPr lang="en-IN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b="1" dirty="0"/>
              <a:t>Program Counter</a:t>
            </a:r>
          </a:p>
          <a:p>
            <a:pPr>
              <a:buNone/>
            </a:pPr>
            <a:r>
              <a:rPr lang="en-IN" sz="1800" dirty="0"/>
              <a:t>This contains the address of the next instruction that needs to be executed in the process</a:t>
            </a:r>
            <a:r>
              <a:rPr lang="en-IN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b="1" dirty="0"/>
              <a:t>Registers</a:t>
            </a:r>
          </a:p>
          <a:p>
            <a:pPr>
              <a:buNone/>
            </a:pPr>
            <a:r>
              <a:rPr lang="en-IN" sz="1800" dirty="0"/>
              <a:t>This specifies the registers that are used by the process. They may include accumulators, index registers, stack pointers, general purpose registers etc</a:t>
            </a:r>
            <a:r>
              <a:rPr lang="en-IN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b="1" dirty="0"/>
              <a:t>List of Open Files</a:t>
            </a:r>
          </a:p>
          <a:p>
            <a:pPr>
              <a:buNone/>
            </a:pPr>
            <a:r>
              <a:rPr lang="en-IN" sz="1800" dirty="0"/>
              <a:t>These are the different files that are associated with the </a:t>
            </a:r>
            <a:r>
              <a:rPr lang="en-IN" sz="1800" dirty="0" smtClean="0"/>
              <a:t>process.</a:t>
            </a:r>
            <a:br>
              <a:rPr lang="en-IN" sz="1800" dirty="0" smtClean="0"/>
            </a:b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PROCESS STATES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1. New</a:t>
            </a:r>
          </a:p>
          <a:p>
            <a:pPr>
              <a:buNone/>
            </a:pPr>
            <a:r>
              <a:rPr lang="en-IN" dirty="0" smtClean="0"/>
              <a:t>2</a:t>
            </a:r>
            <a:r>
              <a:rPr lang="en-IN" dirty="0"/>
              <a:t>. Ready</a:t>
            </a:r>
          </a:p>
          <a:p>
            <a:pPr>
              <a:buNone/>
            </a:pPr>
            <a:r>
              <a:rPr lang="en-IN" dirty="0" smtClean="0"/>
              <a:t>3</a:t>
            </a:r>
            <a:r>
              <a:rPr lang="en-IN" dirty="0"/>
              <a:t>. Running</a:t>
            </a:r>
          </a:p>
          <a:p>
            <a:pPr>
              <a:buNone/>
            </a:pPr>
            <a:r>
              <a:rPr lang="en-IN" dirty="0" smtClean="0"/>
              <a:t>4</a:t>
            </a:r>
            <a:r>
              <a:rPr lang="en-IN" dirty="0"/>
              <a:t>. Block or wait</a:t>
            </a:r>
          </a:p>
          <a:p>
            <a:pPr>
              <a:buNone/>
            </a:pPr>
            <a:r>
              <a:rPr lang="en-IN" dirty="0" smtClean="0"/>
              <a:t>5</a:t>
            </a:r>
            <a:r>
              <a:rPr lang="en-IN" dirty="0"/>
              <a:t>. Completion or </a:t>
            </a:r>
            <a:r>
              <a:rPr lang="en-IN" dirty="0" smtClean="0"/>
              <a:t>termination</a:t>
            </a:r>
            <a:endParaRPr lang="en-IN" dirty="0"/>
          </a:p>
          <a:p>
            <a:pPr>
              <a:buNone/>
            </a:pPr>
            <a:r>
              <a:rPr lang="en-IN" dirty="0"/>
              <a:t>6. Suspend ready</a:t>
            </a:r>
          </a:p>
          <a:p>
            <a:pPr>
              <a:buNone/>
            </a:pPr>
            <a:r>
              <a:rPr lang="en-IN" dirty="0" smtClean="0"/>
              <a:t>7</a:t>
            </a:r>
            <a:r>
              <a:rPr lang="en-IN" dirty="0"/>
              <a:t>. Suspend wait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PROCESS STATE DIAGRAM</a:t>
            </a:r>
            <a:endParaRPr lang="en-IN" b="1" u="sng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7" name="Picture 1" descr="CamScanner 06-29-2020 21.59.35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715304" cy="5857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CPU Scheduling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CPU scheduling is a process which allows one process to use the CPU while the execution of another process is on hold(in waiting state) due to unavailability of any resource like I/O etc, thereby making full use of CPU.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aim of CPU scheduling is to make the system efficient, fast and fair.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Preemptive</a:t>
            </a:r>
            <a:r>
              <a:rPr lang="en-IN" dirty="0" smtClean="0"/>
              <a:t> and Non-</a:t>
            </a:r>
            <a:r>
              <a:rPr lang="en-IN" dirty="0" err="1" smtClean="0"/>
              <a:t>Preemptive</a:t>
            </a:r>
            <a:r>
              <a:rPr lang="en-IN" dirty="0" smtClean="0"/>
              <a:t> Scheduling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Preemptive</a:t>
            </a:r>
            <a:r>
              <a:rPr lang="en-IN" b="1" dirty="0" smtClean="0"/>
              <a:t> Scheduling: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Preemptive</a:t>
            </a:r>
            <a:r>
              <a:rPr lang="en-IN" dirty="0" smtClean="0"/>
              <a:t> scheduling is used when a process switches from running state to ready state or from waiting state to ready state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Algorithms based on </a:t>
            </a:r>
            <a:r>
              <a:rPr lang="en-IN" dirty="0" err="1" smtClean="0"/>
              <a:t>preemptive</a:t>
            </a:r>
            <a:r>
              <a:rPr lang="en-IN" dirty="0" smtClean="0"/>
              <a:t> scheduling are: </a:t>
            </a:r>
            <a:r>
              <a:rPr lang="en-IN" dirty="0" smtClean="0">
                <a:hlinkClick r:id="rId2"/>
              </a:rPr>
              <a:t>Round Robin (RR)</a:t>
            </a:r>
            <a:r>
              <a:rPr lang="en-IN" dirty="0" smtClean="0"/>
              <a:t>,</a:t>
            </a:r>
            <a:r>
              <a:rPr lang="en-IN" dirty="0" smtClean="0">
                <a:hlinkClick r:id="rId3"/>
              </a:rPr>
              <a:t>Shortest Remaining Time First (SRTF)</a:t>
            </a:r>
            <a:r>
              <a:rPr lang="en-IN" dirty="0" smtClean="0"/>
              <a:t>, </a:t>
            </a:r>
            <a:r>
              <a:rPr lang="en-IN" dirty="0" smtClean="0">
                <a:hlinkClick r:id="rId4"/>
              </a:rPr>
              <a:t>Priority (</a:t>
            </a:r>
            <a:r>
              <a:rPr lang="en-IN" dirty="0" err="1" smtClean="0">
                <a:hlinkClick r:id="rId4"/>
              </a:rPr>
              <a:t>preemptive</a:t>
            </a:r>
            <a:r>
              <a:rPr lang="en-IN" dirty="0" smtClean="0">
                <a:hlinkClick r:id="rId4"/>
              </a:rPr>
              <a:t> version)</a:t>
            </a:r>
            <a:r>
              <a:rPr lang="en-IN" dirty="0" smtClean="0"/>
              <a:t>, etc.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2 PROCESS MANAGEMENT</vt:lpstr>
      <vt:lpstr>PROCESS MENAGEMENT</vt:lpstr>
      <vt:lpstr>PCB</vt:lpstr>
      <vt:lpstr>Slide 4</vt:lpstr>
      <vt:lpstr>PCB</vt:lpstr>
      <vt:lpstr>PROCESS STATES</vt:lpstr>
      <vt:lpstr>PROCESS STATE DIAGRAM</vt:lpstr>
      <vt:lpstr>CPU Scheduling</vt:lpstr>
      <vt:lpstr>Preemptive and Non-Preemptive Scheduling 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PROCESS MANAGEMENT</dc:title>
  <dc:creator>MALHOTRA</dc:creator>
  <cp:lastModifiedBy>MALHOTRA</cp:lastModifiedBy>
  <cp:revision>7</cp:revision>
  <dcterms:created xsi:type="dcterms:W3CDTF">2020-06-29T14:17:26Z</dcterms:created>
  <dcterms:modified xsi:type="dcterms:W3CDTF">2020-07-04T04:24:25Z</dcterms:modified>
</cp:coreProperties>
</file>