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>
      <p:cViewPr>
        <p:scale>
          <a:sx n="60" d="100"/>
          <a:sy n="60" d="100"/>
        </p:scale>
        <p:origin x="-1566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69A17-4F61-4CEF-841E-D42E2F1F3E91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16E9E-8B00-4039-809B-55EC8314448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16E9E-8B00-4039-809B-55EC83144483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16E9E-8B00-4039-809B-55EC83144483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F73CB-F2D5-4DB8-8E57-6A1D814B0888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73CB-F2D5-4DB8-8E57-6A1D814B0888}" type="datetimeFigureOut">
              <a:rPr lang="en-US" smtClean="0"/>
              <a:pPr/>
              <a:t>5/10/2021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85508-0E0F-4738-A440-81354245E7F9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Network Analysis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Diagrammatic Representation of Activities and its predecessors.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643042" y="428604"/>
          <a:ext cx="5774373" cy="2659194"/>
        </p:xfrm>
        <a:graphic>
          <a:graphicData uri="http://schemas.openxmlformats.org/drawingml/2006/table">
            <a:tbl>
              <a:tblPr/>
              <a:tblGrid>
                <a:gridCol w="2395648"/>
                <a:gridCol w="3378725"/>
              </a:tblGrid>
              <a:tr h="293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Activity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B,D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B,D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6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F,G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0" y="4857760"/>
            <a:ext cx="1142976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1142976" y="5214950"/>
            <a:ext cx="64294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85852" y="485776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7" name="Oval 6"/>
          <p:cNvSpPr/>
          <p:nvPr/>
        </p:nvSpPr>
        <p:spPr>
          <a:xfrm>
            <a:off x="1785918" y="4929198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7" idx="7"/>
            <a:endCxn id="20" idx="2"/>
          </p:cNvCxnSpPr>
          <p:nvPr/>
        </p:nvCxnSpPr>
        <p:spPr>
          <a:xfrm rot="5400000" flipH="1" flipV="1">
            <a:off x="3949456" y="3329241"/>
            <a:ext cx="201314" cy="31869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5"/>
          </p:cNvCxnSpPr>
          <p:nvPr/>
        </p:nvCxnSpPr>
        <p:spPr>
          <a:xfrm rot="16200000" flipH="1">
            <a:off x="3252936" y="4681703"/>
            <a:ext cx="237033" cy="18295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57686" y="5357826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3643306" y="457200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500430" y="514351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5" idx="6"/>
            <a:endCxn id="20" idx="3"/>
          </p:cNvCxnSpPr>
          <p:nvPr/>
        </p:nvCxnSpPr>
        <p:spPr>
          <a:xfrm flipV="1">
            <a:off x="5143504" y="5049355"/>
            <a:ext cx="583761" cy="629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643570" y="4500570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5143504" y="514351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20" idx="6"/>
          </p:cNvCxnSpPr>
          <p:nvPr/>
        </p:nvCxnSpPr>
        <p:spPr>
          <a:xfrm flipV="1">
            <a:off x="6215074" y="4214818"/>
            <a:ext cx="928694" cy="6072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7143768" y="4000504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6429388" y="414338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28" idx="6"/>
          </p:cNvCxnSpPr>
          <p:nvPr/>
        </p:nvCxnSpPr>
        <p:spPr>
          <a:xfrm>
            <a:off x="7786710" y="4286256"/>
            <a:ext cx="171451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858148" y="400050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sp>
        <p:nvSpPr>
          <p:cNvPr id="33" name="Rectangle 32"/>
          <p:cNvSpPr/>
          <p:nvPr/>
        </p:nvSpPr>
        <p:spPr>
          <a:xfrm>
            <a:off x="9144000" y="0"/>
            <a:ext cx="378624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7" name="Straight Arrow Connector 36"/>
          <p:cNvCxnSpPr>
            <a:stCxn id="20" idx="5"/>
          </p:cNvCxnSpPr>
          <p:nvPr/>
        </p:nvCxnSpPr>
        <p:spPr>
          <a:xfrm rot="5400000" flipH="1" flipV="1">
            <a:off x="7649064" y="3197198"/>
            <a:ext cx="334471" cy="3369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9572660" y="4214818"/>
            <a:ext cx="64294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7786710" y="450057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</a:t>
            </a:r>
            <a:endParaRPr lang="en-IN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9144000" y="4429132"/>
            <a:ext cx="428660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8" idx="6"/>
          </p:cNvCxnSpPr>
          <p:nvPr/>
        </p:nvCxnSpPr>
        <p:spPr>
          <a:xfrm flipV="1">
            <a:off x="10215602" y="4572008"/>
            <a:ext cx="57150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0287040" y="428625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</a:t>
            </a:r>
            <a:endParaRPr lang="en-IN" dirty="0"/>
          </a:p>
        </p:txBody>
      </p:sp>
      <p:sp>
        <p:nvSpPr>
          <p:cNvPr id="47" name="Oval 46"/>
          <p:cNvSpPr/>
          <p:nvPr/>
        </p:nvSpPr>
        <p:spPr>
          <a:xfrm>
            <a:off x="10787106" y="4214818"/>
            <a:ext cx="714380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28728" y="500042"/>
          <a:ext cx="6096000" cy="2659194"/>
        </p:xfrm>
        <a:graphic>
          <a:graphicData uri="http://schemas.openxmlformats.org/drawingml/2006/table">
            <a:tbl>
              <a:tblPr/>
              <a:tblGrid>
                <a:gridCol w="2529372"/>
                <a:gridCol w="3566628"/>
              </a:tblGrid>
              <a:tr h="2192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Activity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B,C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2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F,G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7852" marR="6785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-3786246" y="0"/>
            <a:ext cx="3786246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9144000" y="0"/>
            <a:ext cx="3857684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-857288" y="4929198"/>
            <a:ext cx="85728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>
            <a:off x="0" y="5250669"/>
            <a:ext cx="64291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2844" y="485776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642910" y="5000636"/>
            <a:ext cx="500066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>
            <a:endCxn id="16" idx="2"/>
          </p:cNvCxnSpPr>
          <p:nvPr/>
        </p:nvCxnSpPr>
        <p:spPr>
          <a:xfrm flipV="1">
            <a:off x="1142976" y="4179099"/>
            <a:ext cx="2286016" cy="96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428992" y="3929066"/>
            <a:ext cx="714380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500166" y="464344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0" idx="5"/>
          </p:cNvCxnSpPr>
          <p:nvPr/>
        </p:nvCxnSpPr>
        <p:spPr>
          <a:xfrm rot="16200000" flipH="1">
            <a:off x="2314677" y="4243510"/>
            <a:ext cx="12257" cy="2502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571868" y="5214950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2143108" y="507207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cxnSp>
        <p:nvCxnSpPr>
          <p:cNvPr id="27" name="Straight Arrow Connector 26"/>
          <p:cNvCxnSpPr>
            <a:stCxn id="20" idx="6"/>
          </p:cNvCxnSpPr>
          <p:nvPr/>
        </p:nvCxnSpPr>
        <p:spPr>
          <a:xfrm flipV="1">
            <a:off x="4143372" y="5429264"/>
            <a:ext cx="178595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286248" y="507207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20" idx="0"/>
          </p:cNvCxnSpPr>
          <p:nvPr/>
        </p:nvCxnSpPr>
        <p:spPr>
          <a:xfrm rot="5400000" flipH="1" flipV="1">
            <a:off x="3500430" y="4786322"/>
            <a:ext cx="785818" cy="71438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6"/>
          </p:cNvCxnSpPr>
          <p:nvPr/>
        </p:nvCxnSpPr>
        <p:spPr>
          <a:xfrm flipV="1">
            <a:off x="4143372" y="4143380"/>
            <a:ext cx="92869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29124" y="378619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5072066" y="3857628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5857884" y="4929198"/>
            <a:ext cx="57150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0" name="Straight Arrow Connector 39"/>
          <p:cNvCxnSpPr>
            <a:stCxn id="36" idx="6"/>
            <a:endCxn id="46" idx="2"/>
          </p:cNvCxnSpPr>
          <p:nvPr/>
        </p:nvCxnSpPr>
        <p:spPr>
          <a:xfrm>
            <a:off x="5643570" y="4143380"/>
            <a:ext cx="2143140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357950" y="392906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cxnSp>
        <p:nvCxnSpPr>
          <p:cNvPr id="44" name="Straight Arrow Connector 43"/>
          <p:cNvCxnSpPr>
            <a:endCxn id="46" idx="3"/>
          </p:cNvCxnSpPr>
          <p:nvPr/>
        </p:nvCxnSpPr>
        <p:spPr>
          <a:xfrm flipV="1">
            <a:off x="6429388" y="4784527"/>
            <a:ext cx="1441017" cy="644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929454" y="464344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</a:t>
            </a:r>
            <a:endParaRPr lang="en-IN" dirty="0"/>
          </a:p>
        </p:txBody>
      </p:sp>
      <p:sp>
        <p:nvSpPr>
          <p:cNvPr id="46" name="Oval 45"/>
          <p:cNvSpPr/>
          <p:nvPr/>
        </p:nvSpPr>
        <p:spPr>
          <a:xfrm>
            <a:off x="7786710" y="4357694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571932" y="0"/>
            <a:ext cx="3571932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144000" y="0"/>
            <a:ext cx="4071998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3088028" y="642918"/>
          <a:ext cx="2500330" cy="5047488"/>
        </p:xfrm>
        <a:graphic>
          <a:graphicData uri="http://schemas.openxmlformats.org/drawingml/2006/table">
            <a:tbl>
              <a:tblPr/>
              <a:tblGrid>
                <a:gridCol w="582269"/>
                <a:gridCol w="1918061"/>
              </a:tblGrid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Activity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8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A,B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B,C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A,B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D,E,F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L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H,J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K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N </a:t>
                      </a:r>
                      <a:endParaRPr lang="en-IN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I,L </a:t>
                      </a:r>
                      <a:endParaRPr lang="en-IN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214282" y="3214686"/>
            <a:ext cx="714380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8" name="Straight Arrow Connector 7"/>
          <p:cNvCxnSpPr>
            <a:stCxn id="6" idx="6"/>
          </p:cNvCxnSpPr>
          <p:nvPr/>
        </p:nvCxnSpPr>
        <p:spPr>
          <a:xfrm flipV="1">
            <a:off x="928662" y="2714620"/>
            <a:ext cx="857256" cy="892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6"/>
            <a:endCxn id="14" idx="2"/>
          </p:cNvCxnSpPr>
          <p:nvPr/>
        </p:nvCxnSpPr>
        <p:spPr>
          <a:xfrm>
            <a:off x="928662" y="3607595"/>
            <a:ext cx="135732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6"/>
          </p:cNvCxnSpPr>
          <p:nvPr/>
        </p:nvCxnSpPr>
        <p:spPr>
          <a:xfrm>
            <a:off x="928662" y="3607595"/>
            <a:ext cx="1357322" cy="12501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785918" y="2357430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2285984" y="3500438"/>
            <a:ext cx="785818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2285984" y="4572008"/>
            <a:ext cx="92869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142976" y="264318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643042" y="335756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785918" y="392906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cxnSp>
        <p:nvCxnSpPr>
          <p:cNvPr id="22" name="Straight Arrow Connector 21"/>
          <p:cNvCxnSpPr>
            <a:endCxn id="50" idx="2"/>
          </p:cNvCxnSpPr>
          <p:nvPr/>
        </p:nvCxnSpPr>
        <p:spPr>
          <a:xfrm>
            <a:off x="2571736" y="2607464"/>
            <a:ext cx="3571900" cy="8572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7554" y="1357298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28" name="Straight Arrow Connector 27"/>
          <p:cNvCxnSpPr>
            <a:stCxn id="15" idx="6"/>
          </p:cNvCxnSpPr>
          <p:nvPr/>
        </p:nvCxnSpPr>
        <p:spPr>
          <a:xfrm>
            <a:off x="3214678" y="4929198"/>
            <a:ext cx="221457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929058" y="442913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</a:t>
            </a:r>
            <a:endParaRPr lang="en-IN" dirty="0"/>
          </a:p>
        </p:txBody>
      </p:sp>
      <p:sp>
        <p:nvSpPr>
          <p:cNvPr id="30" name="Oval 29"/>
          <p:cNvSpPr/>
          <p:nvPr/>
        </p:nvSpPr>
        <p:spPr>
          <a:xfrm>
            <a:off x="5429256" y="4643446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cxnSp>
        <p:nvCxnSpPr>
          <p:cNvPr id="32" name="Straight Arrow Connector 31"/>
          <p:cNvCxnSpPr>
            <a:endCxn id="13" idx="5"/>
          </p:cNvCxnSpPr>
          <p:nvPr/>
        </p:nvCxnSpPr>
        <p:spPr>
          <a:xfrm rot="5400000" flipH="1" flipV="1">
            <a:off x="2074208" y="3189429"/>
            <a:ext cx="665661" cy="99235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3" idx="0"/>
          </p:cNvCxnSpPr>
          <p:nvPr/>
        </p:nvCxnSpPr>
        <p:spPr>
          <a:xfrm rot="5400000" flipH="1" flipV="1">
            <a:off x="2946785" y="517900"/>
            <a:ext cx="1071572" cy="2607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786314" y="1000108"/>
            <a:ext cx="785818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3357554" y="250030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cxnSp>
        <p:nvCxnSpPr>
          <p:cNvPr id="42" name="Straight Arrow Connector 41"/>
          <p:cNvCxnSpPr>
            <a:stCxn id="14" idx="6"/>
          </p:cNvCxnSpPr>
          <p:nvPr/>
        </p:nvCxnSpPr>
        <p:spPr>
          <a:xfrm flipV="1">
            <a:off x="3071802" y="3786190"/>
            <a:ext cx="714380" cy="35719"/>
          </a:xfrm>
          <a:prstGeom prst="straightConnector1">
            <a:avLst/>
          </a:prstGeom>
          <a:ln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7"/>
          </p:cNvCxnSpPr>
          <p:nvPr/>
        </p:nvCxnSpPr>
        <p:spPr>
          <a:xfrm rot="5400000" flipH="1" flipV="1">
            <a:off x="3022929" y="3913373"/>
            <a:ext cx="818998" cy="707508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3786182" y="3500438"/>
            <a:ext cx="714380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cxnSp>
        <p:nvCxnSpPr>
          <p:cNvPr id="47" name="Straight Arrow Connector 46"/>
          <p:cNvCxnSpPr>
            <a:stCxn id="45" idx="6"/>
          </p:cNvCxnSpPr>
          <p:nvPr/>
        </p:nvCxnSpPr>
        <p:spPr>
          <a:xfrm flipV="1">
            <a:off x="4500562" y="3571876"/>
            <a:ext cx="1643074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572000" y="335756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sp>
        <p:nvSpPr>
          <p:cNvPr id="50" name="Oval 49"/>
          <p:cNvSpPr/>
          <p:nvPr/>
        </p:nvSpPr>
        <p:spPr>
          <a:xfrm>
            <a:off x="6143636" y="3143248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7</a:t>
            </a:r>
            <a:endParaRPr lang="en-IN" dirty="0"/>
          </a:p>
        </p:txBody>
      </p:sp>
      <p:cxnSp>
        <p:nvCxnSpPr>
          <p:cNvPr id="54" name="Straight Arrow Connector 53"/>
          <p:cNvCxnSpPr/>
          <p:nvPr/>
        </p:nvCxnSpPr>
        <p:spPr>
          <a:xfrm rot="16200000" flipH="1">
            <a:off x="5036347" y="1821645"/>
            <a:ext cx="1643074" cy="1000132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6"/>
            <a:endCxn id="65" idx="2"/>
          </p:cNvCxnSpPr>
          <p:nvPr/>
        </p:nvCxnSpPr>
        <p:spPr>
          <a:xfrm>
            <a:off x="6858016" y="3464719"/>
            <a:ext cx="3857652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9358346" y="314324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</a:t>
            </a:r>
            <a:endParaRPr lang="en-IN" dirty="0"/>
          </a:p>
        </p:txBody>
      </p:sp>
      <p:cxnSp>
        <p:nvCxnSpPr>
          <p:cNvPr id="60" name="Straight Arrow Connector 59"/>
          <p:cNvCxnSpPr>
            <a:stCxn id="38" idx="6"/>
            <a:endCxn id="77" idx="1"/>
          </p:cNvCxnSpPr>
          <p:nvPr/>
        </p:nvCxnSpPr>
        <p:spPr>
          <a:xfrm>
            <a:off x="5572132" y="1250141"/>
            <a:ext cx="6155925" cy="1251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0001288" y="1785926"/>
            <a:ext cx="642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</a:t>
            </a:r>
            <a:endParaRPr lang="en-IN" dirty="0"/>
          </a:p>
        </p:txBody>
      </p:sp>
      <p:cxnSp>
        <p:nvCxnSpPr>
          <p:cNvPr id="64" name="Straight Arrow Connector 63"/>
          <p:cNvCxnSpPr>
            <a:stCxn id="30" idx="6"/>
            <a:endCxn id="65" idx="3"/>
          </p:cNvCxnSpPr>
          <p:nvPr/>
        </p:nvCxnSpPr>
        <p:spPr>
          <a:xfrm flipV="1">
            <a:off x="6143636" y="3794857"/>
            <a:ext cx="4655727" cy="1134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0715668" y="3429000"/>
            <a:ext cx="571504" cy="4286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9144000" y="378619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J</a:t>
            </a:r>
            <a:endParaRPr lang="en-IN" dirty="0"/>
          </a:p>
        </p:txBody>
      </p:sp>
      <p:cxnSp>
        <p:nvCxnSpPr>
          <p:cNvPr id="68" name="Straight Arrow Connector 67"/>
          <p:cNvCxnSpPr>
            <a:endCxn id="70" idx="2"/>
          </p:cNvCxnSpPr>
          <p:nvPr/>
        </p:nvCxnSpPr>
        <p:spPr>
          <a:xfrm>
            <a:off x="6143636" y="5072074"/>
            <a:ext cx="442915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8001024" y="492919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K</a:t>
            </a:r>
            <a:endParaRPr lang="en-IN" dirty="0"/>
          </a:p>
        </p:txBody>
      </p:sp>
      <p:sp>
        <p:nvSpPr>
          <p:cNvPr id="70" name="Oval 69"/>
          <p:cNvSpPr/>
          <p:nvPr/>
        </p:nvSpPr>
        <p:spPr>
          <a:xfrm>
            <a:off x="10572792" y="5072074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8</a:t>
            </a:r>
            <a:endParaRPr lang="en-IN" dirty="0"/>
          </a:p>
        </p:txBody>
      </p:sp>
      <p:cxnSp>
        <p:nvCxnSpPr>
          <p:cNvPr id="75" name="Straight Arrow Connector 74"/>
          <p:cNvCxnSpPr>
            <a:stCxn id="65" idx="7"/>
          </p:cNvCxnSpPr>
          <p:nvPr/>
        </p:nvCxnSpPr>
        <p:spPr>
          <a:xfrm rot="5400000" flipH="1" flipV="1">
            <a:off x="11178220" y="2954192"/>
            <a:ext cx="562837" cy="5123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001420" y="2928934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L</a:t>
            </a:r>
            <a:endParaRPr lang="en-IN" dirty="0"/>
          </a:p>
        </p:txBody>
      </p:sp>
      <p:sp>
        <p:nvSpPr>
          <p:cNvPr id="77" name="Oval 76"/>
          <p:cNvSpPr/>
          <p:nvPr/>
        </p:nvSpPr>
        <p:spPr>
          <a:xfrm>
            <a:off x="11644362" y="2428868"/>
            <a:ext cx="571504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10</a:t>
            </a:r>
            <a:endParaRPr lang="en-IN" sz="1400" dirty="0"/>
          </a:p>
        </p:txBody>
      </p:sp>
      <p:cxnSp>
        <p:nvCxnSpPr>
          <p:cNvPr id="79" name="Straight Arrow Connector 78"/>
          <p:cNvCxnSpPr>
            <a:stCxn id="70" idx="6"/>
            <a:endCxn id="90" idx="4"/>
          </p:cNvCxnSpPr>
          <p:nvPr/>
        </p:nvCxnSpPr>
        <p:spPr>
          <a:xfrm flipV="1">
            <a:off x="11287172" y="3214686"/>
            <a:ext cx="1643074" cy="2143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1501486" y="421481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</a:t>
            </a:r>
            <a:endParaRPr lang="en-IN" dirty="0"/>
          </a:p>
        </p:txBody>
      </p:sp>
      <p:cxnSp>
        <p:nvCxnSpPr>
          <p:cNvPr id="88" name="Straight Arrow Connector 87"/>
          <p:cNvCxnSpPr>
            <a:stCxn id="77" idx="5"/>
          </p:cNvCxnSpPr>
          <p:nvPr/>
        </p:nvCxnSpPr>
        <p:spPr>
          <a:xfrm rot="16200000" flipH="1">
            <a:off x="12387435" y="2600437"/>
            <a:ext cx="73232" cy="583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12715932" y="2857496"/>
            <a:ext cx="428628" cy="3571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/>
              <a:t>11</a:t>
            </a:r>
            <a:endParaRPr lang="en-IN" sz="900" dirty="0"/>
          </a:p>
        </p:txBody>
      </p:sp>
      <p:sp>
        <p:nvSpPr>
          <p:cNvPr id="91" name="TextBox 90"/>
          <p:cNvSpPr txBox="1"/>
          <p:nvPr/>
        </p:nvSpPr>
        <p:spPr>
          <a:xfrm>
            <a:off x="12215866" y="250030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Rules for Network Diagram (AOA)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714612" y="2357430"/>
            <a:ext cx="20717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00364" y="185736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Activity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4572000" y="2143116"/>
            <a:ext cx="57150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5143504" y="2214554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Head Arrow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2428860" y="2071678"/>
            <a:ext cx="42862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785918" y="2143116"/>
            <a:ext cx="785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Tail Arrow</a:t>
            </a:r>
            <a:endParaRPr lang="en-IN" dirty="0"/>
          </a:p>
        </p:txBody>
      </p:sp>
      <p:sp>
        <p:nvSpPr>
          <p:cNvPr id="12" name="Line Callout 1 11"/>
          <p:cNvSpPr/>
          <p:nvPr/>
        </p:nvSpPr>
        <p:spPr>
          <a:xfrm>
            <a:off x="5857884" y="1714488"/>
            <a:ext cx="2071702" cy="642942"/>
          </a:xfrm>
          <a:prstGeom prst="borderCallout1">
            <a:avLst>
              <a:gd name="adj1" fmla="val 18750"/>
              <a:gd name="adj2" fmla="val -8333"/>
              <a:gd name="adj3" fmla="val 77528"/>
              <a:gd name="adj4" fmla="val -19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Denotes end of activity</a:t>
            </a:r>
            <a:endParaRPr lang="en-IN" dirty="0"/>
          </a:p>
        </p:txBody>
      </p:sp>
      <p:sp>
        <p:nvSpPr>
          <p:cNvPr id="14" name="Rectangular Callout 13"/>
          <p:cNvSpPr/>
          <p:nvPr/>
        </p:nvSpPr>
        <p:spPr>
          <a:xfrm>
            <a:off x="1428728" y="1285860"/>
            <a:ext cx="1214446" cy="71438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Denotes starting of activity</a:t>
            </a:r>
            <a:endParaRPr lang="en-IN" dirty="0"/>
          </a:p>
        </p:txBody>
      </p:sp>
      <p:sp>
        <p:nvSpPr>
          <p:cNvPr id="15" name="Oval 14"/>
          <p:cNvSpPr/>
          <p:nvPr/>
        </p:nvSpPr>
        <p:spPr>
          <a:xfrm>
            <a:off x="1285852" y="3786190"/>
            <a:ext cx="1143008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ine Callout 2 (Border and Accent Bar) 15"/>
          <p:cNvSpPr/>
          <p:nvPr/>
        </p:nvSpPr>
        <p:spPr>
          <a:xfrm>
            <a:off x="3071802" y="3643314"/>
            <a:ext cx="1571636" cy="714380"/>
          </a:xfrm>
          <a:prstGeom prst="accent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Nodes representing events</a:t>
            </a:r>
            <a:endParaRPr lang="en-IN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857752" y="5429264"/>
            <a:ext cx="257176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4143372" y="5072074"/>
            <a:ext cx="642942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0" name="Oval 19"/>
          <p:cNvSpPr/>
          <p:nvPr/>
        </p:nvSpPr>
        <p:spPr>
          <a:xfrm>
            <a:off x="7429520" y="5072074"/>
            <a:ext cx="857256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5786446" y="503764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14282" y="6072206"/>
            <a:ext cx="821537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Every Project or an activity will start from one single node and will end on one single node.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14348" y="2071678"/>
            <a:ext cx="100013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1714480" y="1285860"/>
            <a:ext cx="200026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6"/>
          </p:cNvCxnSpPr>
          <p:nvPr/>
        </p:nvCxnSpPr>
        <p:spPr>
          <a:xfrm>
            <a:off x="1714480" y="2500306"/>
            <a:ext cx="228601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6"/>
          </p:cNvCxnSpPr>
          <p:nvPr/>
        </p:nvCxnSpPr>
        <p:spPr>
          <a:xfrm flipV="1">
            <a:off x="1714480" y="2071678"/>
            <a:ext cx="2000264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357422" y="157161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928926" y="1928802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3357554" y="242886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1285852" y="3571876"/>
            <a:ext cx="3143272" cy="9286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Bursting Event</a:t>
            </a:r>
            <a:endParaRPr lang="en-IN" dirty="0"/>
          </a:p>
        </p:txBody>
      </p:sp>
      <p:sp>
        <p:nvSpPr>
          <p:cNvPr id="16" name="Oval 15"/>
          <p:cNvSpPr/>
          <p:nvPr/>
        </p:nvSpPr>
        <p:spPr>
          <a:xfrm>
            <a:off x="3643306" y="928670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/>
          <p:cNvSpPr/>
          <p:nvPr/>
        </p:nvSpPr>
        <p:spPr>
          <a:xfrm>
            <a:off x="3714744" y="1785926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/>
          <p:cNvSpPr/>
          <p:nvPr/>
        </p:nvSpPr>
        <p:spPr>
          <a:xfrm>
            <a:off x="4000496" y="264318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5286380" y="785794"/>
            <a:ext cx="3571900" cy="20002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There can be more than one activity bursting out from one node but they cannot end on same node. They can end only on different nodes or a dummy arrow/ activity has to be created.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071802" y="2285992"/>
            <a:ext cx="1143008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57224" y="1643050"/>
            <a:ext cx="2286016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endCxn id="2" idx="2"/>
          </p:cNvCxnSpPr>
          <p:nvPr/>
        </p:nvCxnSpPr>
        <p:spPr>
          <a:xfrm flipV="1">
            <a:off x="857224" y="2714620"/>
            <a:ext cx="2214578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428728" y="3071810"/>
            <a:ext cx="171451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85720" y="1214422"/>
            <a:ext cx="571504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357158" y="2571744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857224" y="3786190"/>
            <a:ext cx="571504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4500562" y="2928934"/>
            <a:ext cx="2928958" cy="1071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Merging Event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857884" y="428604"/>
            <a:ext cx="2857520" cy="135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 smtClean="0"/>
              <a:t>More than one activity can end on one single node but they should have separate starting nodes or use dummy arrow/activity.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42976" y="1285860"/>
            <a:ext cx="1000132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4" name="Straight Arrow Connector 3"/>
          <p:cNvCxnSpPr>
            <a:stCxn id="2" idx="6"/>
          </p:cNvCxnSpPr>
          <p:nvPr/>
        </p:nvCxnSpPr>
        <p:spPr>
          <a:xfrm>
            <a:off x="2143108" y="1750207"/>
            <a:ext cx="135732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571868" y="1357298"/>
            <a:ext cx="135732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cxnSp>
        <p:nvCxnSpPr>
          <p:cNvPr id="7" name="Straight Arrow Connector 6"/>
          <p:cNvCxnSpPr>
            <a:stCxn id="2" idx="5"/>
          </p:cNvCxnSpPr>
          <p:nvPr/>
        </p:nvCxnSpPr>
        <p:spPr>
          <a:xfrm rot="5400000" flipH="1" flipV="1">
            <a:off x="2816538" y="1251782"/>
            <a:ext cx="6872" cy="1646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00298" y="1428736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00364" y="1785926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286380" y="1071546"/>
            <a:ext cx="2643206" cy="1143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Parallel activities are not allowed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500166" y="2928934"/>
            <a:ext cx="6000792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Activities can go in from left to right only </a:t>
            </a:r>
            <a:r>
              <a:rPr lang="en-IN" dirty="0" err="1" smtClean="0"/>
              <a:t>i,e</a:t>
            </a:r>
            <a:r>
              <a:rPr lang="en-IN" dirty="0" smtClean="0"/>
              <a:t> the progress of the project can be depicted from left to right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1571604" y="4572008"/>
            <a:ext cx="71438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/>
          <p:cNvCxnSpPr>
            <a:stCxn id="17" idx="6"/>
            <a:endCxn id="21" idx="2"/>
          </p:cNvCxnSpPr>
          <p:nvPr/>
        </p:nvCxnSpPr>
        <p:spPr>
          <a:xfrm flipV="1">
            <a:off x="2285984" y="4929198"/>
            <a:ext cx="1500198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3786182" y="4500570"/>
            <a:ext cx="100013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2857488" y="450057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</a:t>
            </a:r>
            <a:endParaRPr lang="en-IN" dirty="0"/>
          </a:p>
        </p:txBody>
      </p:sp>
      <p:cxnSp>
        <p:nvCxnSpPr>
          <p:cNvPr id="24" name="Straight Arrow Connector 23"/>
          <p:cNvCxnSpPr>
            <a:stCxn id="21" idx="4"/>
          </p:cNvCxnSpPr>
          <p:nvPr/>
        </p:nvCxnSpPr>
        <p:spPr>
          <a:xfrm rot="5400000">
            <a:off x="3393273" y="5107793"/>
            <a:ext cx="642942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57554" y="542926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27" name="Oval 26"/>
          <p:cNvSpPr/>
          <p:nvPr/>
        </p:nvSpPr>
        <p:spPr>
          <a:xfrm>
            <a:off x="2786050" y="5643578"/>
            <a:ext cx="35719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>
            <a:endCxn id="17" idx="5"/>
          </p:cNvCxnSpPr>
          <p:nvPr/>
        </p:nvCxnSpPr>
        <p:spPr>
          <a:xfrm rot="16200000" flipV="1">
            <a:off x="2135185" y="5349902"/>
            <a:ext cx="625608" cy="533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143108" y="5572140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33" name="Curved Left Arrow 32"/>
          <p:cNvSpPr/>
          <p:nvPr/>
        </p:nvSpPr>
        <p:spPr>
          <a:xfrm>
            <a:off x="2786050" y="5072074"/>
            <a:ext cx="571504" cy="4286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428860" y="1571612"/>
            <a:ext cx="857256" cy="714380"/>
            <a:chOff x="3000364" y="428604"/>
            <a:chExt cx="857256" cy="714380"/>
          </a:xfrm>
        </p:grpSpPr>
        <p:cxnSp>
          <p:nvCxnSpPr>
            <p:cNvPr id="35" name="Straight Connector 34"/>
            <p:cNvCxnSpPr/>
            <p:nvPr/>
          </p:nvCxnSpPr>
          <p:spPr>
            <a:xfrm>
              <a:off x="3000364" y="571480"/>
              <a:ext cx="857256" cy="57150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3071802" y="428604"/>
              <a:ext cx="642942" cy="64294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2857488" y="4500570"/>
            <a:ext cx="857256" cy="714380"/>
            <a:chOff x="3000364" y="428604"/>
            <a:chExt cx="857256" cy="714380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3000364" y="571480"/>
              <a:ext cx="857256" cy="57150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071802" y="428604"/>
              <a:ext cx="642942" cy="64294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5286380" y="4643446"/>
            <a:ext cx="214314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Looping is not permitted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5852" y="2357430"/>
            <a:ext cx="1000132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/>
          <p:cNvCxnSpPr>
            <a:stCxn id="2" idx="6"/>
          </p:cNvCxnSpPr>
          <p:nvPr/>
        </p:nvCxnSpPr>
        <p:spPr>
          <a:xfrm>
            <a:off x="2285984" y="2786058"/>
            <a:ext cx="164307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929058" y="2285992"/>
            <a:ext cx="928694" cy="9286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Arrow Connector 6"/>
          <p:cNvCxnSpPr>
            <a:stCxn id="5" idx="6"/>
          </p:cNvCxnSpPr>
          <p:nvPr/>
        </p:nvCxnSpPr>
        <p:spPr>
          <a:xfrm flipV="1">
            <a:off x="4857752" y="1571612"/>
            <a:ext cx="1214446" cy="11787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5" idx="6"/>
          </p:cNvCxnSpPr>
          <p:nvPr/>
        </p:nvCxnSpPr>
        <p:spPr>
          <a:xfrm>
            <a:off x="4857752" y="2750339"/>
            <a:ext cx="1643074" cy="3929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6143636" y="1214422"/>
            <a:ext cx="928694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6500826" y="2714620"/>
            <a:ext cx="1071570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8358214" y="2071678"/>
            <a:ext cx="785786" cy="8572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072330" y="1428736"/>
            <a:ext cx="1285884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1" idx="6"/>
          </p:cNvCxnSpPr>
          <p:nvPr/>
        </p:nvCxnSpPr>
        <p:spPr>
          <a:xfrm flipV="1">
            <a:off x="7572396" y="2643182"/>
            <a:ext cx="785818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928662" y="4143380"/>
          <a:ext cx="4064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Predecessor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2643174" y="2357430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5214942" y="1714488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572132" y="257174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7643834" y="135729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643834" y="2500306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2976" y="285728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Predecessor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42910" y="3571876"/>
            <a:ext cx="785818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1428728" y="3929066"/>
            <a:ext cx="100013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91856" y="3429000"/>
            <a:ext cx="1285884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714480" y="342900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14744" y="3143248"/>
            <a:ext cx="150019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>
            <a:off x="3677740" y="3929066"/>
            <a:ext cx="153720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14942" y="2857496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071934" y="30718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357686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5214942" y="4214818"/>
            <a:ext cx="100013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Arrow Connector 18"/>
          <p:cNvCxnSpPr>
            <a:stCxn id="14" idx="6"/>
          </p:cNvCxnSpPr>
          <p:nvPr/>
        </p:nvCxnSpPr>
        <p:spPr>
          <a:xfrm>
            <a:off x="5929322" y="3143248"/>
            <a:ext cx="157163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500958" y="3286124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/>
          <p:cNvSpPr txBox="1"/>
          <p:nvPr/>
        </p:nvSpPr>
        <p:spPr>
          <a:xfrm>
            <a:off x="6286512" y="292893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17" idx="6"/>
            <a:endCxn id="20" idx="3"/>
          </p:cNvCxnSpPr>
          <p:nvPr/>
        </p:nvCxnSpPr>
        <p:spPr>
          <a:xfrm flipV="1">
            <a:off x="6215074" y="3834909"/>
            <a:ext cx="1390503" cy="737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00826" y="40005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14282" y="6072206"/>
            <a:ext cx="821537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Every Project or an activity will start from one single node and will end on one single node.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14" idx="0"/>
          </p:cNvCxnSpPr>
          <p:nvPr/>
        </p:nvCxnSpPr>
        <p:spPr>
          <a:xfrm rot="5400000" flipH="1" flipV="1">
            <a:off x="5715008" y="1357298"/>
            <a:ext cx="1357322" cy="1643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72198" y="171448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7215206" y="1214422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/>
          <p:cNvSpPr/>
          <p:nvPr/>
        </p:nvSpPr>
        <p:spPr>
          <a:xfrm>
            <a:off x="6357950" y="0"/>
            <a:ext cx="2214578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Dangling of an activity is not allowed</a:t>
            </a:r>
            <a:endParaRPr lang="en-IN" dirty="0"/>
          </a:p>
        </p:txBody>
      </p:sp>
      <p:grpSp>
        <p:nvGrpSpPr>
          <p:cNvPr id="40" name="Group 39"/>
          <p:cNvGrpSpPr/>
          <p:nvPr/>
        </p:nvGrpSpPr>
        <p:grpSpPr>
          <a:xfrm>
            <a:off x="7358082" y="2143116"/>
            <a:ext cx="857256" cy="714380"/>
            <a:chOff x="3000364" y="428604"/>
            <a:chExt cx="857256" cy="71438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000364" y="571480"/>
              <a:ext cx="857256" cy="57150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3071802" y="428604"/>
              <a:ext cx="642942" cy="642942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42976" y="285728"/>
          <a:ext cx="4064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Activity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Predecessor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-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642910" y="3571876"/>
            <a:ext cx="785818" cy="7858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1428728" y="3929066"/>
            <a:ext cx="100013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391856" y="3429000"/>
            <a:ext cx="1285884" cy="1000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714480" y="342900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714744" y="3143248"/>
            <a:ext cx="150019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6"/>
          </p:cNvCxnSpPr>
          <p:nvPr/>
        </p:nvCxnSpPr>
        <p:spPr>
          <a:xfrm>
            <a:off x="3677740" y="3929066"/>
            <a:ext cx="1537202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5214942" y="2857496"/>
            <a:ext cx="714380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4071934" y="307181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357686" y="3857628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sp>
        <p:nvSpPr>
          <p:cNvPr id="17" name="Oval 16"/>
          <p:cNvSpPr/>
          <p:nvPr/>
        </p:nvSpPr>
        <p:spPr>
          <a:xfrm>
            <a:off x="5214942" y="4214818"/>
            <a:ext cx="100013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cxnSp>
        <p:nvCxnSpPr>
          <p:cNvPr id="19" name="Straight Arrow Connector 18"/>
          <p:cNvCxnSpPr>
            <a:stCxn id="14" idx="6"/>
          </p:cNvCxnSpPr>
          <p:nvPr/>
        </p:nvCxnSpPr>
        <p:spPr>
          <a:xfrm>
            <a:off x="5929322" y="3143248"/>
            <a:ext cx="157163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7500958" y="3286124"/>
            <a:ext cx="714380" cy="6429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6286512" y="292893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23" name="Straight Arrow Connector 22"/>
          <p:cNvCxnSpPr>
            <a:stCxn id="17" idx="6"/>
            <a:endCxn id="20" idx="3"/>
          </p:cNvCxnSpPr>
          <p:nvPr/>
        </p:nvCxnSpPr>
        <p:spPr>
          <a:xfrm flipV="1">
            <a:off x="6215074" y="3834909"/>
            <a:ext cx="1390503" cy="737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500826" y="40005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14282" y="6072206"/>
            <a:ext cx="8215370" cy="7857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Every Project or an activity will start from one single node and will end on one single node.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14" idx="0"/>
          </p:cNvCxnSpPr>
          <p:nvPr/>
        </p:nvCxnSpPr>
        <p:spPr>
          <a:xfrm rot="5400000" flipH="1" flipV="1">
            <a:off x="5679289" y="1821645"/>
            <a:ext cx="928694" cy="1143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072198" y="171448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6715140" y="1560134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37" name="Rectangle 36"/>
          <p:cNvSpPr/>
          <p:nvPr/>
        </p:nvSpPr>
        <p:spPr>
          <a:xfrm>
            <a:off x="6357950" y="0"/>
            <a:ext cx="2214578" cy="714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Dangling of an activity is not allowed</a:t>
            </a:r>
            <a:endParaRPr lang="en-IN" dirty="0"/>
          </a:p>
        </p:txBody>
      </p:sp>
      <p:cxnSp>
        <p:nvCxnSpPr>
          <p:cNvPr id="31" name="Straight Arrow Connector 30"/>
          <p:cNvCxnSpPr>
            <a:stCxn id="36" idx="5"/>
            <a:endCxn id="20" idx="7"/>
          </p:cNvCxnSpPr>
          <p:nvPr/>
        </p:nvCxnSpPr>
        <p:spPr>
          <a:xfrm rot="16200000" flipH="1">
            <a:off x="7021153" y="2290715"/>
            <a:ext cx="1332338" cy="846794"/>
          </a:xfrm>
          <a:prstGeom prst="straightConnector1">
            <a:avLst/>
          </a:prstGeom>
          <a:ln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4786314" y="5214950"/>
            <a:ext cx="3643338" cy="6429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Fulkerson’s Rule of Numbering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57290" y="428605"/>
          <a:ext cx="6643734" cy="2286016"/>
        </p:xfrm>
        <a:graphic>
          <a:graphicData uri="http://schemas.openxmlformats.org/drawingml/2006/table">
            <a:tbl>
              <a:tblPr/>
              <a:tblGrid>
                <a:gridCol w="2281794"/>
                <a:gridCol w="4361940"/>
              </a:tblGrid>
              <a:tr h="285752">
                <a:tc>
                  <a:txBody>
                    <a:bodyPr/>
                    <a:lstStyle/>
                    <a:p>
                      <a:pPr indent="153035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Activity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b="1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Immediate predecessor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B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-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D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E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C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F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</a:t>
                      </a:r>
                      <a:endParaRPr lang="en-IN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752"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</a:t>
                      </a:r>
                      <a:endParaRPr lang="en-IN" sz="14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IN"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357158" y="4643446"/>
            <a:ext cx="642942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5" name="Straight Arrow Connector 4"/>
          <p:cNvCxnSpPr>
            <a:stCxn id="3" idx="6"/>
          </p:cNvCxnSpPr>
          <p:nvPr/>
        </p:nvCxnSpPr>
        <p:spPr>
          <a:xfrm flipV="1">
            <a:off x="1000100" y="4286256"/>
            <a:ext cx="1428760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3" idx="6"/>
            <a:endCxn id="12" idx="2"/>
          </p:cNvCxnSpPr>
          <p:nvPr/>
        </p:nvCxnSpPr>
        <p:spPr>
          <a:xfrm flipV="1">
            <a:off x="1000100" y="4822041"/>
            <a:ext cx="5715040" cy="1785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3" idx="6"/>
            <a:endCxn id="13" idx="2"/>
          </p:cNvCxnSpPr>
          <p:nvPr/>
        </p:nvCxnSpPr>
        <p:spPr>
          <a:xfrm>
            <a:off x="1000100" y="5000636"/>
            <a:ext cx="1785950" cy="10358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428860" y="3857628"/>
            <a:ext cx="571504" cy="7143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6715140" y="4572008"/>
            <a:ext cx="714380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4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2786050" y="5786454"/>
            <a:ext cx="642942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357290" y="421481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929058" y="4572008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000232" y="5286388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C</a:t>
            </a:r>
            <a:endParaRPr lang="en-IN" dirty="0"/>
          </a:p>
        </p:txBody>
      </p:sp>
      <p:cxnSp>
        <p:nvCxnSpPr>
          <p:cNvPr id="18" name="Straight Arrow Connector 17"/>
          <p:cNvCxnSpPr>
            <a:stCxn id="11" idx="6"/>
          </p:cNvCxnSpPr>
          <p:nvPr/>
        </p:nvCxnSpPr>
        <p:spPr>
          <a:xfrm>
            <a:off x="3000364" y="4214818"/>
            <a:ext cx="3714776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72000" y="414338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</a:t>
            </a:r>
            <a:endParaRPr lang="en-IN" dirty="0"/>
          </a:p>
        </p:txBody>
      </p:sp>
      <p:cxnSp>
        <p:nvCxnSpPr>
          <p:cNvPr id="22" name="Straight Arrow Connector 21"/>
          <p:cNvCxnSpPr>
            <a:endCxn id="12" idx="3"/>
          </p:cNvCxnSpPr>
          <p:nvPr/>
        </p:nvCxnSpPr>
        <p:spPr>
          <a:xfrm flipV="1">
            <a:off x="2857488" y="4998841"/>
            <a:ext cx="3962271" cy="11448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43438" y="5143512"/>
            <a:ext cx="21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</a:t>
            </a:r>
            <a:endParaRPr lang="en-IN" dirty="0"/>
          </a:p>
        </p:txBody>
      </p:sp>
      <p:cxnSp>
        <p:nvCxnSpPr>
          <p:cNvPr id="27" name="Straight Arrow Connector 26"/>
          <p:cNvCxnSpPr>
            <a:endCxn id="36" idx="1"/>
          </p:cNvCxnSpPr>
          <p:nvPr/>
        </p:nvCxnSpPr>
        <p:spPr>
          <a:xfrm>
            <a:off x="3000364" y="4071942"/>
            <a:ext cx="5594851" cy="12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643570" y="3643314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12" idx="6"/>
            <a:endCxn id="36" idx="3"/>
          </p:cNvCxnSpPr>
          <p:nvPr/>
        </p:nvCxnSpPr>
        <p:spPr>
          <a:xfrm flipV="1">
            <a:off x="7429520" y="4488313"/>
            <a:ext cx="1165695" cy="3337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72396" y="4429132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G</a:t>
            </a:r>
            <a:endParaRPr lang="en-IN" dirty="0"/>
          </a:p>
        </p:txBody>
      </p:sp>
      <p:sp>
        <p:nvSpPr>
          <p:cNvPr id="36" name="Oval 35"/>
          <p:cNvSpPr/>
          <p:nvPr/>
        </p:nvSpPr>
        <p:spPr>
          <a:xfrm>
            <a:off x="8501058" y="4000504"/>
            <a:ext cx="642942" cy="571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5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E921D0A239614E893877728D9CFA9F" ma:contentTypeVersion="10" ma:contentTypeDescription="Create a new document." ma:contentTypeScope="" ma:versionID="a75f45f967c4a11b8f32161521254369">
  <xsd:schema xmlns:xsd="http://www.w3.org/2001/XMLSchema" xmlns:xs="http://www.w3.org/2001/XMLSchema" xmlns:p="http://schemas.microsoft.com/office/2006/metadata/properties" xmlns:ns2="065dd70a-4eca-4521-adf8-b021a65d4091" targetNamespace="http://schemas.microsoft.com/office/2006/metadata/properties" ma:root="true" ma:fieldsID="2d13eea92f9b7767791d1bdd23a249b2" ns2:_="">
    <xsd:import namespace="065dd70a-4eca-4521-adf8-b021a65d40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5dd70a-4eca-4521-adf8-b021a65d40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ED330C-CAC5-4B4F-BE36-E3312893507E}"/>
</file>

<file path=customXml/itemProps2.xml><?xml version="1.0" encoding="utf-8"?>
<ds:datastoreItem xmlns:ds="http://schemas.openxmlformats.org/officeDocument/2006/customXml" ds:itemID="{CE473D16-AA81-481A-BFBA-3AF6856BF948}"/>
</file>

<file path=customXml/itemProps3.xml><?xml version="1.0" encoding="utf-8"?>
<ds:datastoreItem xmlns:ds="http://schemas.openxmlformats.org/officeDocument/2006/customXml" ds:itemID="{0D1064DE-FF56-4FBC-9C5C-B67985116F99}"/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431</Words>
  <Application>Microsoft Office PowerPoint</Application>
  <PresentationFormat>On-screen Show (4:3)</PresentationFormat>
  <Paragraphs>246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Network Analysis</vt:lpstr>
      <vt:lpstr>Rules for Network Diagram (AOA)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</dc:title>
  <dc:creator>DELL</dc:creator>
  <cp:lastModifiedBy>DELL</cp:lastModifiedBy>
  <cp:revision>6</cp:revision>
  <dcterms:created xsi:type="dcterms:W3CDTF">2021-05-07T04:36:26Z</dcterms:created>
  <dcterms:modified xsi:type="dcterms:W3CDTF">2021-05-10T04:27:19Z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0x010100F8E921D0A239614E893877728D9CFA9F</vt:lpwstr>
  </property>
</Properties>
</file>