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UNIT-IV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220980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Software Testing Process</a:t>
            </a:r>
            <a:endParaRPr 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Phase 3: Execute	</a:t>
            </a:r>
            <a:endParaRPr lang="en-US" sz="6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Deliverables  of Execute phase</a:t>
            </a:r>
          </a:p>
          <a:p>
            <a:pPr lvl="1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Test execution report.</a:t>
            </a:r>
          </a:p>
          <a:p>
            <a:pPr lvl="1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Defect report.</a:t>
            </a:r>
          </a:p>
          <a:p>
            <a:pPr lvl="1"/>
            <a:r>
              <a:rPr lang="en-US" sz="3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00000"/>
                </a:solidFill>
              </a:rPr>
              <a:t>Updated traceability matrix.</a:t>
            </a:r>
          </a:p>
          <a:p>
            <a:pPr lvl="1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sz="6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Phase 4: Manage</a:t>
            </a:r>
            <a:endParaRPr lang="en-IN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Activities of manage phase</a:t>
            </a:r>
          </a:p>
          <a:p>
            <a:pPr lvl="1"/>
            <a:r>
              <a:rPr lang="en-IN" sz="3600" dirty="0" smtClean="0">
                <a:solidFill>
                  <a:srgbClr val="FFC000"/>
                </a:solidFill>
              </a:rPr>
              <a:t>Generate test report.</a:t>
            </a:r>
          </a:p>
          <a:p>
            <a:pPr lvl="1"/>
            <a:r>
              <a:rPr lang="en-IN" sz="3600" dirty="0" smtClean="0">
                <a:solidFill>
                  <a:srgbClr val="FFC000"/>
                </a:solidFill>
              </a:rPr>
              <a:t>Compile defect report.</a:t>
            </a:r>
          </a:p>
          <a:p>
            <a:pPr lvl="1"/>
            <a:r>
              <a:rPr lang="en-IN" sz="3600" dirty="0" smtClean="0">
                <a:solidFill>
                  <a:srgbClr val="FFC000"/>
                </a:solidFill>
              </a:rPr>
              <a:t>Hand over the report</a:t>
            </a:r>
            <a:r>
              <a:rPr lang="en-IN" sz="3600" dirty="0" smtClean="0"/>
              <a:t>.</a:t>
            </a:r>
          </a:p>
          <a:p>
            <a:r>
              <a:rPr lang="en-IN" sz="4000" dirty="0" smtClean="0">
                <a:solidFill>
                  <a:srgbClr val="C00000"/>
                </a:solidFill>
              </a:rPr>
              <a:t>Deliverables of manage phase</a:t>
            </a:r>
          </a:p>
          <a:p>
            <a:pPr lvl="1"/>
            <a:r>
              <a:rPr lang="en-IN" sz="3600" dirty="0" smtClean="0">
                <a:solidFill>
                  <a:srgbClr val="FFC000"/>
                </a:solidFill>
              </a:rPr>
              <a:t>Prepare test report matrix</a:t>
            </a:r>
          </a:p>
          <a:p>
            <a:pPr lvl="1"/>
            <a:r>
              <a:rPr lang="en-IN" sz="3600" dirty="0" smtClean="0">
                <a:solidFill>
                  <a:srgbClr val="FFC000"/>
                </a:solidFill>
              </a:rPr>
              <a:t>Hand over results.</a:t>
            </a:r>
            <a:endParaRPr lang="en-IN" sz="3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IN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Summary of software testing process</a:t>
            </a:r>
            <a:endParaRPr lang="en-IN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rgbClr val="92D050"/>
                </a:solidFill>
              </a:rPr>
              <a:t>Around 65% of defect can be detected at the verification stage.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So actual testing should account for less than 35%  of defects.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rgbClr val="92D050"/>
                </a:solidFill>
              </a:rPr>
              <a:t>Focus of testing should be on product  and not on producer.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</a:rPr>
              <a:t>Task of testing  team to identify defects not to fix defects.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TOPICS TO BE COVERED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 testing process </a:t>
            </a:r>
          </a:p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Plan </a:t>
            </a:r>
          </a:p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Develop </a:t>
            </a:r>
          </a:p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Execute </a:t>
            </a:r>
          </a:p>
          <a:p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Manage 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SOFTWARE TESTING PROCESS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The goal of software testing process is to  remove  defect as early as possible to minimize cost.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 testing process is  followed by all four types of testing –unit, integration, system and acceptance testing.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Software testing process  has four phases –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Plan,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Develop ,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Execute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Manage.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Each phase is divided in to two part 1:- Activities 2:-Deliverables.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  <a:p>
            <a:pPr algn="just">
              <a:buFont typeface="Wingdings" pitchFamily="2" charset="2"/>
              <a:buChar char="Ø"/>
            </a:pP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Phase-1 Plan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Activities of planning phase</a:t>
            </a:r>
          </a:p>
          <a:p>
            <a:pPr lvl="1"/>
            <a:r>
              <a:rPr lang="en-US" sz="36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Understanding system requirements.</a:t>
            </a:r>
          </a:p>
          <a:p>
            <a:pPr lvl="1"/>
            <a:r>
              <a:rPr lang="en-US" sz="36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Planning and scheduling resources.</a:t>
            </a:r>
          </a:p>
          <a:p>
            <a:pPr lvl="1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Identifying test plan requirements </a:t>
            </a:r>
          </a:p>
          <a:p>
            <a:pPr lvl="2"/>
            <a:r>
              <a:rPr lang="en-US" sz="32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understanding the test problems </a:t>
            </a:r>
          </a:p>
          <a:p>
            <a:pPr lvl="2"/>
            <a:r>
              <a:rPr lang="en-US" sz="32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reading all documentation</a:t>
            </a:r>
          </a:p>
          <a:p>
            <a:pPr lvl="2"/>
            <a:r>
              <a:rPr lang="en-US" sz="32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Talking to business analysts, end users and IT  personnel</a:t>
            </a:r>
          </a:p>
          <a:p>
            <a:pPr lvl="1"/>
            <a:r>
              <a:rPr lang="en-US" sz="3600" b="1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Agreeing on exit criterion 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.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Phase-1 Plan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Activities of planning phase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</a:rPr>
              <a:t>Understanding system requirements</a:t>
            </a:r>
            <a:r>
              <a:rPr lang="en-US" sz="3600" dirty="0" smtClean="0"/>
              <a:t>.</a:t>
            </a:r>
          </a:p>
          <a:p>
            <a:pPr lvl="1"/>
            <a:r>
              <a:rPr lang="en-US" sz="3600" dirty="0" smtClean="0"/>
              <a:t>Planning and scheduling resources.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</a:rPr>
              <a:t>Identifying test plan requirements </a:t>
            </a:r>
          </a:p>
          <a:p>
            <a:pPr lvl="2"/>
            <a:r>
              <a:rPr lang="en-US" sz="3200" dirty="0" smtClean="0"/>
              <a:t>understanding the test problems </a:t>
            </a:r>
          </a:p>
          <a:p>
            <a:pPr lvl="2"/>
            <a:r>
              <a:rPr lang="en-US" sz="3200" dirty="0" smtClean="0"/>
              <a:t>reading all documentation</a:t>
            </a:r>
          </a:p>
          <a:p>
            <a:pPr lvl="2"/>
            <a:r>
              <a:rPr lang="en-US" sz="3200" dirty="0" smtClean="0"/>
              <a:t>Talking to business analysts, end users and IT  personnel</a:t>
            </a:r>
          </a:p>
          <a:p>
            <a:pPr lvl="1"/>
            <a:r>
              <a:rPr lang="en-US" sz="3600" dirty="0" smtClean="0">
                <a:solidFill>
                  <a:srgbClr val="FF0000"/>
                </a:solidFill>
              </a:rPr>
              <a:t>Agreeing on exit criterion 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Phase-1 Plan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Deliverable  of planning phase</a:t>
            </a:r>
          </a:p>
          <a:p>
            <a:pPr lvl="1"/>
            <a:r>
              <a:rPr lang="en-US" sz="3200" b="1" dirty="0" smtClean="0">
                <a:solidFill>
                  <a:srgbClr val="FF0000"/>
                </a:solidFill>
              </a:rPr>
              <a:t>Test plan</a:t>
            </a:r>
          </a:p>
          <a:p>
            <a:pPr lvl="2"/>
            <a:r>
              <a:rPr lang="en-US" sz="2800" b="1" dirty="0" smtClean="0">
                <a:solidFill>
                  <a:srgbClr val="FF0000"/>
                </a:solidFill>
              </a:rPr>
              <a:t>Test plan document contains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Introduction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Scope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Stake holders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Version control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Approvals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Hardware/software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Personnel requirements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Testing to be performed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Acceptance /rejection criterion</a:t>
            </a:r>
          </a:p>
          <a:p>
            <a:pPr lvl="3"/>
            <a:r>
              <a:rPr lang="en-US" sz="2400" b="1" dirty="0" smtClean="0">
                <a:solidFill>
                  <a:srgbClr val="FF0000"/>
                </a:solidFill>
              </a:rPr>
              <a:t>Schedule of events</a:t>
            </a:r>
          </a:p>
          <a:p>
            <a:pPr lvl="3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Phase 2: Develop </a:t>
            </a:r>
            <a:endParaRPr lang="en-US" sz="60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Activities of development phase</a:t>
            </a:r>
          </a:p>
          <a:p>
            <a:pPr lvl="1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Write test cases and scripts</a:t>
            </a:r>
          </a:p>
          <a:p>
            <a:pPr lvl="1"/>
            <a:r>
              <a:rPr 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Identify  automated testing process</a:t>
            </a:r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.</a:t>
            </a:r>
          </a:p>
          <a:p>
            <a:pPr lvl="1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Prepare test data.</a:t>
            </a:r>
          </a:p>
          <a:p>
            <a:pPr lvl="1"/>
            <a:r>
              <a:rPr 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Set up test requirement.</a:t>
            </a:r>
          </a:p>
          <a:p>
            <a:pPr lvl="1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Set up defect tracking system.</a:t>
            </a:r>
          </a:p>
          <a:p>
            <a:pPr lvl="1"/>
            <a:endParaRPr lang="en-US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 lvl="1"/>
            <a:endParaRPr lang="en-US" sz="4000" b="1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Phase 2: Develop </a:t>
            </a:r>
            <a:endParaRPr lang="en-US" sz="6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FF00"/>
                </a:solidFill>
              </a:rPr>
              <a:t>Deliverables of development phase</a:t>
            </a:r>
          </a:p>
          <a:p>
            <a:pPr lvl="1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Approved test requirements and test cases.</a:t>
            </a:r>
          </a:p>
          <a:p>
            <a:pPr lvl="1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Test lab set-up.</a:t>
            </a:r>
          </a:p>
          <a:p>
            <a:pPr lvl="1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Defect tracking  tool set up.</a:t>
            </a:r>
          </a:p>
          <a:p>
            <a:pPr lvl="1">
              <a:buNone/>
            </a:pPr>
            <a:endParaRPr lang="en-US" sz="4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Phase 3: Execute	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>
            <a:normAutofit/>
          </a:bodyPr>
          <a:lstStyle/>
          <a:p>
            <a:r>
              <a:rPr lang="en-US" sz="4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Activities of Execute phase</a:t>
            </a:r>
          </a:p>
          <a:p>
            <a:pPr lvl="1"/>
            <a:r>
              <a:rPr 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Execute the test cases in the test environments and test cases. </a:t>
            </a:r>
          </a:p>
          <a:p>
            <a:pPr lvl="1"/>
            <a:r>
              <a:rPr 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Identify defects and update defect tracking system.</a:t>
            </a:r>
          </a:p>
          <a:p>
            <a:pPr lvl="1"/>
            <a:r>
              <a:rPr 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Regression test of iterative components</a:t>
            </a:r>
          </a:p>
          <a:p>
            <a:pPr lvl="1"/>
            <a:r>
              <a:rPr lang="en-US" sz="3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Execute test till exit  test criterion are met.</a:t>
            </a:r>
          </a:p>
          <a:p>
            <a:pPr lvl="1"/>
            <a:endParaRPr lang="en-US" sz="36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 lvl="1"/>
            <a:endParaRPr lang="en-US" sz="3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409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UNIT-IV</vt:lpstr>
      <vt:lpstr>TOPICS TO BE COVERED</vt:lpstr>
      <vt:lpstr>SOFTWARE TESTING PROCESS</vt:lpstr>
      <vt:lpstr>Phase-1 Plan</vt:lpstr>
      <vt:lpstr>Phase-1 Plan</vt:lpstr>
      <vt:lpstr>Phase-1 Plan</vt:lpstr>
      <vt:lpstr>Phase 2: Develop </vt:lpstr>
      <vt:lpstr>Phase 2: Develop </vt:lpstr>
      <vt:lpstr>Phase 3: Execute </vt:lpstr>
      <vt:lpstr>Phase 3: Execute </vt:lpstr>
      <vt:lpstr>Phase 4: Manage</vt:lpstr>
      <vt:lpstr>Summary of software testing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M_Chaubey</dc:creator>
  <cp:lastModifiedBy>Mahesh Chaturvedi</cp:lastModifiedBy>
  <cp:revision>16</cp:revision>
  <dcterms:created xsi:type="dcterms:W3CDTF">2006-08-16T00:00:00Z</dcterms:created>
  <dcterms:modified xsi:type="dcterms:W3CDTF">2015-12-29T06:42:23Z</dcterms:modified>
</cp:coreProperties>
</file>