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5"/>
  </p:notesMasterIdLst>
  <p:sldIdLst>
    <p:sldId id="336" r:id="rId2"/>
    <p:sldId id="260" r:id="rId3"/>
    <p:sldId id="261" r:id="rId4"/>
    <p:sldId id="262" r:id="rId5"/>
    <p:sldId id="264" r:id="rId6"/>
    <p:sldId id="265" r:id="rId7"/>
    <p:sldId id="266" r:id="rId8"/>
    <p:sldId id="267" r:id="rId9"/>
    <p:sldId id="268" r:id="rId10"/>
    <p:sldId id="269" r:id="rId11"/>
    <p:sldId id="270" r:id="rId12"/>
    <p:sldId id="271" r:id="rId13"/>
    <p:sldId id="272" r:id="rId14"/>
    <p:sldId id="771" r:id="rId15"/>
    <p:sldId id="780" r:id="rId16"/>
    <p:sldId id="781" r:id="rId17"/>
    <p:sldId id="782" r:id="rId18"/>
    <p:sldId id="772" r:id="rId19"/>
    <p:sldId id="273" r:id="rId20"/>
    <p:sldId id="274" r:id="rId21"/>
    <p:sldId id="275" r:id="rId22"/>
    <p:sldId id="773" r:id="rId23"/>
    <p:sldId id="774" r:id="rId24"/>
    <p:sldId id="775" r:id="rId25"/>
    <p:sldId id="776" r:id="rId26"/>
    <p:sldId id="777" r:id="rId27"/>
    <p:sldId id="276" r:id="rId28"/>
    <p:sldId id="277" r:id="rId29"/>
    <p:sldId id="278" r:id="rId30"/>
    <p:sldId id="279" r:id="rId31"/>
    <p:sldId id="280" r:id="rId32"/>
    <p:sldId id="281" r:id="rId33"/>
    <p:sldId id="282" r:id="rId34"/>
    <p:sldId id="778" r:id="rId35"/>
    <p:sldId id="779" r:id="rId36"/>
    <p:sldId id="783" r:id="rId37"/>
    <p:sldId id="283" r:id="rId38"/>
    <p:sldId id="284" r:id="rId39"/>
    <p:sldId id="285" r:id="rId40"/>
    <p:sldId id="286" r:id="rId41"/>
    <p:sldId id="287" r:id="rId42"/>
    <p:sldId id="288" r:id="rId43"/>
    <p:sldId id="289" r:id="rId44"/>
    <p:sldId id="290" r:id="rId45"/>
    <p:sldId id="291" r:id="rId46"/>
    <p:sldId id="790" r:id="rId47"/>
    <p:sldId id="791" r:id="rId48"/>
    <p:sldId id="784" r:id="rId49"/>
    <p:sldId id="785" r:id="rId50"/>
    <p:sldId id="786" r:id="rId51"/>
    <p:sldId id="787" r:id="rId52"/>
    <p:sldId id="788" r:id="rId53"/>
    <p:sldId id="789" r:id="rId54"/>
  </p:sldIdLst>
  <p:sldSz cx="10080625" cy="7559675"/>
  <p:notesSz cx="7772400" cy="10058400"/>
  <p:defaultTextStyle>
    <a:defPPr>
      <a:defRPr lang="en-GB"/>
    </a:defPPr>
    <a:lvl1pPr algn="l" defTabSz="457200" rtl="0" fontAlgn="base" hangingPunct="0">
      <a:lnSpc>
        <a:spcPct val="96000"/>
      </a:lnSpc>
      <a:spcBef>
        <a:spcPct val="0"/>
      </a:spcBef>
      <a:spcAft>
        <a:spcPct val="0"/>
      </a:spcAft>
      <a:buClr>
        <a:srgbClr val="000000"/>
      </a:buClr>
      <a:buSzPct val="45000"/>
      <a:buFont typeface="Wingdings" pitchFamily="2" charset="2"/>
      <a:defRPr kern="1200">
        <a:solidFill>
          <a:schemeClr val="tx1"/>
        </a:solidFill>
        <a:latin typeface="Arial" pitchFamily="34" charset="0"/>
        <a:ea typeface="Arial Unicode MS" pitchFamily="34" charset="-128"/>
        <a:cs typeface="Arial Unicode MS" pitchFamily="34" charset="-128"/>
      </a:defRPr>
    </a:lvl1pPr>
    <a:lvl2pPr marL="431800" indent="-215900" algn="l" defTabSz="457200" rtl="0" fontAlgn="base" hangingPunct="0">
      <a:lnSpc>
        <a:spcPct val="96000"/>
      </a:lnSpc>
      <a:spcBef>
        <a:spcPct val="0"/>
      </a:spcBef>
      <a:spcAft>
        <a:spcPct val="0"/>
      </a:spcAft>
      <a:buClr>
        <a:srgbClr val="000000"/>
      </a:buClr>
      <a:buSzPct val="45000"/>
      <a:buFont typeface="Wingdings" pitchFamily="2" charset="2"/>
      <a:defRPr kern="1200">
        <a:solidFill>
          <a:schemeClr val="tx1"/>
        </a:solidFill>
        <a:latin typeface="Arial" pitchFamily="34" charset="0"/>
        <a:ea typeface="Arial Unicode MS" pitchFamily="34" charset="-128"/>
        <a:cs typeface="Arial Unicode MS" pitchFamily="34" charset="-128"/>
      </a:defRPr>
    </a:lvl2pPr>
    <a:lvl3pPr marL="647700" indent="-215900" algn="l" defTabSz="457200" rtl="0" fontAlgn="base" hangingPunct="0">
      <a:lnSpc>
        <a:spcPct val="96000"/>
      </a:lnSpc>
      <a:spcBef>
        <a:spcPct val="0"/>
      </a:spcBef>
      <a:spcAft>
        <a:spcPct val="0"/>
      </a:spcAft>
      <a:buClr>
        <a:srgbClr val="000000"/>
      </a:buClr>
      <a:buSzPct val="45000"/>
      <a:buFont typeface="Wingdings" pitchFamily="2" charset="2"/>
      <a:defRPr kern="1200">
        <a:solidFill>
          <a:schemeClr val="tx1"/>
        </a:solidFill>
        <a:latin typeface="Arial" pitchFamily="34" charset="0"/>
        <a:ea typeface="Arial Unicode MS" pitchFamily="34" charset="-128"/>
        <a:cs typeface="Arial Unicode MS" pitchFamily="34" charset="-128"/>
      </a:defRPr>
    </a:lvl3pPr>
    <a:lvl4pPr marL="863600" indent="-215900" algn="l" defTabSz="457200" rtl="0" fontAlgn="base" hangingPunct="0">
      <a:lnSpc>
        <a:spcPct val="96000"/>
      </a:lnSpc>
      <a:spcBef>
        <a:spcPct val="0"/>
      </a:spcBef>
      <a:spcAft>
        <a:spcPct val="0"/>
      </a:spcAft>
      <a:buClr>
        <a:srgbClr val="000000"/>
      </a:buClr>
      <a:buSzPct val="45000"/>
      <a:buFont typeface="Wingdings" pitchFamily="2" charset="2"/>
      <a:defRPr kern="1200">
        <a:solidFill>
          <a:schemeClr val="tx1"/>
        </a:solidFill>
        <a:latin typeface="Arial" pitchFamily="34" charset="0"/>
        <a:ea typeface="Arial Unicode MS" pitchFamily="34" charset="-128"/>
        <a:cs typeface="Arial Unicode MS" pitchFamily="34" charset="-128"/>
      </a:defRPr>
    </a:lvl4pPr>
    <a:lvl5pPr marL="1079500" indent="-215900" algn="l" defTabSz="457200" rtl="0" fontAlgn="base" hangingPunct="0">
      <a:lnSpc>
        <a:spcPct val="96000"/>
      </a:lnSpc>
      <a:spcBef>
        <a:spcPct val="0"/>
      </a:spcBef>
      <a:spcAft>
        <a:spcPct val="0"/>
      </a:spcAft>
      <a:buClr>
        <a:srgbClr val="000000"/>
      </a:buClr>
      <a:buSzPct val="45000"/>
      <a:buFont typeface="Wingdings" pitchFamily="2" charset="2"/>
      <a:defRPr kern="1200">
        <a:solidFill>
          <a:schemeClr val="tx1"/>
        </a:solidFill>
        <a:latin typeface="Arial" pitchFamily="34" charset="0"/>
        <a:ea typeface="Arial Unicode MS" pitchFamily="34" charset="-128"/>
        <a:cs typeface="Arial Unicode MS" pitchFamily="34" charset="-128"/>
      </a:defRPr>
    </a:lvl5pPr>
    <a:lvl6pPr marL="2286000" algn="l" defTabSz="914400" rtl="0" eaLnBrk="1" latinLnBrk="0" hangingPunct="1">
      <a:defRPr kern="1200">
        <a:solidFill>
          <a:schemeClr val="tx1"/>
        </a:solidFill>
        <a:latin typeface="Arial" pitchFamily="34" charset="0"/>
        <a:ea typeface="Arial Unicode MS" pitchFamily="34" charset="-128"/>
        <a:cs typeface="Arial Unicode MS" pitchFamily="34" charset="-128"/>
      </a:defRPr>
    </a:lvl6pPr>
    <a:lvl7pPr marL="2743200" algn="l" defTabSz="914400" rtl="0" eaLnBrk="1" latinLnBrk="0" hangingPunct="1">
      <a:defRPr kern="1200">
        <a:solidFill>
          <a:schemeClr val="tx1"/>
        </a:solidFill>
        <a:latin typeface="Arial" pitchFamily="34" charset="0"/>
        <a:ea typeface="Arial Unicode MS" pitchFamily="34" charset="-128"/>
        <a:cs typeface="Arial Unicode MS" pitchFamily="34" charset="-128"/>
      </a:defRPr>
    </a:lvl7pPr>
    <a:lvl8pPr marL="3200400" algn="l" defTabSz="914400" rtl="0" eaLnBrk="1" latinLnBrk="0" hangingPunct="1">
      <a:defRPr kern="1200">
        <a:solidFill>
          <a:schemeClr val="tx1"/>
        </a:solidFill>
        <a:latin typeface="Arial" pitchFamily="34" charset="0"/>
        <a:ea typeface="Arial Unicode MS" pitchFamily="34" charset="-128"/>
        <a:cs typeface="Arial Unicode MS" pitchFamily="34" charset="-128"/>
      </a:defRPr>
    </a:lvl8pPr>
    <a:lvl9pPr marL="3657600" algn="l" defTabSz="914400" rtl="0" eaLnBrk="1" latinLnBrk="0" hangingPunct="1">
      <a:defRPr kern="1200">
        <a:solidFill>
          <a:schemeClr val="tx1"/>
        </a:solidFill>
        <a:latin typeface="Arial" pitchFamily="34" charset="0"/>
        <a:ea typeface="Arial Unicode MS" pitchFamily="34" charset="-128"/>
        <a:cs typeface="Arial Unicode MS" pitchFamily="3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4" y="-84"/>
      </p:cViewPr>
      <p:guideLst>
        <p:guide orient="horz" pos="2160"/>
        <p:guide pos="2880"/>
      </p:guideLst>
    </p:cSldViewPr>
  </p:slideViewPr>
  <p:outlineViewPr>
    <p:cViewPr varScale="1">
      <p:scale>
        <a:sx n="170" d="200"/>
        <a:sy n="170" d="200"/>
      </p:scale>
      <p:origin x="-780" y="-8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6946" name="Rectangle 1"/>
          <p:cNvSpPr>
            <a:spLocks noGrp="1" noRot="1" noChangeAspect="1" noChangeArrowheads="1"/>
          </p:cNvSpPr>
          <p:nvPr>
            <p:ph type="sldImg"/>
          </p:nvPr>
        </p:nvSpPr>
        <p:spPr bwMode="auto">
          <a:xfrm>
            <a:off x="1371600" y="763588"/>
            <a:ext cx="5027613" cy="3770312"/>
          </a:xfrm>
          <a:prstGeom prst="rect">
            <a:avLst/>
          </a:prstGeom>
          <a:noFill/>
          <a:ln w="9525">
            <a:noFill/>
            <a:round/>
            <a:headEnd/>
            <a:tailEnd/>
          </a:ln>
        </p:spPr>
      </p:sp>
      <p:sp>
        <p:nvSpPr>
          <p:cNvPr id="2050"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2051"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buFont typeface="Wingdings" charset="2"/>
              <a:buNone/>
              <a:tabLst>
                <a:tab pos="723900" algn="l"/>
                <a:tab pos="1447800" algn="l"/>
                <a:tab pos="2171700" algn="l"/>
                <a:tab pos="2895600" algn="l"/>
              </a:tabLst>
              <a:defRPr sz="1400">
                <a:solidFill>
                  <a:srgbClr val="000000"/>
                </a:solidFill>
                <a:latin typeface="Times New Roman" pitchFamily="16" charset="0"/>
                <a:ea typeface="+mn-ea"/>
                <a:cs typeface="Arial Unicode MS" charset="0"/>
              </a:defRPr>
            </a:lvl1pPr>
          </a:lstStyle>
          <a:p>
            <a:pPr>
              <a:defRPr/>
            </a:pPr>
            <a:endParaRPr lang="en-GB"/>
          </a:p>
        </p:txBody>
      </p:sp>
      <p:sp>
        <p:nvSpPr>
          <p:cNvPr id="2052"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buFont typeface="Wingdings" charset="2"/>
              <a:buNone/>
              <a:tabLst>
                <a:tab pos="723900" algn="l"/>
                <a:tab pos="1447800" algn="l"/>
                <a:tab pos="2171700" algn="l"/>
                <a:tab pos="2895600" algn="l"/>
              </a:tabLst>
              <a:defRPr sz="1400">
                <a:solidFill>
                  <a:srgbClr val="000000"/>
                </a:solidFill>
                <a:latin typeface="Times New Roman" pitchFamily="16" charset="0"/>
                <a:ea typeface="+mn-ea"/>
                <a:cs typeface="Arial Unicode MS" charset="0"/>
              </a:defRPr>
            </a:lvl1pPr>
          </a:lstStyle>
          <a:p>
            <a:pPr>
              <a:defRPr/>
            </a:pPr>
            <a:endParaRPr lang="en-GB"/>
          </a:p>
        </p:txBody>
      </p:sp>
      <p:sp>
        <p:nvSpPr>
          <p:cNvPr id="2053"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buFont typeface="Wingdings" charset="2"/>
              <a:buNone/>
              <a:tabLst>
                <a:tab pos="723900" algn="l"/>
                <a:tab pos="1447800" algn="l"/>
                <a:tab pos="2171700" algn="l"/>
                <a:tab pos="2895600" algn="l"/>
              </a:tabLst>
              <a:defRPr sz="1400">
                <a:solidFill>
                  <a:srgbClr val="000000"/>
                </a:solidFill>
                <a:latin typeface="Times New Roman" pitchFamily="16" charset="0"/>
                <a:ea typeface="+mn-ea"/>
                <a:cs typeface="Arial Unicode MS" charset="0"/>
              </a:defRPr>
            </a:lvl1pPr>
          </a:lstStyle>
          <a:p>
            <a:pPr>
              <a:defRPr/>
            </a:pPr>
            <a:endParaRPr lang="en-GB"/>
          </a:p>
        </p:txBody>
      </p:sp>
      <p:sp>
        <p:nvSpPr>
          <p:cNvPr id="2054"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buFont typeface="Wingdings" charset="2"/>
              <a:buNone/>
              <a:tabLst>
                <a:tab pos="723900" algn="l"/>
                <a:tab pos="1447800" algn="l"/>
                <a:tab pos="2171700" algn="l"/>
                <a:tab pos="2895600" algn="l"/>
              </a:tabLst>
              <a:defRPr sz="1400">
                <a:solidFill>
                  <a:srgbClr val="000000"/>
                </a:solidFill>
                <a:latin typeface="Times New Roman" pitchFamily="16" charset="0"/>
                <a:ea typeface="+mn-ea"/>
                <a:cs typeface="Arial Unicode MS" charset="0"/>
              </a:defRPr>
            </a:lvl1pPr>
          </a:lstStyle>
          <a:p>
            <a:pPr>
              <a:defRPr/>
            </a:pPr>
            <a:fld id="{61068B30-F14D-49C6-86EA-3383E033D2E7}" type="slidenum">
              <a:rPr lang="en-GB"/>
              <a:pPr>
                <a:defRPr/>
              </a:pPr>
              <a:t>‹#›</a:t>
            </a:fld>
            <a:endParaRPr lang="en-GB"/>
          </a:p>
        </p:txBody>
      </p:sp>
    </p:spTree>
    <p:extLst>
      <p:ext uri="{BB962C8B-B14F-4D97-AF65-F5344CB8AC3E}">
        <p14:creationId xmlns:p14="http://schemas.microsoft.com/office/powerpoint/2010/main" val="121655022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2066" name="Rectangle 6"/>
          <p:cNvSpPr>
            <a:spLocks noGrp="1" noChangeArrowheads="1"/>
          </p:cNvSpPr>
          <p:nvPr>
            <p:ph type="sldNum" sz="quarter"/>
          </p:nvPr>
        </p:nvSpPr>
        <p:spPr>
          <a:noFill/>
        </p:spPr>
        <p:txBody>
          <a:bodyPr/>
          <a:lstStyle/>
          <a:p>
            <a:pPr>
              <a:buFont typeface="Wingdings" pitchFamily="2" charset="2"/>
              <a:buNone/>
            </a:pPr>
            <a:fld id="{F8AD5E80-E7CE-415E-9510-9E06B5533EF5}" type="slidenum">
              <a:rPr lang="en-GB" smtClean="0">
                <a:latin typeface="Times New Roman" pitchFamily="18" charset="0"/>
                <a:ea typeface="Arial Unicode MS" pitchFamily="34" charset="-128"/>
                <a:cs typeface="Arial Unicode MS" pitchFamily="34" charset="-128"/>
              </a:rPr>
              <a:pPr>
                <a:buFont typeface="Wingdings" pitchFamily="2" charset="2"/>
                <a:buNone/>
              </a:pPr>
              <a:t>2</a:t>
            </a:fld>
            <a:endParaRPr lang="en-GB" smtClean="0">
              <a:latin typeface="Times New Roman" pitchFamily="18" charset="0"/>
              <a:ea typeface="Arial Unicode MS" pitchFamily="34" charset="-128"/>
              <a:cs typeface="Arial Unicode MS" pitchFamily="34" charset="-128"/>
            </a:endParaRPr>
          </a:p>
        </p:txBody>
      </p:sp>
      <p:sp>
        <p:nvSpPr>
          <p:cNvPr id="472067"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72068"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82" name="Rectangle 6"/>
          <p:cNvSpPr>
            <a:spLocks noGrp="1" noChangeArrowheads="1"/>
          </p:cNvSpPr>
          <p:nvPr>
            <p:ph type="sldNum" sz="quarter"/>
          </p:nvPr>
        </p:nvSpPr>
        <p:spPr>
          <a:noFill/>
        </p:spPr>
        <p:txBody>
          <a:bodyPr/>
          <a:lstStyle/>
          <a:p>
            <a:pPr>
              <a:buFont typeface="Wingdings" pitchFamily="2" charset="2"/>
              <a:buNone/>
            </a:pPr>
            <a:fld id="{8ABE2FEC-538D-46A4-B09F-9ACCFF11136A}" type="slidenum">
              <a:rPr lang="en-GB" smtClean="0">
                <a:latin typeface="Times New Roman" pitchFamily="18" charset="0"/>
                <a:ea typeface="Arial Unicode MS" pitchFamily="34" charset="-128"/>
                <a:cs typeface="Arial Unicode MS" pitchFamily="34" charset="-128"/>
              </a:rPr>
              <a:pPr>
                <a:buFont typeface="Wingdings" pitchFamily="2" charset="2"/>
                <a:buNone/>
              </a:pPr>
              <a:t>11</a:t>
            </a:fld>
            <a:endParaRPr lang="en-GB" smtClean="0">
              <a:latin typeface="Times New Roman" pitchFamily="18" charset="0"/>
              <a:ea typeface="Arial Unicode MS" pitchFamily="34" charset="-128"/>
              <a:cs typeface="Arial Unicode MS" pitchFamily="34" charset="-128"/>
            </a:endParaRPr>
          </a:p>
        </p:txBody>
      </p:sp>
      <p:sp>
        <p:nvSpPr>
          <p:cNvPr id="48128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81284"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2306" name="Rectangle 6"/>
          <p:cNvSpPr>
            <a:spLocks noGrp="1" noChangeArrowheads="1"/>
          </p:cNvSpPr>
          <p:nvPr>
            <p:ph type="sldNum" sz="quarter"/>
          </p:nvPr>
        </p:nvSpPr>
        <p:spPr>
          <a:noFill/>
        </p:spPr>
        <p:txBody>
          <a:bodyPr/>
          <a:lstStyle/>
          <a:p>
            <a:pPr>
              <a:buFont typeface="Wingdings" pitchFamily="2" charset="2"/>
              <a:buNone/>
            </a:pPr>
            <a:fld id="{FEDEC40F-C96A-4FD9-859A-0D3304C5017D}" type="slidenum">
              <a:rPr lang="en-GB" smtClean="0">
                <a:latin typeface="Times New Roman" pitchFamily="18" charset="0"/>
                <a:ea typeface="Arial Unicode MS" pitchFamily="34" charset="-128"/>
                <a:cs typeface="Arial Unicode MS" pitchFamily="34" charset="-128"/>
              </a:rPr>
              <a:pPr>
                <a:buFont typeface="Wingdings" pitchFamily="2" charset="2"/>
                <a:buNone/>
              </a:pPr>
              <a:t>12</a:t>
            </a:fld>
            <a:endParaRPr lang="en-GB" smtClean="0">
              <a:latin typeface="Times New Roman" pitchFamily="18" charset="0"/>
              <a:ea typeface="Arial Unicode MS" pitchFamily="34" charset="-128"/>
              <a:cs typeface="Arial Unicode MS" pitchFamily="34" charset="-128"/>
            </a:endParaRPr>
          </a:p>
        </p:txBody>
      </p:sp>
      <p:sp>
        <p:nvSpPr>
          <p:cNvPr id="482307"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82308"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3330" name="Rectangle 6"/>
          <p:cNvSpPr>
            <a:spLocks noGrp="1" noChangeArrowheads="1"/>
          </p:cNvSpPr>
          <p:nvPr>
            <p:ph type="sldNum" sz="quarter"/>
          </p:nvPr>
        </p:nvSpPr>
        <p:spPr>
          <a:noFill/>
        </p:spPr>
        <p:txBody>
          <a:bodyPr/>
          <a:lstStyle/>
          <a:p>
            <a:pPr>
              <a:buFont typeface="Wingdings" pitchFamily="2" charset="2"/>
              <a:buNone/>
            </a:pPr>
            <a:fld id="{41117142-B2E9-45D0-BD39-92E2194D0022}" type="slidenum">
              <a:rPr lang="en-GB" smtClean="0">
                <a:latin typeface="Times New Roman" pitchFamily="18" charset="0"/>
                <a:ea typeface="Arial Unicode MS" pitchFamily="34" charset="-128"/>
                <a:cs typeface="Arial Unicode MS" pitchFamily="34" charset="-128"/>
              </a:rPr>
              <a:pPr>
                <a:buFont typeface="Wingdings" pitchFamily="2" charset="2"/>
                <a:buNone/>
              </a:pPr>
              <a:t>13</a:t>
            </a:fld>
            <a:endParaRPr lang="en-GB" smtClean="0">
              <a:latin typeface="Times New Roman" pitchFamily="18" charset="0"/>
              <a:ea typeface="Arial Unicode MS" pitchFamily="34" charset="-128"/>
              <a:cs typeface="Arial Unicode MS" pitchFamily="34" charset="-128"/>
            </a:endParaRPr>
          </a:p>
        </p:txBody>
      </p:sp>
      <p:sp>
        <p:nvSpPr>
          <p:cNvPr id="483331"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83332"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4354" name="Rectangle 6"/>
          <p:cNvSpPr>
            <a:spLocks noGrp="1" noChangeArrowheads="1"/>
          </p:cNvSpPr>
          <p:nvPr>
            <p:ph type="sldNum" sz="quarter"/>
          </p:nvPr>
        </p:nvSpPr>
        <p:spPr>
          <a:noFill/>
        </p:spPr>
        <p:txBody>
          <a:bodyPr/>
          <a:lstStyle/>
          <a:p>
            <a:pPr>
              <a:buFont typeface="Wingdings" pitchFamily="2" charset="2"/>
              <a:buNone/>
            </a:pPr>
            <a:fld id="{A79CF37D-9136-48B6-9B26-15374BFEFDC7}" type="slidenum">
              <a:rPr lang="en-GB" smtClean="0">
                <a:latin typeface="Times New Roman" pitchFamily="18" charset="0"/>
                <a:ea typeface="Arial Unicode MS" pitchFamily="34" charset="-128"/>
                <a:cs typeface="Arial Unicode MS" pitchFamily="34" charset="-128"/>
              </a:rPr>
              <a:pPr>
                <a:buFont typeface="Wingdings" pitchFamily="2" charset="2"/>
                <a:buNone/>
              </a:pPr>
              <a:t>19</a:t>
            </a:fld>
            <a:endParaRPr lang="en-GB" smtClean="0">
              <a:latin typeface="Times New Roman" pitchFamily="18" charset="0"/>
              <a:ea typeface="Arial Unicode MS" pitchFamily="34" charset="-128"/>
              <a:cs typeface="Arial Unicode MS" pitchFamily="34" charset="-128"/>
            </a:endParaRPr>
          </a:p>
        </p:txBody>
      </p:sp>
      <p:sp>
        <p:nvSpPr>
          <p:cNvPr id="48435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84356"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5378" name="Rectangle 6"/>
          <p:cNvSpPr>
            <a:spLocks noGrp="1" noChangeArrowheads="1"/>
          </p:cNvSpPr>
          <p:nvPr>
            <p:ph type="sldNum" sz="quarter"/>
          </p:nvPr>
        </p:nvSpPr>
        <p:spPr>
          <a:noFill/>
        </p:spPr>
        <p:txBody>
          <a:bodyPr/>
          <a:lstStyle/>
          <a:p>
            <a:pPr>
              <a:buFont typeface="Wingdings" pitchFamily="2" charset="2"/>
              <a:buNone/>
            </a:pPr>
            <a:fld id="{4CD5CF5C-ED13-4BBE-86A7-BFB2A99394DE}" type="slidenum">
              <a:rPr lang="en-GB" smtClean="0">
                <a:latin typeface="Times New Roman" pitchFamily="18" charset="0"/>
                <a:ea typeface="Arial Unicode MS" pitchFamily="34" charset="-128"/>
                <a:cs typeface="Arial Unicode MS" pitchFamily="34" charset="-128"/>
              </a:rPr>
              <a:pPr>
                <a:buFont typeface="Wingdings" pitchFamily="2" charset="2"/>
                <a:buNone/>
              </a:pPr>
              <a:t>20</a:t>
            </a:fld>
            <a:endParaRPr lang="en-GB" smtClean="0">
              <a:latin typeface="Times New Roman" pitchFamily="18" charset="0"/>
              <a:ea typeface="Arial Unicode MS" pitchFamily="34" charset="-128"/>
              <a:cs typeface="Arial Unicode MS" pitchFamily="34" charset="-128"/>
            </a:endParaRPr>
          </a:p>
        </p:txBody>
      </p:sp>
      <p:sp>
        <p:nvSpPr>
          <p:cNvPr id="48537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85380"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6402" name="Rectangle 6"/>
          <p:cNvSpPr>
            <a:spLocks noGrp="1" noChangeArrowheads="1"/>
          </p:cNvSpPr>
          <p:nvPr>
            <p:ph type="sldNum" sz="quarter"/>
          </p:nvPr>
        </p:nvSpPr>
        <p:spPr>
          <a:noFill/>
        </p:spPr>
        <p:txBody>
          <a:bodyPr/>
          <a:lstStyle/>
          <a:p>
            <a:pPr>
              <a:buFont typeface="Wingdings" pitchFamily="2" charset="2"/>
              <a:buNone/>
            </a:pPr>
            <a:fld id="{8E1224E1-F261-4C6F-AD73-525A05417D0D}" type="slidenum">
              <a:rPr lang="en-GB" smtClean="0">
                <a:latin typeface="Times New Roman" pitchFamily="18" charset="0"/>
                <a:ea typeface="Arial Unicode MS" pitchFamily="34" charset="-128"/>
                <a:cs typeface="Arial Unicode MS" pitchFamily="34" charset="-128"/>
              </a:rPr>
              <a:pPr>
                <a:buFont typeface="Wingdings" pitchFamily="2" charset="2"/>
                <a:buNone/>
              </a:pPr>
              <a:t>21</a:t>
            </a:fld>
            <a:endParaRPr lang="en-GB" smtClean="0">
              <a:latin typeface="Times New Roman" pitchFamily="18" charset="0"/>
              <a:ea typeface="Arial Unicode MS" pitchFamily="34" charset="-128"/>
              <a:cs typeface="Arial Unicode MS" pitchFamily="34" charset="-128"/>
            </a:endParaRPr>
          </a:p>
        </p:txBody>
      </p:sp>
      <p:sp>
        <p:nvSpPr>
          <p:cNvPr id="48640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86404"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7426" name="Rectangle 6"/>
          <p:cNvSpPr>
            <a:spLocks noGrp="1" noChangeArrowheads="1"/>
          </p:cNvSpPr>
          <p:nvPr>
            <p:ph type="sldNum" sz="quarter"/>
          </p:nvPr>
        </p:nvSpPr>
        <p:spPr>
          <a:noFill/>
        </p:spPr>
        <p:txBody>
          <a:bodyPr/>
          <a:lstStyle/>
          <a:p>
            <a:pPr>
              <a:buFont typeface="Wingdings" pitchFamily="2" charset="2"/>
              <a:buNone/>
            </a:pPr>
            <a:fld id="{3C9450A1-544E-45BC-A647-D40F5A2E836F}" type="slidenum">
              <a:rPr lang="en-GB" smtClean="0">
                <a:latin typeface="Times New Roman" pitchFamily="18" charset="0"/>
                <a:ea typeface="Arial Unicode MS" pitchFamily="34" charset="-128"/>
                <a:cs typeface="Arial Unicode MS" pitchFamily="34" charset="-128"/>
              </a:rPr>
              <a:pPr>
                <a:buFont typeface="Wingdings" pitchFamily="2" charset="2"/>
                <a:buNone/>
              </a:pPr>
              <a:t>27</a:t>
            </a:fld>
            <a:endParaRPr lang="en-GB" smtClean="0">
              <a:latin typeface="Times New Roman" pitchFamily="18" charset="0"/>
              <a:ea typeface="Arial Unicode MS" pitchFamily="34" charset="-128"/>
              <a:cs typeface="Arial Unicode MS" pitchFamily="34" charset="-128"/>
            </a:endParaRPr>
          </a:p>
        </p:txBody>
      </p:sp>
      <p:sp>
        <p:nvSpPr>
          <p:cNvPr id="487427"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87428"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8450" name="Rectangle 6"/>
          <p:cNvSpPr>
            <a:spLocks noGrp="1" noChangeArrowheads="1"/>
          </p:cNvSpPr>
          <p:nvPr>
            <p:ph type="sldNum" sz="quarter"/>
          </p:nvPr>
        </p:nvSpPr>
        <p:spPr>
          <a:noFill/>
        </p:spPr>
        <p:txBody>
          <a:bodyPr/>
          <a:lstStyle/>
          <a:p>
            <a:pPr>
              <a:buFont typeface="Wingdings" pitchFamily="2" charset="2"/>
              <a:buNone/>
            </a:pPr>
            <a:fld id="{A8994D23-24FC-4296-95AE-E13BBE3E5BB7}" type="slidenum">
              <a:rPr lang="en-GB" smtClean="0">
                <a:latin typeface="Times New Roman" pitchFamily="18" charset="0"/>
                <a:ea typeface="Arial Unicode MS" pitchFamily="34" charset="-128"/>
                <a:cs typeface="Arial Unicode MS" pitchFamily="34" charset="-128"/>
              </a:rPr>
              <a:pPr>
                <a:buFont typeface="Wingdings" pitchFamily="2" charset="2"/>
                <a:buNone/>
              </a:pPr>
              <a:t>28</a:t>
            </a:fld>
            <a:endParaRPr lang="en-GB" smtClean="0">
              <a:latin typeface="Times New Roman" pitchFamily="18" charset="0"/>
              <a:ea typeface="Arial Unicode MS" pitchFamily="34" charset="-128"/>
              <a:cs typeface="Arial Unicode MS" pitchFamily="34" charset="-128"/>
            </a:endParaRPr>
          </a:p>
        </p:txBody>
      </p:sp>
      <p:sp>
        <p:nvSpPr>
          <p:cNvPr id="488451"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88452"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9474" name="Rectangle 6"/>
          <p:cNvSpPr>
            <a:spLocks noGrp="1" noChangeArrowheads="1"/>
          </p:cNvSpPr>
          <p:nvPr>
            <p:ph type="sldNum" sz="quarter"/>
          </p:nvPr>
        </p:nvSpPr>
        <p:spPr>
          <a:noFill/>
        </p:spPr>
        <p:txBody>
          <a:bodyPr/>
          <a:lstStyle/>
          <a:p>
            <a:pPr>
              <a:buFont typeface="Wingdings" pitchFamily="2" charset="2"/>
              <a:buNone/>
            </a:pPr>
            <a:fld id="{4A1916EF-D944-4406-A568-E3CF1C1E2A21}" type="slidenum">
              <a:rPr lang="en-GB" smtClean="0">
                <a:latin typeface="Times New Roman" pitchFamily="18" charset="0"/>
                <a:ea typeface="Arial Unicode MS" pitchFamily="34" charset="-128"/>
                <a:cs typeface="Arial Unicode MS" pitchFamily="34" charset="-128"/>
              </a:rPr>
              <a:pPr>
                <a:buFont typeface="Wingdings" pitchFamily="2" charset="2"/>
                <a:buNone/>
              </a:pPr>
              <a:t>29</a:t>
            </a:fld>
            <a:endParaRPr lang="en-GB" smtClean="0">
              <a:latin typeface="Times New Roman" pitchFamily="18" charset="0"/>
              <a:ea typeface="Arial Unicode MS" pitchFamily="34" charset="-128"/>
              <a:cs typeface="Arial Unicode MS" pitchFamily="34" charset="-128"/>
            </a:endParaRPr>
          </a:p>
        </p:txBody>
      </p:sp>
      <p:sp>
        <p:nvSpPr>
          <p:cNvPr id="48947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89476"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0498" name="Rectangle 6"/>
          <p:cNvSpPr>
            <a:spLocks noGrp="1" noChangeArrowheads="1"/>
          </p:cNvSpPr>
          <p:nvPr>
            <p:ph type="sldNum" sz="quarter"/>
          </p:nvPr>
        </p:nvSpPr>
        <p:spPr>
          <a:noFill/>
        </p:spPr>
        <p:txBody>
          <a:bodyPr/>
          <a:lstStyle/>
          <a:p>
            <a:pPr>
              <a:buFont typeface="Wingdings" pitchFamily="2" charset="2"/>
              <a:buNone/>
            </a:pPr>
            <a:fld id="{B54A3AA8-2C37-4814-B3D5-F5EBD7FB82C2}" type="slidenum">
              <a:rPr lang="en-GB" smtClean="0">
                <a:latin typeface="Times New Roman" pitchFamily="18" charset="0"/>
                <a:ea typeface="Arial Unicode MS" pitchFamily="34" charset="-128"/>
                <a:cs typeface="Arial Unicode MS" pitchFamily="34" charset="-128"/>
              </a:rPr>
              <a:pPr>
                <a:buFont typeface="Wingdings" pitchFamily="2" charset="2"/>
                <a:buNone/>
              </a:pPr>
              <a:t>30</a:t>
            </a:fld>
            <a:endParaRPr lang="en-GB" smtClean="0">
              <a:latin typeface="Times New Roman" pitchFamily="18" charset="0"/>
              <a:ea typeface="Arial Unicode MS" pitchFamily="34" charset="-128"/>
              <a:cs typeface="Arial Unicode MS" pitchFamily="34" charset="-128"/>
            </a:endParaRPr>
          </a:p>
        </p:txBody>
      </p:sp>
      <p:sp>
        <p:nvSpPr>
          <p:cNvPr id="49049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90500"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3090" name="Rectangle 6"/>
          <p:cNvSpPr>
            <a:spLocks noGrp="1" noChangeArrowheads="1"/>
          </p:cNvSpPr>
          <p:nvPr>
            <p:ph type="sldNum" sz="quarter"/>
          </p:nvPr>
        </p:nvSpPr>
        <p:spPr>
          <a:noFill/>
        </p:spPr>
        <p:txBody>
          <a:bodyPr/>
          <a:lstStyle/>
          <a:p>
            <a:pPr>
              <a:buFont typeface="Wingdings" pitchFamily="2" charset="2"/>
              <a:buNone/>
            </a:pPr>
            <a:fld id="{E68FF88D-4271-4692-884C-CE8FFE1F41ED}" type="slidenum">
              <a:rPr lang="en-GB" smtClean="0">
                <a:latin typeface="Times New Roman" pitchFamily="18" charset="0"/>
                <a:ea typeface="Arial Unicode MS" pitchFamily="34" charset="-128"/>
                <a:cs typeface="Arial Unicode MS" pitchFamily="34" charset="-128"/>
              </a:rPr>
              <a:pPr>
                <a:buFont typeface="Wingdings" pitchFamily="2" charset="2"/>
                <a:buNone/>
              </a:pPr>
              <a:t>3</a:t>
            </a:fld>
            <a:endParaRPr lang="en-GB" smtClean="0">
              <a:latin typeface="Times New Roman" pitchFamily="18" charset="0"/>
              <a:ea typeface="Arial Unicode MS" pitchFamily="34" charset="-128"/>
              <a:cs typeface="Arial Unicode MS" pitchFamily="34" charset="-128"/>
            </a:endParaRPr>
          </a:p>
        </p:txBody>
      </p:sp>
      <p:sp>
        <p:nvSpPr>
          <p:cNvPr id="473091"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73092"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22" name="Rectangle 6"/>
          <p:cNvSpPr>
            <a:spLocks noGrp="1" noChangeArrowheads="1"/>
          </p:cNvSpPr>
          <p:nvPr>
            <p:ph type="sldNum" sz="quarter"/>
          </p:nvPr>
        </p:nvSpPr>
        <p:spPr>
          <a:noFill/>
        </p:spPr>
        <p:txBody>
          <a:bodyPr/>
          <a:lstStyle/>
          <a:p>
            <a:pPr>
              <a:buFont typeface="Wingdings" pitchFamily="2" charset="2"/>
              <a:buNone/>
            </a:pPr>
            <a:fld id="{B6CE4280-000E-49ED-94C4-CB40FC771E8E}" type="slidenum">
              <a:rPr lang="en-GB" smtClean="0">
                <a:latin typeface="Times New Roman" pitchFamily="18" charset="0"/>
                <a:ea typeface="Arial Unicode MS" pitchFamily="34" charset="-128"/>
                <a:cs typeface="Arial Unicode MS" pitchFamily="34" charset="-128"/>
              </a:rPr>
              <a:pPr>
                <a:buFont typeface="Wingdings" pitchFamily="2" charset="2"/>
                <a:buNone/>
              </a:pPr>
              <a:t>31</a:t>
            </a:fld>
            <a:endParaRPr lang="en-GB" smtClean="0">
              <a:latin typeface="Times New Roman" pitchFamily="18" charset="0"/>
              <a:ea typeface="Arial Unicode MS" pitchFamily="34" charset="-128"/>
              <a:cs typeface="Arial Unicode MS" pitchFamily="34" charset="-128"/>
            </a:endParaRPr>
          </a:p>
        </p:txBody>
      </p:sp>
      <p:sp>
        <p:nvSpPr>
          <p:cNvPr id="49152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91524"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2546" name="Rectangle 6"/>
          <p:cNvSpPr>
            <a:spLocks noGrp="1" noChangeArrowheads="1"/>
          </p:cNvSpPr>
          <p:nvPr>
            <p:ph type="sldNum" sz="quarter"/>
          </p:nvPr>
        </p:nvSpPr>
        <p:spPr>
          <a:noFill/>
        </p:spPr>
        <p:txBody>
          <a:bodyPr/>
          <a:lstStyle/>
          <a:p>
            <a:pPr>
              <a:buFont typeface="Wingdings" pitchFamily="2" charset="2"/>
              <a:buNone/>
            </a:pPr>
            <a:fld id="{547698B9-8AC3-43A9-BE79-D3C26AB31116}" type="slidenum">
              <a:rPr lang="en-GB" smtClean="0">
                <a:latin typeface="Times New Roman" pitchFamily="18" charset="0"/>
                <a:ea typeface="Arial Unicode MS" pitchFamily="34" charset="-128"/>
                <a:cs typeface="Arial Unicode MS" pitchFamily="34" charset="-128"/>
              </a:rPr>
              <a:pPr>
                <a:buFont typeface="Wingdings" pitchFamily="2" charset="2"/>
                <a:buNone/>
              </a:pPr>
              <a:t>32</a:t>
            </a:fld>
            <a:endParaRPr lang="en-GB" smtClean="0">
              <a:latin typeface="Times New Roman" pitchFamily="18" charset="0"/>
              <a:ea typeface="Arial Unicode MS" pitchFamily="34" charset="-128"/>
              <a:cs typeface="Arial Unicode MS" pitchFamily="34" charset="-128"/>
            </a:endParaRPr>
          </a:p>
        </p:txBody>
      </p:sp>
      <p:sp>
        <p:nvSpPr>
          <p:cNvPr id="492547"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92548"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3570" name="Rectangle 6"/>
          <p:cNvSpPr>
            <a:spLocks noGrp="1" noChangeArrowheads="1"/>
          </p:cNvSpPr>
          <p:nvPr>
            <p:ph type="sldNum" sz="quarter"/>
          </p:nvPr>
        </p:nvSpPr>
        <p:spPr>
          <a:noFill/>
        </p:spPr>
        <p:txBody>
          <a:bodyPr/>
          <a:lstStyle/>
          <a:p>
            <a:pPr>
              <a:buFont typeface="Wingdings" pitchFamily="2" charset="2"/>
              <a:buNone/>
            </a:pPr>
            <a:fld id="{4075E7EB-6C9A-4C84-8F2C-A711AE31D7BD}" type="slidenum">
              <a:rPr lang="en-GB" smtClean="0">
                <a:latin typeface="Times New Roman" pitchFamily="18" charset="0"/>
                <a:ea typeface="Arial Unicode MS" pitchFamily="34" charset="-128"/>
                <a:cs typeface="Arial Unicode MS" pitchFamily="34" charset="-128"/>
              </a:rPr>
              <a:pPr>
                <a:buFont typeface="Wingdings" pitchFamily="2" charset="2"/>
                <a:buNone/>
              </a:pPr>
              <a:t>33</a:t>
            </a:fld>
            <a:endParaRPr lang="en-GB" smtClean="0">
              <a:latin typeface="Times New Roman" pitchFamily="18" charset="0"/>
              <a:ea typeface="Arial Unicode MS" pitchFamily="34" charset="-128"/>
              <a:cs typeface="Arial Unicode MS" pitchFamily="34" charset="-128"/>
            </a:endParaRPr>
          </a:p>
        </p:txBody>
      </p:sp>
      <p:sp>
        <p:nvSpPr>
          <p:cNvPr id="493571"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93572"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4594" name="Rectangle 6"/>
          <p:cNvSpPr>
            <a:spLocks noGrp="1" noChangeArrowheads="1"/>
          </p:cNvSpPr>
          <p:nvPr>
            <p:ph type="sldNum" sz="quarter"/>
          </p:nvPr>
        </p:nvSpPr>
        <p:spPr>
          <a:noFill/>
        </p:spPr>
        <p:txBody>
          <a:bodyPr/>
          <a:lstStyle/>
          <a:p>
            <a:pPr>
              <a:buFont typeface="Wingdings" pitchFamily="2" charset="2"/>
              <a:buNone/>
            </a:pPr>
            <a:fld id="{B96E96A2-A8A5-475E-8FC1-C401426AB1CA}" type="slidenum">
              <a:rPr lang="en-GB" smtClean="0">
                <a:latin typeface="Times New Roman" pitchFamily="18" charset="0"/>
                <a:ea typeface="Arial Unicode MS" pitchFamily="34" charset="-128"/>
                <a:cs typeface="Arial Unicode MS" pitchFamily="34" charset="-128"/>
              </a:rPr>
              <a:pPr>
                <a:buFont typeface="Wingdings" pitchFamily="2" charset="2"/>
                <a:buNone/>
              </a:pPr>
              <a:t>37</a:t>
            </a:fld>
            <a:endParaRPr lang="en-GB" smtClean="0">
              <a:latin typeface="Times New Roman" pitchFamily="18" charset="0"/>
              <a:ea typeface="Arial Unicode MS" pitchFamily="34" charset="-128"/>
              <a:cs typeface="Arial Unicode MS" pitchFamily="34" charset="-128"/>
            </a:endParaRPr>
          </a:p>
        </p:txBody>
      </p:sp>
      <p:sp>
        <p:nvSpPr>
          <p:cNvPr id="49459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94596"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5618" name="Rectangle 6"/>
          <p:cNvSpPr>
            <a:spLocks noGrp="1" noChangeArrowheads="1"/>
          </p:cNvSpPr>
          <p:nvPr>
            <p:ph type="sldNum" sz="quarter"/>
          </p:nvPr>
        </p:nvSpPr>
        <p:spPr>
          <a:noFill/>
        </p:spPr>
        <p:txBody>
          <a:bodyPr/>
          <a:lstStyle/>
          <a:p>
            <a:pPr>
              <a:buFont typeface="Wingdings" pitchFamily="2" charset="2"/>
              <a:buNone/>
            </a:pPr>
            <a:fld id="{C56E2FC3-E3F5-450B-9838-F29D17A8BB4F}" type="slidenum">
              <a:rPr lang="en-GB" smtClean="0">
                <a:latin typeface="Times New Roman" pitchFamily="18" charset="0"/>
                <a:ea typeface="Arial Unicode MS" pitchFamily="34" charset="-128"/>
                <a:cs typeface="Arial Unicode MS" pitchFamily="34" charset="-128"/>
              </a:rPr>
              <a:pPr>
                <a:buFont typeface="Wingdings" pitchFamily="2" charset="2"/>
                <a:buNone/>
              </a:pPr>
              <a:t>38</a:t>
            </a:fld>
            <a:endParaRPr lang="en-GB" smtClean="0">
              <a:latin typeface="Times New Roman" pitchFamily="18" charset="0"/>
              <a:ea typeface="Arial Unicode MS" pitchFamily="34" charset="-128"/>
              <a:cs typeface="Arial Unicode MS" pitchFamily="34" charset="-128"/>
            </a:endParaRPr>
          </a:p>
        </p:txBody>
      </p:sp>
      <p:sp>
        <p:nvSpPr>
          <p:cNvPr id="49561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95620"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6642" name="Rectangle 6"/>
          <p:cNvSpPr>
            <a:spLocks noGrp="1" noChangeArrowheads="1"/>
          </p:cNvSpPr>
          <p:nvPr>
            <p:ph type="sldNum" sz="quarter"/>
          </p:nvPr>
        </p:nvSpPr>
        <p:spPr>
          <a:noFill/>
        </p:spPr>
        <p:txBody>
          <a:bodyPr/>
          <a:lstStyle/>
          <a:p>
            <a:pPr>
              <a:buFont typeface="Wingdings" pitchFamily="2" charset="2"/>
              <a:buNone/>
            </a:pPr>
            <a:fld id="{CFBB4E78-4291-4C57-A540-842C71C627A7}" type="slidenum">
              <a:rPr lang="en-GB" smtClean="0">
                <a:latin typeface="Times New Roman" pitchFamily="18" charset="0"/>
                <a:ea typeface="Arial Unicode MS" pitchFamily="34" charset="-128"/>
                <a:cs typeface="Arial Unicode MS" pitchFamily="34" charset="-128"/>
              </a:rPr>
              <a:pPr>
                <a:buFont typeface="Wingdings" pitchFamily="2" charset="2"/>
                <a:buNone/>
              </a:pPr>
              <a:t>39</a:t>
            </a:fld>
            <a:endParaRPr lang="en-GB" smtClean="0">
              <a:latin typeface="Times New Roman" pitchFamily="18" charset="0"/>
              <a:ea typeface="Arial Unicode MS" pitchFamily="34" charset="-128"/>
              <a:cs typeface="Arial Unicode MS" pitchFamily="34" charset="-128"/>
            </a:endParaRPr>
          </a:p>
        </p:txBody>
      </p:sp>
      <p:sp>
        <p:nvSpPr>
          <p:cNvPr id="49664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96644"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7666" name="Rectangle 6"/>
          <p:cNvSpPr>
            <a:spLocks noGrp="1" noChangeArrowheads="1"/>
          </p:cNvSpPr>
          <p:nvPr>
            <p:ph type="sldNum" sz="quarter"/>
          </p:nvPr>
        </p:nvSpPr>
        <p:spPr>
          <a:noFill/>
        </p:spPr>
        <p:txBody>
          <a:bodyPr/>
          <a:lstStyle/>
          <a:p>
            <a:pPr>
              <a:buFont typeface="Wingdings" pitchFamily="2" charset="2"/>
              <a:buNone/>
            </a:pPr>
            <a:fld id="{22716253-D2C1-4092-9261-57D609675148}" type="slidenum">
              <a:rPr lang="en-GB" smtClean="0">
                <a:latin typeface="Times New Roman" pitchFamily="18" charset="0"/>
                <a:ea typeface="Arial Unicode MS" pitchFamily="34" charset="-128"/>
                <a:cs typeface="Arial Unicode MS" pitchFamily="34" charset="-128"/>
              </a:rPr>
              <a:pPr>
                <a:buFont typeface="Wingdings" pitchFamily="2" charset="2"/>
                <a:buNone/>
              </a:pPr>
              <a:t>40</a:t>
            </a:fld>
            <a:endParaRPr lang="en-GB" smtClean="0">
              <a:latin typeface="Times New Roman" pitchFamily="18" charset="0"/>
              <a:ea typeface="Arial Unicode MS" pitchFamily="34" charset="-128"/>
              <a:cs typeface="Arial Unicode MS" pitchFamily="34" charset="-128"/>
            </a:endParaRPr>
          </a:p>
        </p:txBody>
      </p:sp>
      <p:sp>
        <p:nvSpPr>
          <p:cNvPr id="497667"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97668"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8690" name="Rectangle 6"/>
          <p:cNvSpPr>
            <a:spLocks noGrp="1" noChangeArrowheads="1"/>
          </p:cNvSpPr>
          <p:nvPr>
            <p:ph type="sldNum" sz="quarter"/>
          </p:nvPr>
        </p:nvSpPr>
        <p:spPr>
          <a:noFill/>
        </p:spPr>
        <p:txBody>
          <a:bodyPr/>
          <a:lstStyle/>
          <a:p>
            <a:pPr>
              <a:buFont typeface="Wingdings" pitchFamily="2" charset="2"/>
              <a:buNone/>
            </a:pPr>
            <a:fld id="{6203C64F-6D6E-4DDD-B53E-439518CAB645}" type="slidenum">
              <a:rPr lang="en-GB" smtClean="0">
                <a:latin typeface="Times New Roman" pitchFamily="18" charset="0"/>
                <a:ea typeface="Arial Unicode MS" pitchFamily="34" charset="-128"/>
                <a:cs typeface="Arial Unicode MS" pitchFamily="34" charset="-128"/>
              </a:rPr>
              <a:pPr>
                <a:buFont typeface="Wingdings" pitchFamily="2" charset="2"/>
                <a:buNone/>
              </a:pPr>
              <a:t>41</a:t>
            </a:fld>
            <a:endParaRPr lang="en-GB" smtClean="0">
              <a:latin typeface="Times New Roman" pitchFamily="18" charset="0"/>
              <a:ea typeface="Arial Unicode MS" pitchFamily="34" charset="-128"/>
              <a:cs typeface="Arial Unicode MS" pitchFamily="34" charset="-128"/>
            </a:endParaRPr>
          </a:p>
        </p:txBody>
      </p:sp>
      <p:sp>
        <p:nvSpPr>
          <p:cNvPr id="498691"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98692"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9714" name="Rectangle 6"/>
          <p:cNvSpPr>
            <a:spLocks noGrp="1" noChangeArrowheads="1"/>
          </p:cNvSpPr>
          <p:nvPr>
            <p:ph type="sldNum" sz="quarter"/>
          </p:nvPr>
        </p:nvSpPr>
        <p:spPr>
          <a:noFill/>
        </p:spPr>
        <p:txBody>
          <a:bodyPr/>
          <a:lstStyle/>
          <a:p>
            <a:pPr>
              <a:buFont typeface="Wingdings" pitchFamily="2" charset="2"/>
              <a:buNone/>
            </a:pPr>
            <a:fld id="{2AFCE732-8C7F-4029-B544-FF997937FD51}" type="slidenum">
              <a:rPr lang="en-GB" smtClean="0">
                <a:latin typeface="Times New Roman" pitchFamily="18" charset="0"/>
                <a:ea typeface="Arial Unicode MS" pitchFamily="34" charset="-128"/>
                <a:cs typeface="Arial Unicode MS" pitchFamily="34" charset="-128"/>
              </a:rPr>
              <a:pPr>
                <a:buFont typeface="Wingdings" pitchFamily="2" charset="2"/>
                <a:buNone/>
              </a:pPr>
              <a:t>42</a:t>
            </a:fld>
            <a:endParaRPr lang="en-GB" smtClean="0">
              <a:latin typeface="Times New Roman" pitchFamily="18" charset="0"/>
              <a:ea typeface="Arial Unicode MS" pitchFamily="34" charset="-128"/>
              <a:cs typeface="Arial Unicode MS" pitchFamily="34" charset="-128"/>
            </a:endParaRPr>
          </a:p>
        </p:txBody>
      </p:sp>
      <p:sp>
        <p:nvSpPr>
          <p:cNvPr id="49971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99716"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0738" name="Rectangle 6"/>
          <p:cNvSpPr>
            <a:spLocks noGrp="1" noChangeArrowheads="1"/>
          </p:cNvSpPr>
          <p:nvPr>
            <p:ph type="sldNum" sz="quarter"/>
          </p:nvPr>
        </p:nvSpPr>
        <p:spPr>
          <a:noFill/>
        </p:spPr>
        <p:txBody>
          <a:bodyPr/>
          <a:lstStyle/>
          <a:p>
            <a:pPr>
              <a:buFont typeface="Wingdings" pitchFamily="2" charset="2"/>
              <a:buNone/>
            </a:pPr>
            <a:fld id="{953232D4-7FF3-4C5F-9C0F-A848B08DC1CC}" type="slidenum">
              <a:rPr lang="en-GB" smtClean="0">
                <a:latin typeface="Times New Roman" pitchFamily="18" charset="0"/>
                <a:ea typeface="Arial Unicode MS" pitchFamily="34" charset="-128"/>
                <a:cs typeface="Arial Unicode MS" pitchFamily="34" charset="-128"/>
              </a:rPr>
              <a:pPr>
                <a:buFont typeface="Wingdings" pitchFamily="2" charset="2"/>
                <a:buNone/>
              </a:pPr>
              <a:t>43</a:t>
            </a:fld>
            <a:endParaRPr lang="en-GB" smtClean="0">
              <a:latin typeface="Times New Roman" pitchFamily="18" charset="0"/>
              <a:ea typeface="Arial Unicode MS" pitchFamily="34" charset="-128"/>
              <a:cs typeface="Arial Unicode MS" pitchFamily="34" charset="-128"/>
            </a:endParaRPr>
          </a:p>
        </p:txBody>
      </p:sp>
      <p:sp>
        <p:nvSpPr>
          <p:cNvPr id="5007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500740"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4114" name="Rectangle 6"/>
          <p:cNvSpPr>
            <a:spLocks noGrp="1" noChangeArrowheads="1"/>
          </p:cNvSpPr>
          <p:nvPr>
            <p:ph type="sldNum" sz="quarter"/>
          </p:nvPr>
        </p:nvSpPr>
        <p:spPr>
          <a:noFill/>
        </p:spPr>
        <p:txBody>
          <a:bodyPr/>
          <a:lstStyle/>
          <a:p>
            <a:pPr>
              <a:buFont typeface="Wingdings" pitchFamily="2" charset="2"/>
              <a:buNone/>
            </a:pPr>
            <a:fld id="{8FA3F43A-0FD3-4C6D-BE44-6B65C0751836}" type="slidenum">
              <a:rPr lang="en-GB" smtClean="0">
                <a:latin typeface="Times New Roman" pitchFamily="18" charset="0"/>
                <a:ea typeface="Arial Unicode MS" pitchFamily="34" charset="-128"/>
                <a:cs typeface="Arial Unicode MS" pitchFamily="34" charset="-128"/>
              </a:rPr>
              <a:pPr>
                <a:buFont typeface="Wingdings" pitchFamily="2" charset="2"/>
                <a:buNone/>
              </a:pPr>
              <a:t>4</a:t>
            </a:fld>
            <a:endParaRPr lang="en-GB" smtClean="0">
              <a:latin typeface="Times New Roman" pitchFamily="18" charset="0"/>
              <a:ea typeface="Arial Unicode MS" pitchFamily="34" charset="-128"/>
              <a:cs typeface="Arial Unicode MS" pitchFamily="34" charset="-128"/>
            </a:endParaRPr>
          </a:p>
        </p:txBody>
      </p:sp>
      <p:sp>
        <p:nvSpPr>
          <p:cNvPr id="47411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74116"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62" name="Rectangle 6"/>
          <p:cNvSpPr>
            <a:spLocks noGrp="1" noChangeArrowheads="1"/>
          </p:cNvSpPr>
          <p:nvPr>
            <p:ph type="sldNum" sz="quarter"/>
          </p:nvPr>
        </p:nvSpPr>
        <p:spPr>
          <a:noFill/>
        </p:spPr>
        <p:txBody>
          <a:bodyPr/>
          <a:lstStyle/>
          <a:p>
            <a:pPr>
              <a:buFont typeface="Wingdings" pitchFamily="2" charset="2"/>
              <a:buNone/>
            </a:pPr>
            <a:fld id="{B42C0BC7-D33A-410E-9397-3FF3E413CA1D}" type="slidenum">
              <a:rPr lang="en-GB" smtClean="0">
                <a:latin typeface="Times New Roman" pitchFamily="18" charset="0"/>
                <a:ea typeface="Arial Unicode MS" pitchFamily="34" charset="-128"/>
                <a:cs typeface="Arial Unicode MS" pitchFamily="34" charset="-128"/>
              </a:rPr>
              <a:pPr>
                <a:buFont typeface="Wingdings" pitchFamily="2" charset="2"/>
                <a:buNone/>
              </a:pPr>
              <a:t>44</a:t>
            </a:fld>
            <a:endParaRPr lang="en-GB" smtClean="0">
              <a:latin typeface="Times New Roman" pitchFamily="18" charset="0"/>
              <a:ea typeface="Arial Unicode MS" pitchFamily="34" charset="-128"/>
              <a:cs typeface="Arial Unicode MS" pitchFamily="34" charset="-128"/>
            </a:endParaRPr>
          </a:p>
        </p:txBody>
      </p:sp>
      <p:sp>
        <p:nvSpPr>
          <p:cNvPr id="50176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501764"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2786" name="Rectangle 6"/>
          <p:cNvSpPr>
            <a:spLocks noGrp="1" noChangeArrowheads="1"/>
          </p:cNvSpPr>
          <p:nvPr>
            <p:ph type="sldNum" sz="quarter"/>
          </p:nvPr>
        </p:nvSpPr>
        <p:spPr>
          <a:noFill/>
        </p:spPr>
        <p:txBody>
          <a:bodyPr/>
          <a:lstStyle/>
          <a:p>
            <a:pPr>
              <a:buFont typeface="Wingdings" pitchFamily="2" charset="2"/>
              <a:buNone/>
            </a:pPr>
            <a:fld id="{B4FDF9C8-016D-44A0-A583-133450635384}" type="slidenum">
              <a:rPr lang="en-GB" smtClean="0">
                <a:latin typeface="Times New Roman" pitchFamily="18" charset="0"/>
                <a:ea typeface="Arial Unicode MS" pitchFamily="34" charset="-128"/>
                <a:cs typeface="Arial Unicode MS" pitchFamily="34" charset="-128"/>
              </a:rPr>
              <a:pPr>
                <a:buFont typeface="Wingdings" pitchFamily="2" charset="2"/>
                <a:buNone/>
              </a:pPr>
              <a:t>45</a:t>
            </a:fld>
            <a:endParaRPr lang="en-GB" smtClean="0">
              <a:latin typeface="Times New Roman" pitchFamily="18" charset="0"/>
              <a:ea typeface="Arial Unicode MS" pitchFamily="34" charset="-128"/>
              <a:cs typeface="Arial Unicode MS" pitchFamily="34" charset="-128"/>
            </a:endParaRPr>
          </a:p>
        </p:txBody>
      </p:sp>
      <p:sp>
        <p:nvSpPr>
          <p:cNvPr id="502787"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502788"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3810" name="Rectangle 6"/>
          <p:cNvSpPr>
            <a:spLocks noGrp="1" noChangeArrowheads="1"/>
          </p:cNvSpPr>
          <p:nvPr>
            <p:ph type="sldNum" sz="quarter"/>
          </p:nvPr>
        </p:nvSpPr>
        <p:spPr>
          <a:noFill/>
        </p:spPr>
        <p:txBody>
          <a:bodyPr/>
          <a:lstStyle/>
          <a:p>
            <a:pPr>
              <a:buFont typeface="Wingdings" pitchFamily="2" charset="2"/>
              <a:buNone/>
            </a:pPr>
            <a:fld id="{50D97C7E-846D-4DA6-9610-02AFC430C262}" type="slidenum">
              <a:rPr lang="en-GB" smtClean="0">
                <a:latin typeface="Times New Roman" pitchFamily="18" charset="0"/>
                <a:ea typeface="Arial Unicode MS" pitchFamily="34" charset="-128"/>
                <a:cs typeface="Arial Unicode MS" pitchFamily="34" charset="-128"/>
              </a:rPr>
              <a:pPr>
                <a:buFont typeface="Wingdings" pitchFamily="2" charset="2"/>
                <a:buNone/>
              </a:pPr>
              <a:t>48</a:t>
            </a:fld>
            <a:endParaRPr lang="en-GB" smtClean="0">
              <a:latin typeface="Times New Roman" pitchFamily="18" charset="0"/>
              <a:ea typeface="Arial Unicode MS" pitchFamily="34" charset="-128"/>
              <a:cs typeface="Arial Unicode MS" pitchFamily="34" charset="-128"/>
            </a:endParaRPr>
          </a:p>
        </p:txBody>
      </p:sp>
      <p:sp>
        <p:nvSpPr>
          <p:cNvPr id="503811"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503812"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4834" name="Rectangle 6"/>
          <p:cNvSpPr>
            <a:spLocks noGrp="1" noChangeArrowheads="1"/>
          </p:cNvSpPr>
          <p:nvPr>
            <p:ph type="sldNum" sz="quarter"/>
          </p:nvPr>
        </p:nvSpPr>
        <p:spPr>
          <a:noFill/>
        </p:spPr>
        <p:txBody>
          <a:bodyPr/>
          <a:lstStyle/>
          <a:p>
            <a:pPr>
              <a:buFont typeface="Wingdings" pitchFamily="2" charset="2"/>
              <a:buNone/>
            </a:pPr>
            <a:fld id="{7B6A8EC6-0C40-4449-B69C-30A58960BC60}" type="slidenum">
              <a:rPr lang="en-GB" smtClean="0">
                <a:latin typeface="Times New Roman" pitchFamily="18" charset="0"/>
                <a:ea typeface="Arial Unicode MS" pitchFamily="34" charset="-128"/>
                <a:cs typeface="Arial Unicode MS" pitchFamily="34" charset="-128"/>
              </a:rPr>
              <a:pPr>
                <a:buFont typeface="Wingdings" pitchFamily="2" charset="2"/>
                <a:buNone/>
              </a:pPr>
              <a:t>49</a:t>
            </a:fld>
            <a:endParaRPr lang="en-GB" smtClean="0">
              <a:latin typeface="Times New Roman" pitchFamily="18" charset="0"/>
              <a:ea typeface="Arial Unicode MS" pitchFamily="34" charset="-128"/>
              <a:cs typeface="Arial Unicode MS" pitchFamily="34" charset="-128"/>
            </a:endParaRPr>
          </a:p>
        </p:txBody>
      </p:sp>
      <p:sp>
        <p:nvSpPr>
          <p:cNvPr id="50483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504836"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5858" name="Rectangle 6"/>
          <p:cNvSpPr>
            <a:spLocks noGrp="1" noChangeArrowheads="1"/>
          </p:cNvSpPr>
          <p:nvPr>
            <p:ph type="sldNum" sz="quarter"/>
          </p:nvPr>
        </p:nvSpPr>
        <p:spPr>
          <a:noFill/>
        </p:spPr>
        <p:txBody>
          <a:bodyPr/>
          <a:lstStyle/>
          <a:p>
            <a:pPr>
              <a:buFont typeface="Wingdings" pitchFamily="2" charset="2"/>
              <a:buNone/>
            </a:pPr>
            <a:fld id="{23232D89-8EA5-444D-B89C-7D042E782E3C}" type="slidenum">
              <a:rPr lang="en-GB" smtClean="0">
                <a:latin typeface="Times New Roman" pitchFamily="18" charset="0"/>
                <a:ea typeface="Arial Unicode MS" pitchFamily="34" charset="-128"/>
                <a:cs typeface="Arial Unicode MS" pitchFamily="34" charset="-128"/>
              </a:rPr>
              <a:pPr>
                <a:buFont typeface="Wingdings" pitchFamily="2" charset="2"/>
                <a:buNone/>
              </a:pPr>
              <a:t>50</a:t>
            </a:fld>
            <a:endParaRPr lang="en-GB" smtClean="0">
              <a:latin typeface="Times New Roman" pitchFamily="18" charset="0"/>
              <a:ea typeface="Arial Unicode MS" pitchFamily="34" charset="-128"/>
              <a:cs typeface="Arial Unicode MS" pitchFamily="34" charset="-128"/>
            </a:endParaRPr>
          </a:p>
        </p:txBody>
      </p:sp>
      <p:sp>
        <p:nvSpPr>
          <p:cNvPr id="50585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505860"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6882" name="Rectangle 6"/>
          <p:cNvSpPr>
            <a:spLocks noGrp="1" noChangeArrowheads="1"/>
          </p:cNvSpPr>
          <p:nvPr>
            <p:ph type="sldNum" sz="quarter"/>
          </p:nvPr>
        </p:nvSpPr>
        <p:spPr>
          <a:noFill/>
        </p:spPr>
        <p:txBody>
          <a:bodyPr/>
          <a:lstStyle/>
          <a:p>
            <a:pPr>
              <a:buFont typeface="Wingdings" pitchFamily="2" charset="2"/>
              <a:buNone/>
            </a:pPr>
            <a:fld id="{6FA01101-951E-4494-9A3F-E01A214E8552}" type="slidenum">
              <a:rPr lang="en-GB" smtClean="0">
                <a:latin typeface="Times New Roman" pitchFamily="18" charset="0"/>
                <a:ea typeface="Arial Unicode MS" pitchFamily="34" charset="-128"/>
                <a:cs typeface="Arial Unicode MS" pitchFamily="34" charset="-128"/>
              </a:rPr>
              <a:pPr>
                <a:buFont typeface="Wingdings" pitchFamily="2" charset="2"/>
                <a:buNone/>
              </a:pPr>
              <a:t>51</a:t>
            </a:fld>
            <a:endParaRPr lang="en-GB" smtClean="0">
              <a:latin typeface="Times New Roman" pitchFamily="18" charset="0"/>
              <a:ea typeface="Arial Unicode MS" pitchFamily="34" charset="-128"/>
              <a:cs typeface="Arial Unicode MS" pitchFamily="34" charset="-128"/>
            </a:endParaRPr>
          </a:p>
        </p:txBody>
      </p:sp>
      <p:sp>
        <p:nvSpPr>
          <p:cNvPr id="50688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506884"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7906" name="Rectangle 6"/>
          <p:cNvSpPr>
            <a:spLocks noGrp="1" noChangeArrowheads="1"/>
          </p:cNvSpPr>
          <p:nvPr>
            <p:ph type="sldNum" sz="quarter"/>
          </p:nvPr>
        </p:nvSpPr>
        <p:spPr>
          <a:noFill/>
        </p:spPr>
        <p:txBody>
          <a:bodyPr/>
          <a:lstStyle/>
          <a:p>
            <a:pPr>
              <a:buFont typeface="Wingdings" pitchFamily="2" charset="2"/>
              <a:buNone/>
            </a:pPr>
            <a:fld id="{9CE21993-8748-4C19-B187-BB90023A2EFB}" type="slidenum">
              <a:rPr lang="en-GB" smtClean="0">
                <a:latin typeface="Times New Roman" pitchFamily="18" charset="0"/>
                <a:ea typeface="Arial Unicode MS" pitchFamily="34" charset="-128"/>
                <a:cs typeface="Arial Unicode MS" pitchFamily="34" charset="-128"/>
              </a:rPr>
              <a:pPr>
                <a:buFont typeface="Wingdings" pitchFamily="2" charset="2"/>
                <a:buNone/>
              </a:pPr>
              <a:t>52</a:t>
            </a:fld>
            <a:endParaRPr lang="en-GB" smtClean="0">
              <a:latin typeface="Times New Roman" pitchFamily="18" charset="0"/>
              <a:ea typeface="Arial Unicode MS" pitchFamily="34" charset="-128"/>
              <a:cs typeface="Arial Unicode MS" pitchFamily="34" charset="-128"/>
            </a:endParaRPr>
          </a:p>
        </p:txBody>
      </p:sp>
      <p:sp>
        <p:nvSpPr>
          <p:cNvPr id="507907"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507908"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8930" name="Rectangle 6"/>
          <p:cNvSpPr>
            <a:spLocks noGrp="1" noChangeArrowheads="1"/>
          </p:cNvSpPr>
          <p:nvPr>
            <p:ph type="sldNum" sz="quarter"/>
          </p:nvPr>
        </p:nvSpPr>
        <p:spPr>
          <a:noFill/>
        </p:spPr>
        <p:txBody>
          <a:bodyPr/>
          <a:lstStyle/>
          <a:p>
            <a:pPr>
              <a:buFont typeface="Wingdings" pitchFamily="2" charset="2"/>
              <a:buNone/>
            </a:pPr>
            <a:fld id="{7B73BE74-D059-43BF-9D0A-F7EC2A24CD13}" type="slidenum">
              <a:rPr lang="en-GB" smtClean="0">
                <a:latin typeface="Times New Roman" pitchFamily="18" charset="0"/>
                <a:ea typeface="Arial Unicode MS" pitchFamily="34" charset="-128"/>
                <a:cs typeface="Arial Unicode MS" pitchFamily="34" charset="-128"/>
              </a:rPr>
              <a:pPr>
                <a:buFont typeface="Wingdings" pitchFamily="2" charset="2"/>
                <a:buNone/>
              </a:pPr>
              <a:t>53</a:t>
            </a:fld>
            <a:endParaRPr lang="en-GB" smtClean="0">
              <a:latin typeface="Times New Roman" pitchFamily="18" charset="0"/>
              <a:ea typeface="Arial Unicode MS" pitchFamily="34" charset="-128"/>
              <a:cs typeface="Arial Unicode MS" pitchFamily="34" charset="-128"/>
            </a:endParaRPr>
          </a:p>
        </p:txBody>
      </p:sp>
      <p:sp>
        <p:nvSpPr>
          <p:cNvPr id="508931"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508932"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5138" name="Rectangle 6"/>
          <p:cNvSpPr>
            <a:spLocks noGrp="1" noChangeArrowheads="1"/>
          </p:cNvSpPr>
          <p:nvPr>
            <p:ph type="sldNum" sz="quarter"/>
          </p:nvPr>
        </p:nvSpPr>
        <p:spPr>
          <a:noFill/>
        </p:spPr>
        <p:txBody>
          <a:bodyPr/>
          <a:lstStyle/>
          <a:p>
            <a:pPr>
              <a:buFont typeface="Wingdings" pitchFamily="2" charset="2"/>
              <a:buNone/>
            </a:pPr>
            <a:fld id="{739DBAC8-4A7E-4465-803F-39EFC856AF9A}" type="slidenum">
              <a:rPr lang="en-GB" smtClean="0">
                <a:latin typeface="Times New Roman" pitchFamily="18" charset="0"/>
                <a:ea typeface="Arial Unicode MS" pitchFamily="34" charset="-128"/>
                <a:cs typeface="Arial Unicode MS" pitchFamily="34" charset="-128"/>
              </a:rPr>
              <a:pPr>
                <a:buFont typeface="Wingdings" pitchFamily="2" charset="2"/>
                <a:buNone/>
              </a:pPr>
              <a:t>5</a:t>
            </a:fld>
            <a:endParaRPr lang="en-GB" smtClean="0">
              <a:latin typeface="Times New Roman" pitchFamily="18" charset="0"/>
              <a:ea typeface="Arial Unicode MS" pitchFamily="34" charset="-128"/>
              <a:cs typeface="Arial Unicode MS" pitchFamily="34" charset="-128"/>
            </a:endParaRPr>
          </a:p>
        </p:txBody>
      </p:sp>
      <p:sp>
        <p:nvSpPr>
          <p:cNvPr id="47513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75140"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6162" name="Rectangle 6"/>
          <p:cNvSpPr>
            <a:spLocks noGrp="1" noChangeArrowheads="1"/>
          </p:cNvSpPr>
          <p:nvPr>
            <p:ph type="sldNum" sz="quarter"/>
          </p:nvPr>
        </p:nvSpPr>
        <p:spPr>
          <a:noFill/>
        </p:spPr>
        <p:txBody>
          <a:bodyPr/>
          <a:lstStyle/>
          <a:p>
            <a:pPr>
              <a:buFont typeface="Wingdings" pitchFamily="2" charset="2"/>
              <a:buNone/>
            </a:pPr>
            <a:fld id="{9162B6C4-F580-4142-A064-A8CF6C639D4C}" type="slidenum">
              <a:rPr lang="en-GB" smtClean="0">
                <a:latin typeface="Times New Roman" pitchFamily="18" charset="0"/>
                <a:ea typeface="Arial Unicode MS" pitchFamily="34" charset="-128"/>
                <a:cs typeface="Arial Unicode MS" pitchFamily="34" charset="-128"/>
              </a:rPr>
              <a:pPr>
                <a:buFont typeface="Wingdings" pitchFamily="2" charset="2"/>
                <a:buNone/>
              </a:pPr>
              <a:t>6</a:t>
            </a:fld>
            <a:endParaRPr lang="en-GB" smtClean="0">
              <a:latin typeface="Times New Roman" pitchFamily="18" charset="0"/>
              <a:ea typeface="Arial Unicode MS" pitchFamily="34" charset="-128"/>
              <a:cs typeface="Arial Unicode MS" pitchFamily="34" charset="-128"/>
            </a:endParaRPr>
          </a:p>
        </p:txBody>
      </p:sp>
      <p:sp>
        <p:nvSpPr>
          <p:cNvPr id="476163"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76164"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7186" name="Rectangle 6"/>
          <p:cNvSpPr>
            <a:spLocks noGrp="1" noChangeArrowheads="1"/>
          </p:cNvSpPr>
          <p:nvPr>
            <p:ph type="sldNum" sz="quarter"/>
          </p:nvPr>
        </p:nvSpPr>
        <p:spPr>
          <a:noFill/>
        </p:spPr>
        <p:txBody>
          <a:bodyPr/>
          <a:lstStyle/>
          <a:p>
            <a:pPr>
              <a:buFont typeface="Wingdings" pitchFamily="2" charset="2"/>
              <a:buNone/>
            </a:pPr>
            <a:fld id="{54A7A0AE-7649-427B-94BC-0EBAF14BC019}" type="slidenum">
              <a:rPr lang="en-GB" smtClean="0">
                <a:latin typeface="Times New Roman" pitchFamily="18" charset="0"/>
                <a:ea typeface="Arial Unicode MS" pitchFamily="34" charset="-128"/>
                <a:cs typeface="Arial Unicode MS" pitchFamily="34" charset="-128"/>
              </a:rPr>
              <a:pPr>
                <a:buFont typeface="Wingdings" pitchFamily="2" charset="2"/>
                <a:buNone/>
              </a:pPr>
              <a:t>7</a:t>
            </a:fld>
            <a:endParaRPr lang="en-GB" smtClean="0">
              <a:latin typeface="Times New Roman" pitchFamily="18" charset="0"/>
              <a:ea typeface="Arial Unicode MS" pitchFamily="34" charset="-128"/>
              <a:cs typeface="Arial Unicode MS" pitchFamily="34" charset="-128"/>
            </a:endParaRPr>
          </a:p>
        </p:txBody>
      </p:sp>
      <p:sp>
        <p:nvSpPr>
          <p:cNvPr id="477187"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77188"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8210" name="Rectangle 6"/>
          <p:cNvSpPr>
            <a:spLocks noGrp="1" noChangeArrowheads="1"/>
          </p:cNvSpPr>
          <p:nvPr>
            <p:ph type="sldNum" sz="quarter"/>
          </p:nvPr>
        </p:nvSpPr>
        <p:spPr>
          <a:noFill/>
        </p:spPr>
        <p:txBody>
          <a:bodyPr/>
          <a:lstStyle/>
          <a:p>
            <a:pPr>
              <a:buFont typeface="Wingdings" pitchFamily="2" charset="2"/>
              <a:buNone/>
            </a:pPr>
            <a:fld id="{31E9F397-49ED-4AD9-8E22-6551B488AF5D}" type="slidenum">
              <a:rPr lang="en-GB" smtClean="0">
                <a:latin typeface="Times New Roman" pitchFamily="18" charset="0"/>
                <a:ea typeface="Arial Unicode MS" pitchFamily="34" charset="-128"/>
                <a:cs typeface="Arial Unicode MS" pitchFamily="34" charset="-128"/>
              </a:rPr>
              <a:pPr>
                <a:buFont typeface="Wingdings" pitchFamily="2" charset="2"/>
                <a:buNone/>
              </a:pPr>
              <a:t>8</a:t>
            </a:fld>
            <a:endParaRPr lang="en-GB" smtClean="0">
              <a:latin typeface="Times New Roman" pitchFamily="18" charset="0"/>
              <a:ea typeface="Arial Unicode MS" pitchFamily="34" charset="-128"/>
              <a:cs typeface="Arial Unicode MS" pitchFamily="34" charset="-128"/>
            </a:endParaRPr>
          </a:p>
        </p:txBody>
      </p:sp>
      <p:sp>
        <p:nvSpPr>
          <p:cNvPr id="478211"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78212"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9234" name="Rectangle 6"/>
          <p:cNvSpPr>
            <a:spLocks noGrp="1" noChangeArrowheads="1"/>
          </p:cNvSpPr>
          <p:nvPr>
            <p:ph type="sldNum" sz="quarter"/>
          </p:nvPr>
        </p:nvSpPr>
        <p:spPr>
          <a:noFill/>
        </p:spPr>
        <p:txBody>
          <a:bodyPr/>
          <a:lstStyle/>
          <a:p>
            <a:pPr>
              <a:buFont typeface="Wingdings" pitchFamily="2" charset="2"/>
              <a:buNone/>
            </a:pPr>
            <a:fld id="{D38B5B34-A422-49A6-A669-79E10DCE3BCF}" type="slidenum">
              <a:rPr lang="en-GB" smtClean="0">
                <a:latin typeface="Times New Roman" pitchFamily="18" charset="0"/>
                <a:ea typeface="Arial Unicode MS" pitchFamily="34" charset="-128"/>
                <a:cs typeface="Arial Unicode MS" pitchFamily="34" charset="-128"/>
              </a:rPr>
              <a:pPr>
                <a:buFont typeface="Wingdings" pitchFamily="2" charset="2"/>
                <a:buNone/>
              </a:pPr>
              <a:t>9</a:t>
            </a:fld>
            <a:endParaRPr lang="en-GB" smtClean="0">
              <a:latin typeface="Times New Roman" pitchFamily="18" charset="0"/>
              <a:ea typeface="Arial Unicode MS" pitchFamily="34" charset="-128"/>
              <a:cs typeface="Arial Unicode MS" pitchFamily="34" charset="-128"/>
            </a:endParaRPr>
          </a:p>
        </p:txBody>
      </p:sp>
      <p:sp>
        <p:nvSpPr>
          <p:cNvPr id="479235"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79236"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0258" name="Rectangle 6"/>
          <p:cNvSpPr>
            <a:spLocks noGrp="1" noChangeArrowheads="1"/>
          </p:cNvSpPr>
          <p:nvPr>
            <p:ph type="sldNum" sz="quarter"/>
          </p:nvPr>
        </p:nvSpPr>
        <p:spPr>
          <a:noFill/>
        </p:spPr>
        <p:txBody>
          <a:bodyPr/>
          <a:lstStyle/>
          <a:p>
            <a:pPr>
              <a:buFont typeface="Wingdings" pitchFamily="2" charset="2"/>
              <a:buNone/>
            </a:pPr>
            <a:fld id="{97B09F37-AE43-47E0-925B-A89EDFF360D7}" type="slidenum">
              <a:rPr lang="en-GB" smtClean="0">
                <a:latin typeface="Times New Roman" pitchFamily="18" charset="0"/>
                <a:ea typeface="Arial Unicode MS" pitchFamily="34" charset="-128"/>
                <a:cs typeface="Arial Unicode MS" pitchFamily="34" charset="-128"/>
              </a:rPr>
              <a:pPr>
                <a:buFont typeface="Wingdings" pitchFamily="2" charset="2"/>
                <a:buNone/>
              </a:pPr>
              <a:t>10</a:t>
            </a:fld>
            <a:endParaRPr lang="en-GB" smtClean="0">
              <a:latin typeface="Times New Roman" pitchFamily="18" charset="0"/>
              <a:ea typeface="Arial Unicode MS" pitchFamily="34" charset="-128"/>
              <a:cs typeface="Arial Unicode MS" pitchFamily="34" charset="-128"/>
            </a:endParaRPr>
          </a:p>
        </p:txBody>
      </p:sp>
      <p:sp>
        <p:nvSpPr>
          <p:cNvPr id="480259" name="Rectangle 1"/>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ln>
        </p:spPr>
      </p:sp>
      <p:sp>
        <p:nvSpPr>
          <p:cNvPr id="480260" name="Rectangle 2"/>
          <p:cNvSpPr>
            <a:spLocks noGrp="1" noChangeArrowheads="1"/>
          </p:cNvSpPr>
          <p:nvPr>
            <p:ph type="body" idx="1"/>
          </p:nvPr>
        </p:nvSpPr>
        <p:spPr>
          <a:xfrm>
            <a:off x="777875" y="4776788"/>
            <a:ext cx="6218238" cy="4437062"/>
          </a:xfrm>
          <a:noFill/>
          <a:ln/>
        </p:spPr>
        <p:txBody>
          <a:bodyPr wrap="none" anchor="ct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D850E78F-42ED-44CF-9121-9341B8E3E6F2}"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1184A7B5-4CC8-46DE-B27B-730D8BF77211}"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7263" y="301625"/>
            <a:ext cx="2266950" cy="64547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301625"/>
            <a:ext cx="6651625" cy="6454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6E7CD74F-CD5D-4A39-A797-CEB4BD01A2D6}" type="slidenum">
              <a:rPr lang="en-GB"/>
              <a:pPr>
                <a:defRPr/>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301625"/>
            <a:ext cx="9070975" cy="1260475"/>
          </a:xfrm>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GB"/>
          </a:p>
        </p:txBody>
      </p:sp>
      <p:sp>
        <p:nvSpPr>
          <p:cNvPr id="4" name="Rectangle 4"/>
          <p:cNvSpPr>
            <a:spLocks noGrp="1" noChangeArrowheads="1"/>
          </p:cNvSpPr>
          <p:nvPr>
            <p:ph type="ftr" idx="11"/>
          </p:nvPr>
        </p:nvSpPr>
        <p:spPr>
          <a:ln/>
        </p:spPr>
        <p:txBody>
          <a:bodyPr/>
          <a:lstStyle>
            <a:lvl1pPr>
              <a:defRPr/>
            </a:lvl1pPr>
          </a:lstStyle>
          <a:p>
            <a:pPr>
              <a:defRPr/>
            </a:pPr>
            <a:endParaRPr lang="en-GB"/>
          </a:p>
        </p:txBody>
      </p:sp>
      <p:sp>
        <p:nvSpPr>
          <p:cNvPr id="5" name="Rectangle 5"/>
          <p:cNvSpPr>
            <a:spLocks noGrp="1" noChangeArrowheads="1"/>
          </p:cNvSpPr>
          <p:nvPr>
            <p:ph type="sldNum" idx="12"/>
          </p:nvPr>
        </p:nvSpPr>
        <p:spPr>
          <a:ln/>
        </p:spPr>
        <p:txBody>
          <a:bodyPr/>
          <a:lstStyle>
            <a:lvl1pPr>
              <a:defRPr/>
            </a:lvl1pPr>
          </a:lstStyle>
          <a:p>
            <a:pPr>
              <a:defRPr/>
            </a:pPr>
            <a:fld id="{73FFE428-E592-46AF-9095-2143866148D3}"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54220D36-F8F0-4EB3-9BBF-390243A94433}"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
          <p:cNvSpPr>
            <a:spLocks noGrp="1" noChangeArrowheads="1"/>
          </p:cNvSpPr>
          <p:nvPr>
            <p:ph type="dt" idx="10"/>
          </p:nvPr>
        </p:nvSpPr>
        <p:spPr>
          <a:ln/>
        </p:spPr>
        <p:txBody>
          <a:bodyPr/>
          <a:lstStyle>
            <a:lvl1pPr>
              <a:defRPr/>
            </a:lvl1pPr>
          </a:lstStyle>
          <a:p>
            <a:pPr>
              <a:defRPr/>
            </a:pPr>
            <a:endParaRPr lang="en-GB"/>
          </a:p>
        </p:txBody>
      </p:sp>
      <p:sp>
        <p:nvSpPr>
          <p:cNvPr id="5" name="Rectangle 4"/>
          <p:cNvSpPr>
            <a:spLocks noGrp="1" noChangeArrowheads="1"/>
          </p:cNvSpPr>
          <p:nvPr>
            <p:ph type="ftr" idx="11"/>
          </p:nvPr>
        </p:nvSpPr>
        <p:spPr>
          <a:ln/>
        </p:spPr>
        <p:txBody>
          <a:bodyPr/>
          <a:lstStyle>
            <a:lvl1pPr>
              <a:defRPr/>
            </a:lvl1pPr>
          </a:lstStyle>
          <a:p>
            <a:pPr>
              <a:defRPr/>
            </a:pPr>
            <a:endParaRPr lang="en-GB"/>
          </a:p>
        </p:txBody>
      </p:sp>
      <p:sp>
        <p:nvSpPr>
          <p:cNvPr id="6" name="Rectangle 5"/>
          <p:cNvSpPr>
            <a:spLocks noGrp="1" noChangeArrowheads="1"/>
          </p:cNvSpPr>
          <p:nvPr>
            <p:ph type="sldNum" idx="12"/>
          </p:nvPr>
        </p:nvSpPr>
        <p:spPr>
          <a:ln/>
        </p:spPr>
        <p:txBody>
          <a:bodyPr/>
          <a:lstStyle>
            <a:lvl1pPr>
              <a:defRPr/>
            </a:lvl1pPr>
          </a:lstStyle>
          <a:p>
            <a:pPr>
              <a:defRPr/>
            </a:pPr>
            <a:fld id="{B0F33F60-DD0A-4E9A-8D74-B1F6640A9CDA}"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9287"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4925" y="1768475"/>
            <a:ext cx="4459288" cy="4987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8DF35F8E-3231-4601-884B-CE7CDAEAD723}"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dt" idx="10"/>
          </p:nvPr>
        </p:nvSpPr>
        <p:spPr>
          <a:ln/>
        </p:spPr>
        <p:txBody>
          <a:bodyPr/>
          <a:lstStyle>
            <a:lvl1pPr>
              <a:defRPr/>
            </a:lvl1pPr>
          </a:lstStyle>
          <a:p>
            <a:pPr>
              <a:defRPr/>
            </a:pPr>
            <a:endParaRPr lang="en-GB"/>
          </a:p>
        </p:txBody>
      </p:sp>
      <p:sp>
        <p:nvSpPr>
          <p:cNvPr id="8" name="Rectangle 4"/>
          <p:cNvSpPr>
            <a:spLocks noGrp="1" noChangeArrowheads="1"/>
          </p:cNvSpPr>
          <p:nvPr>
            <p:ph type="ftr" idx="11"/>
          </p:nvPr>
        </p:nvSpPr>
        <p:spPr>
          <a:ln/>
        </p:spPr>
        <p:txBody>
          <a:bodyPr/>
          <a:lstStyle>
            <a:lvl1pPr>
              <a:defRPr/>
            </a:lvl1pPr>
          </a:lstStyle>
          <a:p>
            <a:pPr>
              <a:defRPr/>
            </a:pPr>
            <a:endParaRPr lang="en-GB"/>
          </a:p>
        </p:txBody>
      </p:sp>
      <p:sp>
        <p:nvSpPr>
          <p:cNvPr id="9" name="Rectangle 5"/>
          <p:cNvSpPr>
            <a:spLocks noGrp="1" noChangeArrowheads="1"/>
          </p:cNvSpPr>
          <p:nvPr>
            <p:ph type="sldNum" idx="12"/>
          </p:nvPr>
        </p:nvSpPr>
        <p:spPr>
          <a:ln/>
        </p:spPr>
        <p:txBody>
          <a:bodyPr/>
          <a:lstStyle>
            <a:lvl1pPr>
              <a:defRPr/>
            </a:lvl1pPr>
          </a:lstStyle>
          <a:p>
            <a:pPr>
              <a:defRPr/>
            </a:pPr>
            <a:fld id="{518C6C17-9797-4029-90E4-277737720032}"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
          <p:cNvSpPr>
            <a:spLocks noGrp="1" noChangeArrowheads="1"/>
          </p:cNvSpPr>
          <p:nvPr>
            <p:ph type="dt" idx="10"/>
          </p:nvPr>
        </p:nvSpPr>
        <p:spPr>
          <a:ln/>
        </p:spPr>
        <p:txBody>
          <a:bodyPr/>
          <a:lstStyle>
            <a:lvl1pPr>
              <a:defRPr/>
            </a:lvl1pPr>
          </a:lstStyle>
          <a:p>
            <a:pPr>
              <a:defRPr/>
            </a:pPr>
            <a:endParaRPr lang="en-GB"/>
          </a:p>
        </p:txBody>
      </p:sp>
      <p:sp>
        <p:nvSpPr>
          <p:cNvPr id="4" name="Rectangle 4"/>
          <p:cNvSpPr>
            <a:spLocks noGrp="1" noChangeArrowheads="1"/>
          </p:cNvSpPr>
          <p:nvPr>
            <p:ph type="ftr" idx="11"/>
          </p:nvPr>
        </p:nvSpPr>
        <p:spPr>
          <a:ln/>
        </p:spPr>
        <p:txBody>
          <a:bodyPr/>
          <a:lstStyle>
            <a:lvl1pPr>
              <a:defRPr/>
            </a:lvl1pPr>
          </a:lstStyle>
          <a:p>
            <a:pPr>
              <a:defRPr/>
            </a:pPr>
            <a:endParaRPr lang="en-GB"/>
          </a:p>
        </p:txBody>
      </p:sp>
      <p:sp>
        <p:nvSpPr>
          <p:cNvPr id="5" name="Rectangle 5"/>
          <p:cNvSpPr>
            <a:spLocks noGrp="1" noChangeArrowheads="1"/>
          </p:cNvSpPr>
          <p:nvPr>
            <p:ph type="sldNum" idx="12"/>
          </p:nvPr>
        </p:nvSpPr>
        <p:spPr>
          <a:ln/>
        </p:spPr>
        <p:txBody>
          <a:bodyPr/>
          <a:lstStyle>
            <a:lvl1pPr>
              <a:defRPr/>
            </a:lvl1pPr>
          </a:lstStyle>
          <a:p>
            <a:pPr>
              <a:defRPr/>
            </a:pPr>
            <a:fld id="{352F6222-AD33-4ABE-99BE-C3FD9ADC3E7F}"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dt" idx="10"/>
          </p:nvPr>
        </p:nvSpPr>
        <p:spPr>
          <a:ln/>
        </p:spPr>
        <p:txBody>
          <a:bodyPr/>
          <a:lstStyle>
            <a:lvl1pPr>
              <a:defRPr/>
            </a:lvl1pPr>
          </a:lstStyle>
          <a:p>
            <a:pPr>
              <a:defRPr/>
            </a:pPr>
            <a:endParaRPr lang="en-GB"/>
          </a:p>
        </p:txBody>
      </p:sp>
      <p:sp>
        <p:nvSpPr>
          <p:cNvPr id="3" name="Rectangle 4"/>
          <p:cNvSpPr>
            <a:spLocks noGrp="1" noChangeArrowheads="1"/>
          </p:cNvSpPr>
          <p:nvPr>
            <p:ph type="ftr" idx="11"/>
          </p:nvPr>
        </p:nvSpPr>
        <p:spPr>
          <a:ln/>
        </p:spPr>
        <p:txBody>
          <a:bodyPr/>
          <a:lstStyle>
            <a:lvl1pPr>
              <a:defRPr/>
            </a:lvl1pPr>
          </a:lstStyle>
          <a:p>
            <a:pPr>
              <a:defRPr/>
            </a:pPr>
            <a:endParaRPr lang="en-GB"/>
          </a:p>
        </p:txBody>
      </p:sp>
      <p:sp>
        <p:nvSpPr>
          <p:cNvPr id="4" name="Rectangle 5"/>
          <p:cNvSpPr>
            <a:spLocks noGrp="1" noChangeArrowheads="1"/>
          </p:cNvSpPr>
          <p:nvPr>
            <p:ph type="sldNum" idx="12"/>
          </p:nvPr>
        </p:nvSpPr>
        <p:spPr>
          <a:ln/>
        </p:spPr>
        <p:txBody>
          <a:bodyPr/>
          <a:lstStyle>
            <a:lvl1pPr>
              <a:defRPr/>
            </a:lvl1pPr>
          </a:lstStyle>
          <a:p>
            <a:pPr>
              <a:defRPr/>
            </a:pPr>
            <a:fld id="{68868D7B-FB8C-4C75-97CD-8E01F620B94B}"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1CF6D032-7BC8-4AB3-97AB-FFB9F6979820}"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
          <p:cNvSpPr>
            <a:spLocks noGrp="1" noChangeArrowheads="1"/>
          </p:cNvSpPr>
          <p:nvPr>
            <p:ph type="dt" idx="10"/>
          </p:nvPr>
        </p:nvSpPr>
        <p:spPr>
          <a:ln/>
        </p:spPr>
        <p:txBody>
          <a:bodyPr/>
          <a:lstStyle>
            <a:lvl1pPr>
              <a:defRPr/>
            </a:lvl1pPr>
          </a:lstStyle>
          <a:p>
            <a:pPr>
              <a:defRPr/>
            </a:pPr>
            <a:endParaRPr lang="en-GB"/>
          </a:p>
        </p:txBody>
      </p:sp>
      <p:sp>
        <p:nvSpPr>
          <p:cNvPr id="6" name="Rectangle 4"/>
          <p:cNvSpPr>
            <a:spLocks noGrp="1" noChangeArrowheads="1"/>
          </p:cNvSpPr>
          <p:nvPr>
            <p:ph type="ftr" idx="11"/>
          </p:nvPr>
        </p:nvSpPr>
        <p:spPr>
          <a:ln/>
        </p:spPr>
        <p:txBody>
          <a:bodyPr/>
          <a:lstStyle>
            <a:lvl1pPr>
              <a:defRPr/>
            </a:lvl1pPr>
          </a:lstStyle>
          <a:p>
            <a:pPr>
              <a:defRPr/>
            </a:pPr>
            <a:endParaRPr lang="en-GB"/>
          </a:p>
        </p:txBody>
      </p:sp>
      <p:sp>
        <p:nvSpPr>
          <p:cNvPr id="7" name="Rectangle 5"/>
          <p:cNvSpPr>
            <a:spLocks noGrp="1" noChangeArrowheads="1"/>
          </p:cNvSpPr>
          <p:nvPr>
            <p:ph type="sldNum" idx="12"/>
          </p:nvPr>
        </p:nvSpPr>
        <p:spPr>
          <a:ln/>
        </p:spPr>
        <p:txBody>
          <a:bodyPr/>
          <a:lstStyle>
            <a:lvl1pPr>
              <a:defRPr/>
            </a:lvl1pPr>
          </a:lstStyle>
          <a:p>
            <a:pPr>
              <a:defRPr/>
            </a:pPr>
            <a:fld id="{FA23BE69-B3F0-4B59-9262-CA2A27AA910F}"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bwMode="auto">
          <a:xfrm>
            <a:off x="503238" y="301625"/>
            <a:ext cx="9070975" cy="1260475"/>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7411" name="Rectangle 2"/>
          <p:cNvSpPr>
            <a:spLocks noGrp="1" noChangeArrowheads="1"/>
          </p:cNvSpPr>
          <p:nvPr>
            <p:ph type="body" idx="1"/>
          </p:nvPr>
        </p:nvSpPr>
        <p:spPr bwMode="auto">
          <a:xfrm>
            <a:off x="503238" y="1768475"/>
            <a:ext cx="9070975" cy="498792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 name="Rectangle 3"/>
          <p:cNvSpPr>
            <a:spLocks noGrp="1" noChangeArrowheads="1"/>
          </p:cNvSpPr>
          <p:nvPr>
            <p:ph type="dt"/>
          </p:nvPr>
        </p:nvSpPr>
        <p:spPr bwMode="auto">
          <a:xfrm>
            <a:off x="503238" y="6886575"/>
            <a:ext cx="2346325"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buFont typeface="Wingdings" charset="2"/>
              <a:buNone/>
              <a:tabLst>
                <a:tab pos="723900" algn="l"/>
                <a:tab pos="1447800" algn="l"/>
                <a:tab pos="2171700" algn="l"/>
              </a:tabLst>
              <a:defRPr sz="1400">
                <a:solidFill>
                  <a:srgbClr val="000000"/>
                </a:solidFill>
                <a:latin typeface="Times New Roman" pitchFamily="16" charset="0"/>
                <a:ea typeface="+mn-ea"/>
                <a:cs typeface="Arial Unicode MS" charset="0"/>
              </a:defRPr>
            </a:lvl1pPr>
          </a:lstStyle>
          <a:p>
            <a:pPr>
              <a:defRPr/>
            </a:pPr>
            <a:endParaRPr lang="en-GB"/>
          </a:p>
        </p:txBody>
      </p:sp>
      <p:sp>
        <p:nvSpPr>
          <p:cNvPr id="1028" name="Rectangle 4"/>
          <p:cNvSpPr>
            <a:spLocks noGrp="1" noChangeArrowheads="1"/>
          </p:cNvSpPr>
          <p:nvPr>
            <p:ph type="ftr"/>
          </p:nvPr>
        </p:nvSpPr>
        <p:spPr bwMode="auto">
          <a:xfrm>
            <a:off x="3448050" y="6886575"/>
            <a:ext cx="3194050"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buFont typeface="Wingdings" charset="2"/>
              <a:buNone/>
              <a:tabLst>
                <a:tab pos="723900" algn="l"/>
                <a:tab pos="1447800" algn="l"/>
                <a:tab pos="2171700" algn="l"/>
                <a:tab pos="2895600" algn="l"/>
              </a:tabLst>
              <a:defRPr sz="1400">
                <a:solidFill>
                  <a:srgbClr val="000000"/>
                </a:solidFill>
                <a:latin typeface="Times New Roman" pitchFamily="16" charset="0"/>
                <a:ea typeface="+mn-ea"/>
                <a:cs typeface="Arial Unicode MS" charset="0"/>
              </a:defRPr>
            </a:lvl1pPr>
          </a:lstStyle>
          <a:p>
            <a:pPr>
              <a:defRPr/>
            </a:pPr>
            <a:endParaRPr lang="en-GB"/>
          </a:p>
        </p:txBody>
      </p:sp>
      <p:sp>
        <p:nvSpPr>
          <p:cNvPr id="1029" name="Rectangle 5"/>
          <p:cNvSpPr>
            <a:spLocks noGrp="1" noChangeArrowheads="1"/>
          </p:cNvSpPr>
          <p:nvPr>
            <p:ph type="sldNum"/>
          </p:nvPr>
        </p:nvSpPr>
        <p:spPr bwMode="auto">
          <a:xfrm>
            <a:off x="7227888" y="6886575"/>
            <a:ext cx="2346325" cy="5207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buFont typeface="Wingdings" charset="2"/>
              <a:buNone/>
              <a:tabLst>
                <a:tab pos="723900" algn="l"/>
                <a:tab pos="1447800" algn="l"/>
                <a:tab pos="2171700" algn="l"/>
              </a:tabLst>
              <a:defRPr sz="1400">
                <a:solidFill>
                  <a:srgbClr val="000000"/>
                </a:solidFill>
                <a:latin typeface="Times New Roman" pitchFamily="16" charset="0"/>
                <a:ea typeface="+mn-ea"/>
                <a:cs typeface="Arial Unicode MS" charset="0"/>
              </a:defRPr>
            </a:lvl1pPr>
          </a:lstStyle>
          <a:p>
            <a:pPr>
              <a:defRPr/>
            </a:pPr>
            <a:fld id="{6E92F117-4A45-4A7F-812F-654BB4F6ED27}"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ctr" defTabSz="457200" rtl="0" eaLnBrk="0" fontAlgn="base" hangingPunct="0">
        <a:lnSpc>
          <a:spcPct val="96000"/>
        </a:lnSpc>
        <a:spcBef>
          <a:spcPct val="0"/>
        </a:spcBef>
        <a:spcAft>
          <a:spcPct val="0"/>
        </a:spcAft>
        <a:buClr>
          <a:srgbClr val="000000"/>
        </a:buClr>
        <a:buSzPct val="45000"/>
        <a:buFont typeface="Wingdings" pitchFamily="2" charset="2"/>
        <a:defRPr sz="4400">
          <a:solidFill>
            <a:srgbClr val="000000"/>
          </a:solidFill>
          <a:latin typeface="+mj-lt"/>
          <a:ea typeface="Arial Unicode MS" pitchFamily="34" charset="-128"/>
          <a:cs typeface="+mj-cs"/>
        </a:defRPr>
      </a:lvl1pPr>
      <a:lvl2pPr algn="ctr" defTabSz="457200" rtl="0" eaLnBrk="0" fontAlgn="base" hangingPunct="0">
        <a:lnSpc>
          <a:spcPct val="96000"/>
        </a:lnSpc>
        <a:spcBef>
          <a:spcPct val="0"/>
        </a:spcBef>
        <a:spcAft>
          <a:spcPct val="0"/>
        </a:spcAft>
        <a:buClr>
          <a:srgbClr val="000000"/>
        </a:buClr>
        <a:buSzPct val="45000"/>
        <a:buFont typeface="Wingdings" pitchFamily="2" charset="2"/>
        <a:defRPr sz="4400">
          <a:solidFill>
            <a:srgbClr val="000000"/>
          </a:solidFill>
          <a:latin typeface="Arial" charset="0"/>
          <a:ea typeface="Arial Unicode MS" pitchFamily="34" charset="-128"/>
          <a:cs typeface="Arial Unicode MS" charset="0"/>
        </a:defRPr>
      </a:lvl2pPr>
      <a:lvl3pPr algn="ctr" defTabSz="457200" rtl="0" eaLnBrk="0" fontAlgn="base" hangingPunct="0">
        <a:lnSpc>
          <a:spcPct val="96000"/>
        </a:lnSpc>
        <a:spcBef>
          <a:spcPct val="0"/>
        </a:spcBef>
        <a:spcAft>
          <a:spcPct val="0"/>
        </a:spcAft>
        <a:buClr>
          <a:srgbClr val="000000"/>
        </a:buClr>
        <a:buSzPct val="45000"/>
        <a:buFont typeface="Wingdings" pitchFamily="2" charset="2"/>
        <a:defRPr sz="4400">
          <a:solidFill>
            <a:srgbClr val="000000"/>
          </a:solidFill>
          <a:latin typeface="Arial" charset="0"/>
          <a:ea typeface="Arial Unicode MS" pitchFamily="34" charset="-128"/>
          <a:cs typeface="Arial Unicode MS" charset="0"/>
        </a:defRPr>
      </a:lvl3pPr>
      <a:lvl4pPr algn="ctr" defTabSz="457200" rtl="0" eaLnBrk="0" fontAlgn="base" hangingPunct="0">
        <a:lnSpc>
          <a:spcPct val="96000"/>
        </a:lnSpc>
        <a:spcBef>
          <a:spcPct val="0"/>
        </a:spcBef>
        <a:spcAft>
          <a:spcPct val="0"/>
        </a:spcAft>
        <a:buClr>
          <a:srgbClr val="000000"/>
        </a:buClr>
        <a:buSzPct val="45000"/>
        <a:buFont typeface="Wingdings" pitchFamily="2" charset="2"/>
        <a:defRPr sz="4400">
          <a:solidFill>
            <a:srgbClr val="000000"/>
          </a:solidFill>
          <a:latin typeface="Arial" charset="0"/>
          <a:ea typeface="Arial Unicode MS" pitchFamily="34" charset="-128"/>
          <a:cs typeface="Arial Unicode MS" charset="0"/>
        </a:defRPr>
      </a:lvl4pPr>
      <a:lvl5pPr algn="ctr" defTabSz="457200" rtl="0" eaLnBrk="0" fontAlgn="base" hangingPunct="0">
        <a:lnSpc>
          <a:spcPct val="96000"/>
        </a:lnSpc>
        <a:spcBef>
          <a:spcPct val="0"/>
        </a:spcBef>
        <a:spcAft>
          <a:spcPct val="0"/>
        </a:spcAft>
        <a:buClr>
          <a:srgbClr val="000000"/>
        </a:buClr>
        <a:buSzPct val="45000"/>
        <a:buFont typeface="Wingdings" pitchFamily="2" charset="2"/>
        <a:defRPr sz="4400">
          <a:solidFill>
            <a:srgbClr val="000000"/>
          </a:solidFill>
          <a:latin typeface="Arial" charset="0"/>
          <a:ea typeface="Arial Unicode MS" pitchFamily="34" charset="-128"/>
          <a:cs typeface="Arial Unicode MS" charset="0"/>
        </a:defRPr>
      </a:lvl5pPr>
      <a:lvl6pPr marL="15367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6pPr>
      <a:lvl7pPr marL="19939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7pPr>
      <a:lvl8pPr marL="24511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8pPr>
      <a:lvl9pPr marL="2908300" indent="-215900" algn="ctr" defTabSz="457200" rtl="0" fontAlgn="base" hangingPunct="0">
        <a:lnSpc>
          <a:spcPct val="96000"/>
        </a:lnSpc>
        <a:spcBef>
          <a:spcPct val="0"/>
        </a:spcBef>
        <a:spcAft>
          <a:spcPct val="0"/>
        </a:spcAft>
        <a:buClr>
          <a:srgbClr val="000000"/>
        </a:buClr>
        <a:buSzPct val="45000"/>
        <a:buFont typeface="Wingdings" charset="2"/>
        <a:defRPr sz="4400">
          <a:solidFill>
            <a:srgbClr val="000000"/>
          </a:solidFill>
          <a:latin typeface="Arial" charset="0"/>
          <a:cs typeface="Arial Unicode MS" charset="0"/>
        </a:defRPr>
      </a:lvl9pPr>
    </p:titleStyle>
    <p:bodyStyle>
      <a:lvl1pPr marL="431800" indent="-323850" algn="l" defTabSz="457200" rtl="0" eaLnBrk="0" fontAlgn="base" hangingPunct="0">
        <a:lnSpc>
          <a:spcPct val="96000"/>
        </a:lnSpc>
        <a:spcBef>
          <a:spcPct val="0"/>
        </a:spcBef>
        <a:spcAft>
          <a:spcPts val="1425"/>
        </a:spcAft>
        <a:buClr>
          <a:srgbClr val="000000"/>
        </a:buClr>
        <a:buSzPct val="45000"/>
        <a:buFont typeface="Wingdings" pitchFamily="2" charset="2"/>
        <a:buChar char="•"/>
        <a:defRPr sz="3200">
          <a:solidFill>
            <a:srgbClr val="000000"/>
          </a:solidFill>
          <a:latin typeface="+mn-lt"/>
          <a:ea typeface="Arial Unicode MS" pitchFamily="34" charset="-128"/>
          <a:cs typeface="+mn-cs"/>
        </a:defRPr>
      </a:lvl1pPr>
      <a:lvl2pPr marL="863600" indent="-287338" algn="l" defTabSz="457200" rtl="0" eaLnBrk="0" fontAlgn="base" hangingPunct="0">
        <a:lnSpc>
          <a:spcPct val="96000"/>
        </a:lnSpc>
        <a:spcBef>
          <a:spcPct val="0"/>
        </a:spcBef>
        <a:spcAft>
          <a:spcPts val="1138"/>
        </a:spcAft>
        <a:buClr>
          <a:srgbClr val="000000"/>
        </a:buClr>
        <a:buSzPct val="75000"/>
        <a:buFont typeface="Symbol" pitchFamily="18" charset="2"/>
        <a:buChar char="–"/>
        <a:defRPr sz="2800">
          <a:solidFill>
            <a:srgbClr val="000000"/>
          </a:solidFill>
          <a:latin typeface="+mn-lt"/>
          <a:ea typeface="Arial Unicode MS" pitchFamily="34" charset="-128"/>
          <a:cs typeface="+mn-cs"/>
        </a:defRPr>
      </a:lvl2pPr>
      <a:lvl3pPr marL="1295400" indent="-215900" algn="l" defTabSz="457200" rtl="0" eaLnBrk="0" fontAlgn="base" hangingPunct="0">
        <a:lnSpc>
          <a:spcPct val="96000"/>
        </a:lnSpc>
        <a:spcBef>
          <a:spcPct val="0"/>
        </a:spcBef>
        <a:spcAft>
          <a:spcPts val="850"/>
        </a:spcAft>
        <a:buClr>
          <a:srgbClr val="000000"/>
        </a:buClr>
        <a:buSzPct val="45000"/>
        <a:buFont typeface="Wingdings" pitchFamily="2" charset="2"/>
        <a:buChar char="•"/>
        <a:defRPr sz="2400">
          <a:solidFill>
            <a:srgbClr val="000000"/>
          </a:solidFill>
          <a:latin typeface="+mn-lt"/>
          <a:ea typeface="Arial Unicode MS" pitchFamily="34" charset="-128"/>
          <a:cs typeface="+mn-cs"/>
        </a:defRPr>
      </a:lvl3pPr>
      <a:lvl4pPr marL="1727200" indent="-215900" algn="l" defTabSz="457200" rtl="0" eaLnBrk="0" fontAlgn="base" hangingPunct="0">
        <a:lnSpc>
          <a:spcPct val="96000"/>
        </a:lnSpc>
        <a:spcBef>
          <a:spcPct val="0"/>
        </a:spcBef>
        <a:spcAft>
          <a:spcPts val="575"/>
        </a:spcAft>
        <a:buClr>
          <a:srgbClr val="000000"/>
        </a:buClr>
        <a:buSzPct val="75000"/>
        <a:buFont typeface="Symbol" pitchFamily="18" charset="2"/>
        <a:buChar char="–"/>
        <a:defRPr sz="2000">
          <a:solidFill>
            <a:srgbClr val="000000"/>
          </a:solidFill>
          <a:latin typeface="+mn-lt"/>
          <a:ea typeface="Arial Unicode MS" pitchFamily="34" charset="-128"/>
          <a:cs typeface="+mn-cs"/>
        </a:defRPr>
      </a:lvl4pPr>
      <a:lvl5pPr marL="2159000" indent="-215900" algn="l" defTabSz="457200" rtl="0" eaLnBrk="0" fontAlgn="base" hangingPunct="0">
        <a:lnSpc>
          <a:spcPct val="96000"/>
        </a:lnSpc>
        <a:spcBef>
          <a:spcPct val="0"/>
        </a:spcBef>
        <a:spcAft>
          <a:spcPts val="288"/>
        </a:spcAft>
        <a:buClr>
          <a:srgbClr val="000000"/>
        </a:buClr>
        <a:buSzPct val="45000"/>
        <a:buFont typeface="Wingdings" pitchFamily="2" charset="2"/>
        <a:buChar char="»"/>
        <a:defRPr sz="2000">
          <a:solidFill>
            <a:srgbClr val="000000"/>
          </a:solidFill>
          <a:latin typeface="+mn-lt"/>
          <a:ea typeface="Arial Unicode MS" pitchFamily="34" charset="-128"/>
          <a:cs typeface="+mn-cs"/>
        </a:defRPr>
      </a:lvl5pPr>
      <a:lvl6pPr marL="26162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6pPr>
      <a:lvl7pPr marL="30734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7pPr>
      <a:lvl8pPr marL="35306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8pPr>
      <a:lvl9pPr marL="3987800" indent="-215900" algn="l" defTabSz="457200" rtl="0" fontAlgn="base" hangingPunct="0">
        <a:lnSpc>
          <a:spcPct val="96000"/>
        </a:lnSpc>
        <a:spcBef>
          <a:spcPct val="0"/>
        </a:spcBef>
        <a:spcAft>
          <a:spcPts val="288"/>
        </a:spcAft>
        <a:buClr>
          <a:srgbClr val="000000"/>
        </a:buClr>
        <a:buSzPct val="45000"/>
        <a:buFont typeface="Wingdings" charset="2"/>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Microsoft_Word_97_-_2003_Document1.doc"/></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Microsoft_Word_97_-_2003_Document2.doc"/></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www.php.ne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www.wampserver.com/"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hyperlink" Target="http://www.mamp.info/en/index.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itle 1"/>
          <p:cNvSpPr>
            <a:spLocks noGrp="1"/>
          </p:cNvSpPr>
          <p:nvPr>
            <p:ph type="ctrTitle"/>
          </p:nvPr>
        </p:nvSpPr>
        <p:spPr/>
        <p:txBody>
          <a:bodyPr/>
          <a:lstStyle/>
          <a:p>
            <a:r>
              <a:rPr lang="en-US" smtClean="0"/>
              <a:t>UNIT II</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Hello World</a:t>
            </a:r>
          </a:p>
        </p:txBody>
      </p:sp>
      <p:sp>
        <p:nvSpPr>
          <p:cNvPr id="239619" name="Rectangle 2"/>
          <p:cNvSpPr>
            <a:spLocks noGrp="1" noChangeArrowheads="1"/>
          </p:cNvSpPr>
          <p:nvPr>
            <p:ph type="subTitle" idx="4294967295"/>
          </p:nvPr>
        </p:nvSpPr>
        <p:spPr>
          <a:xfrm>
            <a:off x="503238" y="5568950"/>
            <a:ext cx="9072562" cy="1144588"/>
          </a:xfrm>
        </p:spPr>
        <p:txBody>
          <a:bodyPr anchor="ctr"/>
          <a:lstStyle/>
          <a:p>
            <a:pPr marL="0" indent="0" algn="ctr"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Above is the PHP source code.</a:t>
            </a:r>
          </a:p>
        </p:txBody>
      </p:sp>
      <p:pic>
        <p:nvPicPr>
          <p:cNvPr id="239620" name="Picture 3"/>
          <p:cNvPicPr>
            <a:picLocks noChangeAspect="1" noChangeArrowheads="1"/>
          </p:cNvPicPr>
          <p:nvPr/>
        </p:nvPicPr>
        <p:blipFill>
          <a:blip r:embed="rId3"/>
          <a:srcRect/>
          <a:stretch>
            <a:fillRect/>
          </a:stretch>
        </p:blipFill>
        <p:spPr bwMode="auto">
          <a:xfrm>
            <a:off x="866775" y="1627188"/>
            <a:ext cx="8321675" cy="395922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Hello World</a:t>
            </a:r>
          </a:p>
        </p:txBody>
      </p:sp>
      <p:sp>
        <p:nvSpPr>
          <p:cNvPr id="240643" name="Rectangle 2"/>
          <p:cNvSpPr>
            <a:spLocks noGrp="1" noChangeArrowheads="1"/>
          </p:cNvSpPr>
          <p:nvPr>
            <p:ph type="subTitle" idx="4294967295"/>
          </p:nvPr>
        </p:nvSpPr>
        <p:spPr>
          <a:xfrm>
            <a:off x="503238" y="1814513"/>
            <a:ext cx="9072562" cy="779462"/>
          </a:xfrm>
        </p:spPr>
        <p:txBody>
          <a:bodyPr anchor="ctr"/>
          <a:lstStyle/>
          <a:p>
            <a:pPr marL="0" indent="0" algn="ctr"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It renders as HTML that looks like this:</a:t>
            </a:r>
          </a:p>
        </p:txBody>
      </p:sp>
      <p:pic>
        <p:nvPicPr>
          <p:cNvPr id="240644" name="Picture 3"/>
          <p:cNvPicPr>
            <a:picLocks noChangeAspect="1" noChangeArrowheads="1"/>
          </p:cNvPicPr>
          <p:nvPr/>
        </p:nvPicPr>
        <p:blipFill>
          <a:blip r:embed="rId3"/>
          <a:srcRect/>
          <a:stretch>
            <a:fillRect/>
          </a:stretch>
        </p:blipFill>
        <p:spPr bwMode="auto">
          <a:xfrm>
            <a:off x="2286000" y="2886075"/>
            <a:ext cx="5641975" cy="3722688"/>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Hello World</a:t>
            </a:r>
          </a:p>
        </p:txBody>
      </p:sp>
      <p:sp>
        <p:nvSpPr>
          <p:cNvPr id="241667" name="Rectangle 2"/>
          <p:cNvSpPr>
            <a:spLocks noGrp="1" noChangeArrowheads="1"/>
          </p:cNvSpPr>
          <p:nvPr>
            <p:ph type="subTitle" idx="4294967295"/>
          </p:nvPr>
        </p:nvSpPr>
        <p:spPr>
          <a:xfrm>
            <a:off x="503238" y="1814513"/>
            <a:ext cx="9072562" cy="4899025"/>
          </a:xfrm>
        </p:spPr>
        <p:txBody>
          <a:bodyPr anchor="ctr"/>
          <a:lstStyle/>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This program is extremely simple and you really did not need to use PHP to create a page like this. All it does is display: Hello World using the PHP </a:t>
            </a:r>
            <a:r>
              <a:rPr lang="en-GB" b="1" smtClean="0">
                <a:solidFill>
                  <a:srgbClr val="0000FF"/>
                </a:solidFill>
              </a:rPr>
              <a:t>echo()</a:t>
            </a:r>
            <a:r>
              <a:rPr lang="en-GB" smtClean="0"/>
              <a:t> statement. </a:t>
            </a:r>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Think of this as a normal HTML file which happens to have a set of special tags available to you that do a lot of interesting things.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Comments</a:t>
            </a:r>
          </a:p>
        </p:txBody>
      </p:sp>
      <p:sp>
        <p:nvSpPr>
          <p:cNvPr id="242691" name="Rectangle 2"/>
          <p:cNvSpPr>
            <a:spLocks noGrp="1" noChangeArrowheads="1"/>
          </p:cNvSpPr>
          <p:nvPr>
            <p:ph type="subTitle" idx="4294967295"/>
          </p:nvPr>
        </p:nvSpPr>
        <p:spPr>
          <a:xfrm>
            <a:off x="658813" y="1914525"/>
            <a:ext cx="4675187" cy="1873250"/>
          </a:xfrm>
        </p:spPr>
        <p:txBody>
          <a:bodyPr anchor="ctr"/>
          <a:lstStyle/>
          <a:p>
            <a:pPr marL="0" indent="0" eaLnBrk="1">
              <a:spcAft>
                <a:spcPct val="0"/>
              </a:spcAft>
              <a:buFont typeface="Wingdings" pitchFamily="2" charset="2"/>
              <a:buNone/>
              <a:tabLst>
                <a:tab pos="723900" algn="l"/>
                <a:tab pos="1447800" algn="l"/>
                <a:tab pos="2171700" algn="l"/>
                <a:tab pos="2895600" algn="l"/>
                <a:tab pos="3619500" algn="l"/>
                <a:tab pos="4343400" algn="l"/>
              </a:tabLst>
            </a:pPr>
            <a:r>
              <a:rPr lang="en-GB" smtClean="0"/>
              <a:t>In PHP, we use </a:t>
            </a:r>
            <a:r>
              <a:rPr lang="en-GB" b="1" smtClean="0">
                <a:solidFill>
                  <a:srgbClr val="0000FF"/>
                </a:solidFill>
              </a:rPr>
              <a:t>//</a:t>
            </a:r>
            <a:r>
              <a:rPr lang="en-GB" smtClean="0"/>
              <a:t> to make a single-line comment or </a:t>
            </a:r>
            <a:r>
              <a:rPr lang="en-GB" b="1" smtClean="0">
                <a:solidFill>
                  <a:srgbClr val="0000FF"/>
                </a:solidFill>
              </a:rPr>
              <a:t>/*</a:t>
            </a:r>
            <a:r>
              <a:rPr lang="en-GB" smtClean="0"/>
              <a:t> and </a:t>
            </a:r>
            <a:r>
              <a:rPr lang="en-GB" b="1" smtClean="0">
                <a:solidFill>
                  <a:srgbClr val="0000FF"/>
                </a:solidFill>
              </a:rPr>
              <a:t>*/</a:t>
            </a:r>
            <a:r>
              <a:rPr lang="en-GB" smtClean="0"/>
              <a:t> to make a large comment block.</a:t>
            </a:r>
          </a:p>
        </p:txBody>
      </p:sp>
      <p:pic>
        <p:nvPicPr>
          <p:cNvPr id="242692" name="Picture 3"/>
          <p:cNvPicPr>
            <a:picLocks noChangeAspect="1" noChangeArrowheads="1"/>
          </p:cNvPicPr>
          <p:nvPr/>
        </p:nvPicPr>
        <p:blipFill>
          <a:blip r:embed="rId3"/>
          <a:srcRect/>
          <a:stretch>
            <a:fillRect/>
          </a:stretch>
        </p:blipFill>
        <p:spPr bwMode="auto">
          <a:xfrm>
            <a:off x="5611813" y="1801813"/>
            <a:ext cx="3851275" cy="5141912"/>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IN PHP</a:t>
            </a:r>
            <a:endParaRPr lang="en-US" dirty="0"/>
          </a:p>
        </p:txBody>
      </p:sp>
      <p:graphicFrame>
        <p:nvGraphicFramePr>
          <p:cNvPr id="1026" name="Object 2"/>
          <p:cNvGraphicFramePr>
            <a:graphicFrameLocks noChangeAspect="1"/>
          </p:cNvGraphicFramePr>
          <p:nvPr/>
        </p:nvGraphicFramePr>
        <p:xfrm>
          <a:off x="846138" y="2252663"/>
          <a:ext cx="8348662" cy="3640137"/>
        </p:xfrm>
        <a:graphic>
          <a:graphicData uri="http://schemas.openxmlformats.org/presentationml/2006/ole">
            <mc:AlternateContent xmlns:mc="http://schemas.openxmlformats.org/markup-compatibility/2006">
              <mc:Choice xmlns:v="urn:schemas-microsoft-com:vml" Requires="v">
                <p:oleObj spid="_x0000_s1027" name="Document" r:id="rId4" imgW="4722093" imgH="2231234" progId="Word.Document.8">
                  <p:embed/>
                </p:oleObj>
              </mc:Choice>
              <mc:Fallback>
                <p:oleObj name="Document" r:id="rId4" imgW="4722093" imgH="2231234" progId="Word.Document.8">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138" y="2252663"/>
                        <a:ext cx="8348662" cy="364013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16282" y="0"/>
            <a:ext cx="9072563" cy="1259946"/>
          </a:xfrm>
        </p:spPr>
        <p:txBody>
          <a:bodyPr/>
          <a:lstStyle/>
          <a:p>
            <a:r>
              <a:rPr lang="en-GB" dirty="0">
                <a:solidFill>
                  <a:schemeClr val="accent2"/>
                </a:solidFill>
              </a:rPr>
              <a:t>Data Types (1)</a:t>
            </a:r>
            <a:r>
              <a:rPr lang="en-GB" b="1" i="1" dirty="0"/>
              <a:t> </a:t>
            </a:r>
          </a:p>
        </p:txBody>
      </p:sp>
      <p:sp>
        <p:nvSpPr>
          <p:cNvPr id="11267" name="Rectangle 3"/>
          <p:cNvSpPr>
            <a:spLocks noGrp="1" noChangeArrowheads="1"/>
          </p:cNvSpPr>
          <p:nvPr>
            <p:ph type="body" idx="1"/>
          </p:nvPr>
        </p:nvSpPr>
        <p:spPr>
          <a:xfrm>
            <a:off x="468312" y="884237"/>
            <a:ext cx="9072563" cy="6161485"/>
          </a:xfrm>
        </p:spPr>
        <p:txBody>
          <a:bodyPr/>
          <a:lstStyle/>
          <a:p>
            <a:pPr>
              <a:lnSpc>
                <a:spcPct val="90000"/>
              </a:lnSpc>
              <a:buSzPct val="80000"/>
              <a:buFontTx/>
              <a:buChar char="o"/>
            </a:pPr>
            <a:r>
              <a:rPr lang="en-GB" sz="2600" dirty="0"/>
              <a:t>PHP has eight different data types – 5 basic and 2 composite types and 1 resource type</a:t>
            </a:r>
          </a:p>
          <a:p>
            <a:pPr>
              <a:lnSpc>
                <a:spcPct val="90000"/>
              </a:lnSpc>
              <a:buSzPct val="80000"/>
              <a:buFontTx/>
              <a:buChar char="o"/>
            </a:pPr>
            <a:r>
              <a:rPr lang="en-GB" sz="2600" dirty="0"/>
              <a:t>The 5 basic data types are:</a:t>
            </a:r>
          </a:p>
          <a:p>
            <a:pPr lvl="1">
              <a:lnSpc>
                <a:spcPct val="90000"/>
              </a:lnSpc>
              <a:buFontTx/>
              <a:buChar char="-"/>
            </a:pPr>
            <a:r>
              <a:rPr lang="en-GB" sz="2200" b="1" dirty="0">
                <a:solidFill>
                  <a:srgbClr val="0033CC"/>
                </a:solidFill>
              </a:rPr>
              <a:t>integers</a:t>
            </a:r>
            <a:r>
              <a:rPr lang="en-GB" sz="2200" dirty="0"/>
              <a:t> :   whole numbers in the range -2,147,483,648 to +2,147,483,647 on 32-bit architecture. Can be octal (prefixed by 0), decimal and hexadecimal (prefixed by 0x)</a:t>
            </a:r>
          </a:p>
          <a:p>
            <a:pPr lvl="1">
              <a:lnSpc>
                <a:spcPct val="90000"/>
              </a:lnSpc>
              <a:buFontTx/>
              <a:buChar char="-"/>
            </a:pPr>
            <a:r>
              <a:rPr lang="en-GB" sz="2200" b="1" dirty="0">
                <a:solidFill>
                  <a:srgbClr val="0033CC"/>
                </a:solidFill>
              </a:rPr>
              <a:t>floating-point</a:t>
            </a:r>
            <a:r>
              <a:rPr lang="en-GB" sz="2200" dirty="0"/>
              <a:t> : real or doubles (decimal), can be written using base 10 notation (e.g. 3900 == 3.9e3)</a:t>
            </a:r>
          </a:p>
          <a:p>
            <a:pPr lvl="1">
              <a:lnSpc>
                <a:spcPct val="90000"/>
              </a:lnSpc>
              <a:buFontTx/>
              <a:buChar char="-"/>
            </a:pPr>
            <a:r>
              <a:rPr lang="en-GB" sz="2200" b="1" dirty="0">
                <a:solidFill>
                  <a:srgbClr val="0033CC"/>
                </a:solidFill>
              </a:rPr>
              <a:t>strings</a:t>
            </a:r>
            <a:r>
              <a:rPr lang="en-GB" sz="2200" dirty="0"/>
              <a:t> : sequence of characters contained by single (‘..’) or double (“..”) quotes. Within double quotes variables are replaced by their values (interpolated). Escape sequences are used to include special characters within double quoted strings (e.g. \” to include a double quote and \\ to include a backslash)</a:t>
            </a:r>
          </a:p>
          <a:p>
            <a:pPr lvl="1">
              <a:lnSpc>
                <a:spcPct val="90000"/>
              </a:lnSpc>
              <a:buFontTx/>
              <a:buChar char="-"/>
            </a:pPr>
            <a:r>
              <a:rPr lang="en-GB" sz="2200" b="1" dirty="0" err="1">
                <a:solidFill>
                  <a:srgbClr val="0033CC"/>
                </a:solidFill>
              </a:rPr>
              <a:t>booleans</a:t>
            </a:r>
            <a:r>
              <a:rPr lang="en-GB" sz="2200" dirty="0"/>
              <a:t> : the </a:t>
            </a:r>
            <a:r>
              <a:rPr lang="en-GB" sz="2200" dirty="0" err="1"/>
              <a:t>boolean</a:t>
            </a:r>
            <a:r>
              <a:rPr lang="en-GB" sz="2200" dirty="0"/>
              <a:t> data type evaluates to either true or false (e.g. $a == $b will evaluate to true if both variables contain the same value, false otherwise</a:t>
            </a:r>
          </a:p>
          <a:p>
            <a:pPr lvl="1">
              <a:lnSpc>
                <a:spcPct val="90000"/>
              </a:lnSpc>
              <a:buFontTx/>
              <a:buChar char="-"/>
            </a:pPr>
            <a:r>
              <a:rPr lang="en-GB" sz="2200" b="1" dirty="0">
                <a:solidFill>
                  <a:srgbClr val="0033CC"/>
                </a:solidFill>
              </a:rPr>
              <a:t>null</a:t>
            </a:r>
            <a:r>
              <a:rPr lang="en-GB" sz="2200" dirty="0"/>
              <a:t> : a special data type that stands for a lack of value. Often used to initialize or reset variables.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16282" y="-267739"/>
            <a:ext cx="9072563" cy="1259947"/>
          </a:xfrm>
        </p:spPr>
        <p:txBody>
          <a:bodyPr/>
          <a:lstStyle/>
          <a:p>
            <a:r>
              <a:rPr lang="en-GB" dirty="0">
                <a:solidFill>
                  <a:schemeClr val="accent2"/>
                </a:solidFill>
              </a:rPr>
              <a:t>Data Types (2)</a:t>
            </a:r>
          </a:p>
        </p:txBody>
      </p:sp>
      <p:sp>
        <p:nvSpPr>
          <p:cNvPr id="3075" name="Rectangle 3"/>
          <p:cNvSpPr>
            <a:spLocks noGrp="1" noChangeArrowheads="1"/>
          </p:cNvSpPr>
          <p:nvPr>
            <p:ph type="body" idx="1"/>
          </p:nvPr>
        </p:nvSpPr>
        <p:spPr>
          <a:xfrm>
            <a:off x="516282" y="605475"/>
            <a:ext cx="9072563" cy="6716211"/>
          </a:xfrm>
        </p:spPr>
        <p:txBody>
          <a:bodyPr/>
          <a:lstStyle/>
          <a:p>
            <a:pPr>
              <a:lnSpc>
                <a:spcPct val="80000"/>
              </a:lnSpc>
              <a:buSzPct val="80000"/>
              <a:buFontTx/>
              <a:buChar char="o"/>
            </a:pPr>
            <a:r>
              <a:rPr lang="en-GB" sz="2000" b="1" dirty="0">
                <a:solidFill>
                  <a:srgbClr val="0033CC"/>
                </a:solidFill>
              </a:rPr>
              <a:t>arrays</a:t>
            </a:r>
            <a:r>
              <a:rPr lang="en-GB" sz="2000" dirty="0"/>
              <a:t> : are a composite data type that collect values into a list. The values of the array elements can be text, a number or even another array. Arrays can be from 1 to any number of dimensions.</a:t>
            </a:r>
          </a:p>
          <a:p>
            <a:pPr>
              <a:lnSpc>
                <a:spcPct val="80000"/>
              </a:lnSpc>
              <a:buSzPct val="80000"/>
              <a:buFontTx/>
              <a:buNone/>
            </a:pPr>
            <a:r>
              <a:rPr lang="en-GB" sz="900" dirty="0"/>
              <a:t>	</a:t>
            </a:r>
            <a:r>
              <a:rPr lang="en-GB" sz="2000" dirty="0"/>
              <a:t>- arrays are referenced using square [ .. ] brackets. </a:t>
            </a:r>
          </a:p>
          <a:p>
            <a:pPr>
              <a:lnSpc>
                <a:spcPct val="80000"/>
              </a:lnSpc>
              <a:buFontTx/>
              <a:buNone/>
            </a:pPr>
            <a:r>
              <a:rPr lang="en-GB" sz="900" dirty="0"/>
              <a:t>	</a:t>
            </a:r>
            <a:r>
              <a:rPr lang="en-GB" sz="1300" dirty="0">
                <a:latin typeface="Courier New" pitchFamily="49" charset="0"/>
              </a:rPr>
              <a:t>&lt;?</a:t>
            </a:r>
            <a:r>
              <a:rPr lang="en-GB" sz="1300" dirty="0" err="1">
                <a:latin typeface="Courier New" pitchFamily="49" charset="0"/>
              </a:rPr>
              <a:t>php</a:t>
            </a:r>
            <a:endParaRPr lang="en-GB" sz="1300" dirty="0">
              <a:latin typeface="Courier New" pitchFamily="49" charset="0"/>
            </a:endParaRPr>
          </a:p>
          <a:p>
            <a:pPr>
              <a:lnSpc>
                <a:spcPct val="80000"/>
              </a:lnSpc>
              <a:buFontTx/>
              <a:buNone/>
            </a:pPr>
            <a:r>
              <a:rPr lang="en-GB" sz="1300" dirty="0">
                <a:latin typeface="Courier New" pitchFamily="49" charset="0"/>
              </a:rPr>
              <a:t>	    $cities[0] = “London”;</a:t>
            </a:r>
          </a:p>
          <a:p>
            <a:pPr>
              <a:lnSpc>
                <a:spcPct val="80000"/>
              </a:lnSpc>
              <a:buFontTx/>
              <a:buNone/>
            </a:pPr>
            <a:r>
              <a:rPr lang="en-GB" sz="1300" dirty="0">
                <a:latin typeface="Courier New" pitchFamily="49" charset="0"/>
              </a:rPr>
              <a:t>	    $cities[1] = “Bath”;</a:t>
            </a:r>
          </a:p>
          <a:p>
            <a:pPr>
              <a:lnSpc>
                <a:spcPct val="80000"/>
              </a:lnSpc>
              <a:buFontTx/>
              <a:buNone/>
            </a:pPr>
            <a:r>
              <a:rPr lang="en-GB" sz="1300" dirty="0">
                <a:latin typeface="Courier New" pitchFamily="49" charset="0"/>
              </a:rPr>
              <a:t>	    $cities[2] = “Bristol”;</a:t>
            </a:r>
          </a:p>
          <a:p>
            <a:pPr>
              <a:lnSpc>
                <a:spcPct val="80000"/>
              </a:lnSpc>
              <a:buFontTx/>
              <a:buNone/>
            </a:pPr>
            <a:r>
              <a:rPr lang="en-GB" sz="1300" dirty="0">
                <a:latin typeface="Courier New" pitchFamily="49" charset="0"/>
              </a:rPr>
              <a:t>	    print (“I live in $cities[2].&lt;</a:t>
            </a:r>
            <a:r>
              <a:rPr lang="en-GB" sz="1300" dirty="0" err="1">
                <a:latin typeface="Courier New" pitchFamily="49" charset="0"/>
              </a:rPr>
              <a:t>br</a:t>
            </a:r>
            <a:r>
              <a:rPr lang="en-GB" sz="1300" dirty="0">
                <a:latin typeface="Courier New" pitchFamily="49" charset="0"/>
              </a:rPr>
              <a:t>/&gt;\n”); </a:t>
            </a:r>
          </a:p>
          <a:p>
            <a:pPr>
              <a:lnSpc>
                <a:spcPct val="80000"/>
              </a:lnSpc>
              <a:buFontTx/>
              <a:buNone/>
            </a:pPr>
            <a:r>
              <a:rPr lang="en-GB" sz="1300" dirty="0">
                <a:latin typeface="Courier New" pitchFamily="49" charset="0"/>
              </a:rPr>
              <a:t>	?&gt;</a:t>
            </a:r>
          </a:p>
          <a:p>
            <a:pPr>
              <a:lnSpc>
                <a:spcPct val="80000"/>
              </a:lnSpc>
              <a:buFontTx/>
              <a:buNone/>
            </a:pPr>
            <a:r>
              <a:rPr lang="en-GB" sz="900" dirty="0"/>
              <a:t>	</a:t>
            </a:r>
            <a:r>
              <a:rPr lang="en-GB" sz="2000" dirty="0"/>
              <a:t>- an array can be indexed using a string value for the index (called associative array or hash) and are useful in situations where there is a need to collect different types of data into one array. (e.g. </a:t>
            </a:r>
            <a:r>
              <a:rPr lang="en-GB" sz="1500" dirty="0">
                <a:latin typeface="Courier New" pitchFamily="49" charset="0"/>
              </a:rPr>
              <a:t>$</a:t>
            </a:r>
            <a:r>
              <a:rPr lang="en-GB" sz="1500" dirty="0" err="1">
                <a:latin typeface="Courier New" pitchFamily="49" charset="0"/>
              </a:rPr>
              <a:t>userInfo</a:t>
            </a:r>
            <a:r>
              <a:rPr lang="en-GB" sz="1500" dirty="0">
                <a:latin typeface="Courier New" pitchFamily="49" charset="0"/>
              </a:rPr>
              <a:t> [“name”] = “Kevin”;</a:t>
            </a:r>
            <a:r>
              <a:rPr lang="en-GB" sz="2000" dirty="0"/>
              <a:t> )</a:t>
            </a:r>
          </a:p>
          <a:p>
            <a:pPr>
              <a:lnSpc>
                <a:spcPct val="80000"/>
              </a:lnSpc>
              <a:buFontTx/>
              <a:buNone/>
            </a:pPr>
            <a:r>
              <a:rPr lang="en-GB" sz="2000" dirty="0"/>
              <a:t>	- array elements containing other arrays are used to build multi-dimensional arrays.</a:t>
            </a:r>
          </a:p>
          <a:p>
            <a:pPr>
              <a:lnSpc>
                <a:spcPct val="80000"/>
              </a:lnSpc>
              <a:buFontTx/>
              <a:buNone/>
            </a:pPr>
            <a:r>
              <a:rPr lang="en-GB" sz="900" dirty="0">
                <a:latin typeface="Courier New" pitchFamily="49" charset="0"/>
              </a:rPr>
              <a:t>	</a:t>
            </a:r>
            <a:r>
              <a:rPr lang="en-GB" sz="1300" dirty="0">
                <a:latin typeface="Courier New" pitchFamily="49" charset="0"/>
              </a:rPr>
              <a:t>&lt;?</a:t>
            </a:r>
            <a:r>
              <a:rPr lang="en-GB" sz="1300" dirty="0" err="1">
                <a:latin typeface="Courier New" pitchFamily="49" charset="0"/>
              </a:rPr>
              <a:t>php</a:t>
            </a:r>
            <a:endParaRPr lang="en-GB" sz="1300" dirty="0">
              <a:latin typeface="Courier New" pitchFamily="49" charset="0"/>
            </a:endParaRPr>
          </a:p>
          <a:p>
            <a:pPr>
              <a:lnSpc>
                <a:spcPct val="80000"/>
              </a:lnSpc>
              <a:buFontTx/>
              <a:buNone/>
            </a:pPr>
            <a:r>
              <a:rPr lang="en-GB" sz="1300" dirty="0">
                <a:latin typeface="Courier New" pitchFamily="49" charset="0"/>
              </a:rPr>
              <a:t>	    $modules = array(</a:t>
            </a:r>
          </a:p>
          <a:p>
            <a:pPr>
              <a:lnSpc>
                <a:spcPct val="80000"/>
              </a:lnSpc>
              <a:buFontTx/>
              <a:buNone/>
            </a:pPr>
            <a:r>
              <a:rPr lang="en-GB" sz="1300" dirty="0">
                <a:latin typeface="Courier New" pitchFamily="49" charset="0"/>
              </a:rPr>
              <a:t>             “ISD”=&gt;array(</a:t>
            </a:r>
          </a:p>
          <a:p>
            <a:pPr>
              <a:lnSpc>
                <a:spcPct val="80000"/>
              </a:lnSpc>
              <a:buFontTx/>
              <a:buNone/>
            </a:pPr>
            <a:r>
              <a:rPr lang="en-GB" sz="1300" dirty="0">
                <a:latin typeface="Courier New" pitchFamily="49" charset="0"/>
              </a:rPr>
              <a:t>                 “Joe”,</a:t>
            </a:r>
          </a:p>
          <a:p>
            <a:pPr>
              <a:lnSpc>
                <a:spcPct val="80000"/>
              </a:lnSpc>
              <a:buFontTx/>
              <a:buNone/>
            </a:pPr>
            <a:r>
              <a:rPr lang="en-GB" sz="1300" dirty="0">
                <a:latin typeface="Courier New" pitchFamily="49" charset="0"/>
              </a:rPr>
              <a:t>		       “Tim”,</a:t>
            </a:r>
          </a:p>
          <a:p>
            <a:pPr>
              <a:lnSpc>
                <a:spcPct val="80000"/>
              </a:lnSpc>
              <a:buFontTx/>
              <a:buNone/>
            </a:pPr>
            <a:r>
              <a:rPr lang="en-GB" sz="1300" dirty="0">
                <a:latin typeface="Courier New" pitchFamily="49" charset="0"/>
              </a:rPr>
              <a:t>		       “Mary” </a:t>
            </a:r>
          </a:p>
          <a:p>
            <a:pPr>
              <a:lnSpc>
                <a:spcPct val="80000"/>
              </a:lnSpc>
              <a:buFontTx/>
              <a:buNone/>
            </a:pPr>
            <a:r>
              <a:rPr lang="en-GB" sz="1300" dirty="0">
                <a:latin typeface="Courier New" pitchFamily="49" charset="0"/>
              </a:rPr>
              <a:t>             )</a:t>
            </a:r>
          </a:p>
          <a:p>
            <a:pPr>
              <a:lnSpc>
                <a:spcPct val="80000"/>
              </a:lnSpc>
              <a:buFontTx/>
              <a:buNone/>
            </a:pPr>
            <a:r>
              <a:rPr lang="en-GB" sz="1300" dirty="0">
                <a:latin typeface="Courier New" pitchFamily="49" charset="0"/>
              </a:rPr>
              <a:t>             “ISDP”=&gt;array(</a:t>
            </a:r>
          </a:p>
          <a:p>
            <a:pPr>
              <a:lnSpc>
                <a:spcPct val="80000"/>
              </a:lnSpc>
              <a:buFontTx/>
              <a:buNone/>
            </a:pPr>
            <a:r>
              <a:rPr lang="en-GB" sz="1300" dirty="0">
                <a:latin typeface="Courier New" pitchFamily="49" charset="0"/>
              </a:rPr>
              <a:t>		        “Bob”,</a:t>
            </a:r>
          </a:p>
          <a:p>
            <a:pPr>
              <a:lnSpc>
                <a:spcPct val="80000"/>
              </a:lnSpc>
              <a:buFontTx/>
              <a:buNone/>
            </a:pPr>
            <a:r>
              <a:rPr lang="en-GB" sz="1300" dirty="0">
                <a:latin typeface="Courier New" pitchFamily="49" charset="0"/>
              </a:rPr>
              <a:t>                  “Tom”,</a:t>
            </a:r>
          </a:p>
          <a:p>
            <a:pPr>
              <a:lnSpc>
                <a:spcPct val="80000"/>
              </a:lnSpc>
              <a:buFontTx/>
              <a:buNone/>
            </a:pPr>
            <a:r>
              <a:rPr lang="en-GB" sz="1300" dirty="0">
                <a:latin typeface="Courier New" pitchFamily="49" charset="0"/>
              </a:rPr>
              <a:t>                  “Sue”</a:t>
            </a:r>
          </a:p>
          <a:p>
            <a:pPr>
              <a:lnSpc>
                <a:spcPct val="80000"/>
              </a:lnSpc>
              <a:buFontTx/>
              <a:buNone/>
            </a:pPr>
            <a:r>
              <a:rPr lang="en-GB" sz="1300" dirty="0">
                <a:latin typeface="Courier New" pitchFamily="49" charset="0"/>
              </a:rPr>
              <a:t>		    )</a:t>
            </a:r>
          </a:p>
          <a:p>
            <a:pPr>
              <a:lnSpc>
                <a:spcPct val="80000"/>
              </a:lnSpc>
              <a:buFontTx/>
              <a:buNone/>
            </a:pPr>
            <a:r>
              <a:rPr lang="en-GB" sz="1300" dirty="0">
                <a:latin typeface="Courier New" pitchFamily="49" charset="0"/>
              </a:rPr>
              <a:t>		);</a:t>
            </a:r>
          </a:p>
          <a:p>
            <a:pPr>
              <a:lnSpc>
                <a:spcPct val="80000"/>
              </a:lnSpc>
              <a:buFontTx/>
              <a:buNone/>
            </a:pPr>
            <a:r>
              <a:rPr lang="en-GB" sz="1300" dirty="0">
                <a:latin typeface="Courier New" pitchFamily="49" charset="0"/>
              </a:rPr>
              <a:t>		print ($modules[“ISD”][2]);</a:t>
            </a:r>
          </a:p>
          <a:p>
            <a:pPr>
              <a:lnSpc>
                <a:spcPct val="80000"/>
              </a:lnSpc>
              <a:buFontTx/>
              <a:buNone/>
            </a:pPr>
            <a:r>
              <a:rPr lang="en-GB" sz="1300" dirty="0">
                <a:latin typeface="Courier New" pitchFamily="49" charset="0"/>
              </a:rPr>
              <a:t>	?&gt;</a:t>
            </a:r>
            <a:endParaRPr lang="en-GB" sz="13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16282" y="0"/>
            <a:ext cx="9072563" cy="1259946"/>
          </a:xfrm>
        </p:spPr>
        <p:txBody>
          <a:bodyPr/>
          <a:lstStyle/>
          <a:p>
            <a:r>
              <a:rPr lang="en-GB" dirty="0">
                <a:solidFill>
                  <a:schemeClr val="accent2"/>
                </a:solidFill>
              </a:rPr>
              <a:t>Data Types (3)</a:t>
            </a:r>
          </a:p>
        </p:txBody>
      </p:sp>
      <p:sp>
        <p:nvSpPr>
          <p:cNvPr id="12291" name="Rectangle 3"/>
          <p:cNvSpPr>
            <a:spLocks noGrp="1" noChangeArrowheads="1"/>
          </p:cNvSpPr>
          <p:nvPr>
            <p:ph type="body" idx="1"/>
          </p:nvPr>
        </p:nvSpPr>
        <p:spPr>
          <a:xfrm>
            <a:off x="516282" y="1081454"/>
            <a:ext cx="9072563" cy="6031991"/>
          </a:xfrm>
        </p:spPr>
        <p:txBody>
          <a:bodyPr/>
          <a:lstStyle/>
          <a:p>
            <a:pPr>
              <a:lnSpc>
                <a:spcPct val="80000"/>
              </a:lnSpc>
              <a:buSzPct val="80000"/>
              <a:buFontTx/>
              <a:buChar char="o"/>
            </a:pPr>
            <a:r>
              <a:rPr lang="en-GB" sz="2200" b="1" dirty="0">
                <a:solidFill>
                  <a:srgbClr val="0033CC"/>
                </a:solidFill>
              </a:rPr>
              <a:t>objects</a:t>
            </a:r>
            <a:r>
              <a:rPr lang="en-GB" sz="2200" dirty="0"/>
              <a:t> : are another composite data type fully supported by </a:t>
            </a:r>
            <a:r>
              <a:rPr lang="en-GB" sz="2200" dirty="0" err="1"/>
              <a:t>php</a:t>
            </a:r>
            <a:r>
              <a:rPr lang="en-GB" sz="2200" dirty="0"/>
              <a:t>. </a:t>
            </a:r>
          </a:p>
          <a:p>
            <a:pPr>
              <a:lnSpc>
                <a:spcPct val="80000"/>
              </a:lnSpc>
              <a:buFontTx/>
              <a:buNone/>
            </a:pPr>
            <a:r>
              <a:rPr lang="en-GB" sz="2200" dirty="0"/>
              <a:t>	- </a:t>
            </a:r>
            <a:r>
              <a:rPr lang="en-GB" sz="2200" dirty="0" err="1"/>
              <a:t>php</a:t>
            </a:r>
            <a:r>
              <a:rPr lang="en-GB" sz="2200" dirty="0"/>
              <a:t> supports standard object-oriented (OO) methodologies and techniques such as</a:t>
            </a:r>
          </a:p>
          <a:p>
            <a:pPr>
              <a:lnSpc>
                <a:spcPct val="80000"/>
              </a:lnSpc>
              <a:buFontTx/>
              <a:buNone/>
            </a:pPr>
            <a:r>
              <a:rPr lang="en-GB" sz="2200" i="1" dirty="0">
                <a:solidFill>
                  <a:srgbClr val="0033CC"/>
                </a:solidFill>
              </a:rPr>
              <a:t>		inheritance</a:t>
            </a:r>
            <a:r>
              <a:rPr lang="en-GB" sz="2200" dirty="0"/>
              <a:t> - the ability to derive new classes from 	existing ones and inherit or override their attributes and 	methods.</a:t>
            </a:r>
          </a:p>
          <a:p>
            <a:pPr>
              <a:lnSpc>
                <a:spcPct val="80000"/>
              </a:lnSpc>
              <a:buFontTx/>
              <a:buNone/>
            </a:pPr>
            <a:r>
              <a:rPr lang="en-GB" sz="2200" i="1" dirty="0">
                <a:solidFill>
                  <a:srgbClr val="0033CC"/>
                </a:solidFill>
              </a:rPr>
              <a:t>		encapsulation</a:t>
            </a:r>
            <a:r>
              <a:rPr lang="en-GB" sz="2200" dirty="0"/>
              <a:t> - the ability to hide data from users of the class 	(the </a:t>
            </a:r>
            <a:r>
              <a:rPr lang="en-GB" sz="2200" i="1" dirty="0"/>
              <a:t>public</a:t>
            </a:r>
            <a:r>
              <a:rPr lang="en-GB" sz="2200" dirty="0"/>
              <a:t>, </a:t>
            </a:r>
            <a:r>
              <a:rPr lang="en-GB" sz="2200" i="1" dirty="0"/>
              <a:t>protected</a:t>
            </a:r>
            <a:r>
              <a:rPr lang="en-GB" sz="2200" dirty="0"/>
              <a:t> and </a:t>
            </a:r>
            <a:r>
              <a:rPr lang="en-GB" sz="2200" i="1" dirty="0"/>
              <a:t>private</a:t>
            </a:r>
            <a:r>
              <a:rPr lang="en-GB" sz="2200" dirty="0"/>
              <a:t> keywords.)</a:t>
            </a:r>
          </a:p>
          <a:p>
            <a:pPr>
              <a:lnSpc>
                <a:spcPct val="80000"/>
              </a:lnSpc>
              <a:buFontTx/>
              <a:buNone/>
            </a:pPr>
            <a:r>
              <a:rPr lang="en-GB" sz="2200" dirty="0">
                <a:solidFill>
                  <a:srgbClr val="0033CC"/>
                </a:solidFill>
              </a:rPr>
              <a:t>		special methods</a:t>
            </a:r>
            <a:r>
              <a:rPr lang="en-GB" sz="2200" dirty="0"/>
              <a:t> - for instance, code that is automatically run 	when a object is created (constructor) or destroyed 	(destructor).</a:t>
            </a:r>
          </a:p>
          <a:p>
            <a:pPr>
              <a:lnSpc>
                <a:spcPct val="80000"/>
              </a:lnSpc>
              <a:buFontTx/>
              <a:buNone/>
            </a:pPr>
            <a:r>
              <a:rPr lang="en-GB" sz="2200" i="1" dirty="0">
                <a:solidFill>
                  <a:srgbClr val="0033CC"/>
                </a:solidFill>
              </a:rPr>
              <a:t>		polymorphism</a:t>
            </a:r>
            <a:r>
              <a:rPr lang="en-GB" sz="2200" dirty="0"/>
              <a:t> – o</a:t>
            </a:r>
            <a:r>
              <a:rPr lang="en-US" sz="2200" dirty="0" err="1"/>
              <a:t>verloading</a:t>
            </a:r>
            <a:r>
              <a:rPr lang="en-US" sz="2200" dirty="0"/>
              <a:t> a function so that a function call 	will behave differently when passed variables of different type.</a:t>
            </a:r>
            <a:r>
              <a:rPr lang="en-US" dirty="0"/>
              <a:t> </a:t>
            </a:r>
            <a:endParaRPr lang="en-GB" sz="2200" dirty="0"/>
          </a:p>
          <a:p>
            <a:pPr>
              <a:lnSpc>
                <a:spcPct val="80000"/>
              </a:lnSpc>
              <a:buFontTx/>
              <a:buNone/>
            </a:pPr>
            <a:r>
              <a:rPr lang="en-GB" sz="2200" dirty="0"/>
              <a:t>	- a good </a:t>
            </a:r>
            <a:r>
              <a:rPr lang="en-GB" sz="2200" dirty="0" err="1"/>
              <a:t>introducton</a:t>
            </a:r>
            <a:r>
              <a:rPr lang="en-GB" sz="2200" dirty="0"/>
              <a:t> to OO programming using </a:t>
            </a:r>
            <a:r>
              <a:rPr lang="en-GB" sz="2200" dirty="0" err="1"/>
              <a:t>php</a:t>
            </a:r>
            <a:r>
              <a:rPr lang="en-GB" sz="2200" dirty="0"/>
              <a:t> can be found at</a:t>
            </a:r>
          </a:p>
          <a:p>
            <a:pPr lvl="1">
              <a:lnSpc>
                <a:spcPct val="80000"/>
              </a:lnSpc>
              <a:buFontTx/>
              <a:buNone/>
            </a:pPr>
            <a:endParaRPr lang="en-GB" sz="1800" dirty="0"/>
          </a:p>
          <a:p>
            <a:pPr>
              <a:lnSpc>
                <a:spcPct val="80000"/>
              </a:lnSpc>
              <a:buSzPct val="80000"/>
              <a:buFontTx/>
              <a:buChar char="o"/>
            </a:pPr>
            <a:r>
              <a:rPr lang="en-GB" sz="2200" b="1" dirty="0">
                <a:solidFill>
                  <a:srgbClr val="0033CC"/>
                </a:solidFill>
              </a:rPr>
              <a:t>resources</a:t>
            </a:r>
            <a:r>
              <a:rPr lang="en-GB" sz="2200" dirty="0"/>
              <a:t> : are a data type that hold handles to external resources such as open files or database connections.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Grp="1" noChangeArrowheads="1"/>
          </p:cNvSpPr>
          <p:nvPr>
            <p:ph type="sldNum" sz="quarter" idx="4294967295"/>
          </p:nvPr>
        </p:nvSpPr>
        <p:spPr>
          <a:xfrm>
            <a:off x="9576594" y="0"/>
            <a:ext cx="504031" cy="503978"/>
          </a:xfrm>
          <a:prstGeom prst="rect">
            <a:avLst/>
          </a:prstGeom>
        </p:spPr>
        <p:txBody>
          <a:bodyPr lIns="100794" tIns="50397" rIns="100794" bIns="50397"/>
          <a:lstStyle/>
          <a:p>
            <a:fld id="{E2B84558-F3DC-4E36-9421-046615212A81}" type="slidenum">
              <a:rPr lang="en-US"/>
              <a:pPr/>
              <a:t>18</a:t>
            </a:fld>
            <a:endParaRPr lang="en-US"/>
          </a:p>
        </p:txBody>
      </p:sp>
      <p:graphicFrame>
        <p:nvGraphicFramePr>
          <p:cNvPr id="236544" name="Object 1024"/>
          <p:cNvGraphicFramePr>
            <a:graphicFrameLocks/>
          </p:cNvGraphicFramePr>
          <p:nvPr/>
        </p:nvGraphicFramePr>
        <p:xfrm>
          <a:off x="0" y="0"/>
          <a:ext cx="7628724" cy="5781751"/>
        </p:xfrm>
        <a:graphic>
          <a:graphicData uri="http://schemas.openxmlformats.org/presentationml/2006/ole">
            <mc:AlternateContent xmlns:mc="http://schemas.openxmlformats.org/markup-compatibility/2006">
              <mc:Choice xmlns:v="urn:schemas-microsoft-com:vml" Requires="v">
                <p:oleObj spid="_x0000_s3075" name="Document" r:id="rId4" imgW="7090560" imgH="5248080" progId="Word.Document.8">
                  <p:embed/>
                </p:oleObj>
              </mc:Choice>
              <mc:Fallback>
                <p:oleObj name="Document" r:id="rId4" imgW="7090560" imgH="5248080" progId="Word.Document.8">
                  <p:embed/>
                  <p:pic>
                    <p:nvPicPr>
                      <p:cNvPr id="0" name="Picture 2"/>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7628724" cy="578175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4210" name="Rectangle 2"/>
          <p:cNvSpPr>
            <a:spLocks noGrp="1" noChangeArrowheads="1"/>
          </p:cNvSpPr>
          <p:nvPr>
            <p:ph type="ctrTitle"/>
          </p:nvPr>
        </p:nvSpPr>
        <p:spPr/>
        <p:txBody>
          <a:bodyPr/>
          <a:lstStyle/>
          <a:p>
            <a:endParaRPr lang="en-US" dirty="0"/>
          </a:p>
        </p:txBody>
      </p:sp>
      <p:grpSp>
        <p:nvGrpSpPr>
          <p:cNvPr id="2" name="Group 19"/>
          <p:cNvGrpSpPr>
            <a:grpSpLocks/>
          </p:cNvGrpSpPr>
          <p:nvPr/>
        </p:nvGrpSpPr>
        <p:grpSpPr bwMode="auto">
          <a:xfrm>
            <a:off x="2514907" y="3286358"/>
            <a:ext cx="4791797" cy="953710"/>
            <a:chOff x="2604" y="1499"/>
            <a:chExt cx="2738" cy="545"/>
          </a:xfrm>
        </p:grpSpPr>
        <p:sp>
          <p:nvSpPr>
            <p:cNvPr id="94212" name="Text Box 4"/>
            <p:cNvSpPr txBox="1">
              <a:spLocks noChangeArrowheads="1"/>
            </p:cNvSpPr>
            <p:nvPr/>
          </p:nvSpPr>
          <p:spPr bwMode="auto">
            <a:xfrm>
              <a:off x="3164" y="1499"/>
              <a:ext cx="2178" cy="331"/>
            </a:xfrm>
            <a:prstGeom prst="rect">
              <a:avLst/>
            </a:prstGeom>
            <a:solidFill>
              <a:srgbClr val="99CCFF"/>
            </a:solidFill>
            <a:ln w="9525">
              <a:solidFill>
                <a:schemeClr val="tx1"/>
              </a:solidFill>
              <a:miter lim="800000"/>
              <a:headEnd/>
              <a:tailEnd/>
            </a:ln>
            <a:effectLst/>
          </p:spPr>
          <p:txBody>
            <a:bodyPr>
              <a:spAutoFit/>
            </a:bodyPr>
            <a:lstStyle/>
            <a:p>
              <a:r>
                <a:rPr lang="en-US" dirty="0">
                  <a:latin typeface="Times New Roman" pitchFamily="18" charset="0"/>
                </a:rPr>
                <a:t>Assign a string to variable </a:t>
              </a:r>
              <a:r>
                <a:rPr lang="en-US" sz="1500" dirty="0">
                  <a:latin typeface="Lucida Console" pitchFamily="49" charset="0"/>
                </a:rPr>
                <a:t>$</a:t>
              </a:r>
              <a:r>
                <a:rPr lang="en-US" sz="1500" dirty="0" err="1">
                  <a:latin typeface="Lucida Console" pitchFamily="49" charset="0"/>
                </a:rPr>
                <a:t>testString</a:t>
              </a:r>
              <a:endParaRPr lang="en-US" sz="1500" dirty="0">
                <a:latin typeface="Lucida Console" pitchFamily="49" charset="0"/>
              </a:endParaRPr>
            </a:p>
          </p:txBody>
        </p:sp>
        <p:sp>
          <p:nvSpPr>
            <p:cNvPr id="94213" name="Line 5"/>
            <p:cNvSpPr>
              <a:spLocks noChangeShapeType="1"/>
            </p:cNvSpPr>
            <p:nvPr/>
          </p:nvSpPr>
          <p:spPr bwMode="auto">
            <a:xfrm flipH="1">
              <a:off x="2604" y="1681"/>
              <a:ext cx="552" cy="363"/>
            </a:xfrm>
            <a:prstGeom prst="line">
              <a:avLst/>
            </a:prstGeom>
            <a:noFill/>
            <a:ln w="9525">
              <a:solidFill>
                <a:schemeClr val="tx1"/>
              </a:solidFill>
              <a:round/>
              <a:headEnd/>
              <a:tailEnd type="triangle" w="med" len="med"/>
            </a:ln>
            <a:effectLst/>
          </p:spPr>
          <p:txBody>
            <a:bodyPr>
              <a:spAutoFit/>
            </a:bodyPr>
            <a:lstStyle/>
            <a:p>
              <a:endParaRPr lang="en-US"/>
            </a:p>
          </p:txBody>
        </p:sp>
      </p:grpSp>
      <p:grpSp>
        <p:nvGrpSpPr>
          <p:cNvPr id="3" name="Group 21"/>
          <p:cNvGrpSpPr>
            <a:grpSpLocks/>
          </p:cNvGrpSpPr>
          <p:nvPr/>
        </p:nvGrpSpPr>
        <p:grpSpPr bwMode="auto">
          <a:xfrm>
            <a:off x="2899930" y="4294318"/>
            <a:ext cx="5745606" cy="579226"/>
            <a:chOff x="2075" y="1988"/>
            <a:chExt cx="3283" cy="331"/>
          </a:xfrm>
        </p:grpSpPr>
        <p:sp>
          <p:nvSpPr>
            <p:cNvPr id="94217" name="Text Box 9"/>
            <p:cNvSpPr txBox="1">
              <a:spLocks noChangeArrowheads="1"/>
            </p:cNvSpPr>
            <p:nvPr/>
          </p:nvSpPr>
          <p:spPr bwMode="auto">
            <a:xfrm>
              <a:off x="3204" y="1988"/>
              <a:ext cx="2154" cy="331"/>
            </a:xfrm>
            <a:prstGeom prst="rect">
              <a:avLst/>
            </a:prstGeom>
            <a:solidFill>
              <a:srgbClr val="99CCFF"/>
            </a:solidFill>
            <a:ln w="9525">
              <a:solidFill>
                <a:schemeClr val="tx1"/>
              </a:solidFill>
              <a:miter lim="800000"/>
              <a:headEnd/>
              <a:tailEnd/>
            </a:ln>
            <a:effectLst/>
          </p:spPr>
          <p:txBody>
            <a:bodyPr>
              <a:spAutoFit/>
            </a:bodyPr>
            <a:lstStyle/>
            <a:p>
              <a:r>
                <a:rPr lang="en-US" dirty="0">
                  <a:latin typeface="Times New Roman" pitchFamily="18" charset="0"/>
                </a:rPr>
                <a:t>Assign a double to variable </a:t>
              </a:r>
              <a:r>
                <a:rPr lang="en-US" sz="1500" dirty="0">
                  <a:latin typeface="Lucida Console" pitchFamily="49" charset="0"/>
                </a:rPr>
                <a:t>$</a:t>
              </a:r>
              <a:r>
                <a:rPr lang="en-US" sz="1500" dirty="0" err="1">
                  <a:latin typeface="Lucida Console" pitchFamily="49" charset="0"/>
                </a:rPr>
                <a:t>testDouble</a:t>
              </a:r>
              <a:endParaRPr lang="en-US" sz="1500" dirty="0">
                <a:latin typeface="Lucida Console" pitchFamily="49" charset="0"/>
              </a:endParaRPr>
            </a:p>
          </p:txBody>
        </p:sp>
        <p:sp>
          <p:nvSpPr>
            <p:cNvPr id="94218" name="Line 10"/>
            <p:cNvSpPr>
              <a:spLocks noChangeShapeType="1"/>
            </p:cNvSpPr>
            <p:nvPr/>
          </p:nvSpPr>
          <p:spPr bwMode="auto">
            <a:xfrm flipH="1">
              <a:off x="2075" y="2170"/>
              <a:ext cx="1128" cy="0"/>
            </a:xfrm>
            <a:prstGeom prst="line">
              <a:avLst/>
            </a:prstGeom>
            <a:noFill/>
            <a:ln w="9525">
              <a:solidFill>
                <a:schemeClr val="tx1"/>
              </a:solidFill>
              <a:round/>
              <a:headEnd/>
              <a:tailEnd type="triangle" w="med" len="med"/>
            </a:ln>
            <a:effectLst/>
          </p:spPr>
          <p:txBody>
            <a:bodyPr>
              <a:spAutoFit/>
            </a:bodyPr>
            <a:lstStyle/>
            <a:p>
              <a:endParaRPr lang="en-US"/>
            </a:p>
          </p:txBody>
        </p:sp>
      </p:grpSp>
      <p:grpSp>
        <p:nvGrpSpPr>
          <p:cNvPr id="4" name="Group 20"/>
          <p:cNvGrpSpPr>
            <a:grpSpLocks/>
          </p:cNvGrpSpPr>
          <p:nvPr/>
        </p:nvGrpSpPr>
        <p:grpSpPr bwMode="auto">
          <a:xfrm>
            <a:off x="2845677" y="4528808"/>
            <a:ext cx="6020373" cy="579226"/>
            <a:chOff x="1989" y="2343"/>
            <a:chExt cx="3440" cy="331"/>
          </a:xfrm>
        </p:grpSpPr>
        <p:sp>
          <p:nvSpPr>
            <p:cNvPr id="94220" name="Text Box 12"/>
            <p:cNvSpPr txBox="1">
              <a:spLocks noChangeArrowheads="1"/>
            </p:cNvSpPr>
            <p:nvPr/>
          </p:nvSpPr>
          <p:spPr bwMode="auto">
            <a:xfrm>
              <a:off x="3117" y="2343"/>
              <a:ext cx="2312" cy="331"/>
            </a:xfrm>
            <a:prstGeom prst="rect">
              <a:avLst/>
            </a:prstGeom>
            <a:solidFill>
              <a:srgbClr val="99CCFF"/>
            </a:solidFill>
            <a:ln w="9525">
              <a:solidFill>
                <a:schemeClr val="tx1"/>
              </a:solidFill>
              <a:miter lim="800000"/>
              <a:headEnd/>
              <a:tailEnd/>
            </a:ln>
            <a:effectLst/>
          </p:spPr>
          <p:txBody>
            <a:bodyPr>
              <a:spAutoFit/>
            </a:bodyPr>
            <a:lstStyle/>
            <a:p>
              <a:r>
                <a:rPr lang="en-US" dirty="0">
                  <a:latin typeface="Times New Roman" pitchFamily="18" charset="0"/>
                </a:rPr>
                <a:t>Assign an integer to variable </a:t>
              </a:r>
              <a:r>
                <a:rPr lang="en-US" sz="1500" dirty="0">
                  <a:latin typeface="Lucida Console" pitchFamily="49" charset="0"/>
                </a:rPr>
                <a:t>$</a:t>
              </a:r>
              <a:r>
                <a:rPr lang="en-US" sz="1500" dirty="0" err="1">
                  <a:latin typeface="Lucida Console" pitchFamily="49" charset="0"/>
                </a:rPr>
                <a:t>testInteger</a:t>
              </a:r>
              <a:endParaRPr lang="en-US" sz="1500" dirty="0">
                <a:latin typeface="Lucida Console" pitchFamily="49" charset="0"/>
              </a:endParaRPr>
            </a:p>
          </p:txBody>
        </p:sp>
        <p:sp>
          <p:nvSpPr>
            <p:cNvPr id="94221" name="Line 13"/>
            <p:cNvSpPr>
              <a:spLocks noChangeShapeType="1"/>
            </p:cNvSpPr>
            <p:nvPr/>
          </p:nvSpPr>
          <p:spPr bwMode="auto">
            <a:xfrm flipH="1">
              <a:off x="1989" y="2525"/>
              <a:ext cx="1129" cy="23"/>
            </a:xfrm>
            <a:prstGeom prst="line">
              <a:avLst/>
            </a:prstGeom>
            <a:noFill/>
            <a:ln w="9525">
              <a:solidFill>
                <a:schemeClr val="tx1"/>
              </a:solidFill>
              <a:round/>
              <a:headEnd/>
              <a:tailEnd type="triangle" w="med" len="med"/>
            </a:ln>
            <a:effectLst/>
          </p:spPr>
          <p:txBody>
            <a:bodyPr>
              <a:spAutoFit/>
            </a:bodyPr>
            <a:lstStyle/>
            <a:p>
              <a:endParaRPr lang="en-US"/>
            </a:p>
          </p:txBody>
        </p:sp>
      </p:grpSp>
      <p:sp>
        <p:nvSpPr>
          <p:cNvPr id="14" name="TextBox 13"/>
          <p:cNvSpPr txBox="1"/>
          <p:nvPr/>
        </p:nvSpPr>
        <p:spPr>
          <a:xfrm>
            <a:off x="925512" y="6065837"/>
            <a:ext cx="5562600" cy="358240"/>
          </a:xfrm>
          <a:prstGeom prst="rect">
            <a:avLst/>
          </a:prstGeom>
          <a:noFill/>
        </p:spPr>
        <p:txBody>
          <a:bodyPr wrap="square" rtlCol="0">
            <a:spAutoFit/>
          </a:bodyPr>
          <a:lstStyle/>
          <a:p>
            <a:pPr algn="r"/>
            <a:r>
              <a:rPr lang="en-US" b="1" dirty="0" smtClean="0">
                <a:solidFill>
                  <a:srgbClr val="FF0000"/>
                </a:solidFill>
              </a:rPr>
              <a:t>EXAMPLE OF ASSIGNING DATA TYPES IN PHP</a:t>
            </a:r>
            <a:endParaRPr lang="en-US"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1"/>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Variables</a:t>
            </a:r>
          </a:p>
        </p:txBody>
      </p:sp>
      <p:sp>
        <p:nvSpPr>
          <p:cNvPr id="243715" name="Rectangle 2"/>
          <p:cNvSpPr>
            <a:spLocks noGrp="1" noChangeArrowheads="1"/>
          </p:cNvSpPr>
          <p:nvPr>
            <p:ph type="body" idx="1"/>
          </p:nvPr>
        </p:nvSpPr>
        <p:spPr>
          <a:xfrm>
            <a:off x="503238" y="1655763"/>
            <a:ext cx="9072562" cy="3633787"/>
          </a:xfrm>
        </p:spPr>
        <p:txBody>
          <a:bodyPr/>
          <a:lstStyle/>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&gt; </a:t>
            </a:r>
            <a:r>
              <a:rPr lang="en-GB" smtClean="0"/>
              <a:t>Variables are used for storing values, like text strings, numbers or arrays.</a:t>
            </a:r>
          </a:p>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&gt; </a:t>
            </a:r>
            <a:r>
              <a:rPr lang="en-GB" smtClean="0"/>
              <a:t>When a variable is declared, it can be used over and over again in your script.</a:t>
            </a:r>
          </a:p>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&gt; </a:t>
            </a:r>
            <a:r>
              <a:rPr lang="en-GB" smtClean="0"/>
              <a:t>All variables in PHP start with a $ sign symbol.</a:t>
            </a:r>
          </a:p>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&gt; </a:t>
            </a:r>
            <a:r>
              <a:rPr lang="en-GB" smtClean="0"/>
              <a:t>The correct way of declaring a variable in PHP:</a:t>
            </a:r>
          </a:p>
        </p:txBody>
      </p:sp>
      <p:pic>
        <p:nvPicPr>
          <p:cNvPr id="243716" name="Picture 3"/>
          <p:cNvPicPr>
            <a:picLocks noChangeAspect="1" noChangeArrowheads="1"/>
          </p:cNvPicPr>
          <p:nvPr/>
        </p:nvPicPr>
        <p:blipFill>
          <a:blip r:embed="rId3"/>
          <a:srcRect/>
          <a:stretch>
            <a:fillRect/>
          </a:stretch>
        </p:blipFill>
        <p:spPr bwMode="auto">
          <a:xfrm>
            <a:off x="2570163" y="5305425"/>
            <a:ext cx="4859337" cy="13716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Introduction</a:t>
            </a:r>
          </a:p>
        </p:txBody>
      </p:sp>
      <p:sp>
        <p:nvSpPr>
          <p:cNvPr id="231427" name="Rectangle 2"/>
          <p:cNvSpPr>
            <a:spLocks noGrp="1" noChangeArrowheads="1"/>
          </p:cNvSpPr>
          <p:nvPr>
            <p:ph type="subTitle" idx="4294967295"/>
          </p:nvPr>
        </p:nvSpPr>
        <p:spPr>
          <a:xfrm>
            <a:off x="731838" y="1814513"/>
            <a:ext cx="8843962" cy="4899025"/>
          </a:xfrm>
        </p:spPr>
        <p:txBody>
          <a:bodyPr anchor="ctr"/>
          <a:lstStyle/>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is a recursive acronym for “PHP: Hypertext Preprocessor” -- It is a widely-used open source general-purpose scripting language that is especially suited for web development and can be embedded into HTML.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Variables</a:t>
            </a:r>
          </a:p>
        </p:txBody>
      </p:sp>
      <p:sp>
        <p:nvSpPr>
          <p:cNvPr id="244739" name="Rectangle 2"/>
          <p:cNvSpPr>
            <a:spLocks noGrp="1" noChangeArrowheads="1"/>
          </p:cNvSpPr>
          <p:nvPr>
            <p:ph type="body" idx="1"/>
          </p:nvPr>
        </p:nvSpPr>
        <p:spPr>
          <a:xfrm>
            <a:off x="503238" y="3765550"/>
            <a:ext cx="9072562" cy="3348038"/>
          </a:xfrm>
        </p:spPr>
        <p:txBody>
          <a:bodyPr/>
          <a:lstStyle/>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&gt; </a:t>
            </a:r>
            <a:r>
              <a:rPr lang="en-GB" smtClean="0"/>
              <a:t>In PHP, a variable does not need to be declared before adding a value to it.</a:t>
            </a:r>
          </a:p>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&gt; </a:t>
            </a:r>
            <a:r>
              <a:rPr lang="en-GB" smtClean="0"/>
              <a:t>In the example above, you see that you do not have to tell PHP which data type the variable is.</a:t>
            </a:r>
          </a:p>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&gt; </a:t>
            </a:r>
            <a:r>
              <a:rPr lang="en-GB" smtClean="0"/>
              <a:t>PHP automatically converts the variable to the correct data type, depending on its value.</a:t>
            </a:r>
          </a:p>
        </p:txBody>
      </p:sp>
      <p:pic>
        <p:nvPicPr>
          <p:cNvPr id="244740" name="Picture 3"/>
          <p:cNvPicPr>
            <a:picLocks noChangeAspect="1" noChangeArrowheads="1"/>
          </p:cNvPicPr>
          <p:nvPr/>
        </p:nvPicPr>
        <p:blipFill>
          <a:blip r:embed="rId3"/>
          <a:srcRect/>
          <a:stretch>
            <a:fillRect/>
          </a:stretch>
        </p:blipFill>
        <p:spPr bwMode="auto">
          <a:xfrm>
            <a:off x="2697163" y="1300163"/>
            <a:ext cx="4468812" cy="230822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Variables</a:t>
            </a:r>
          </a:p>
        </p:txBody>
      </p:sp>
      <p:sp>
        <p:nvSpPr>
          <p:cNvPr id="245763" name="Rectangle 2"/>
          <p:cNvSpPr>
            <a:spLocks noGrp="1" noChangeArrowheads="1"/>
          </p:cNvSpPr>
          <p:nvPr>
            <p:ph type="body" idx="1"/>
          </p:nvPr>
        </p:nvSpPr>
        <p:spPr>
          <a:xfrm>
            <a:off x="503238" y="1978025"/>
            <a:ext cx="9072562" cy="4691063"/>
          </a:xfrm>
        </p:spPr>
        <p:txBody>
          <a:bodyPr/>
          <a:lstStyle/>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&gt; </a:t>
            </a:r>
            <a:r>
              <a:rPr lang="en-GB" smtClean="0"/>
              <a:t>A variable name must start with a letter or an underscore "_" -- not a number</a:t>
            </a:r>
          </a:p>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&gt; </a:t>
            </a:r>
            <a:r>
              <a:rPr lang="en-GB" smtClean="0"/>
              <a:t>A variable name can only contain alpha-numeric characters, underscores (a-z, A-Z, 0-9, and _ )</a:t>
            </a:r>
            <a:r>
              <a:rPr lang="ar-SA" smtClean="0"/>
              <a:t>‏</a:t>
            </a:r>
            <a:endParaRPr lang="en-GB" smtClean="0"/>
          </a:p>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&gt; </a:t>
            </a:r>
            <a:r>
              <a:rPr lang="en-GB" smtClean="0"/>
              <a:t>A variable name should not contain spaces. If a variable name is more than one word, it should be separated with an underscore ($my_string) or with capitalization ($myString)</a:t>
            </a:r>
            <a:r>
              <a:rPr lang="ar-SA" smtClean="0"/>
              <a:t>‏</a:t>
            </a:r>
            <a:endParaRPr lang="en-GB"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endParaRPr lang="en-US" sz="4800" dirty="0" smtClean="0">
              <a:latin typeface="Gungsuh" pitchFamily="18" charset="-127"/>
              <a:ea typeface="Gungsuh" pitchFamily="18" charset="-127"/>
            </a:endParaRPr>
          </a:p>
          <a:p>
            <a:pPr>
              <a:buNone/>
            </a:pPr>
            <a:r>
              <a:rPr lang="en-US" sz="4800" dirty="0" smtClean="0">
                <a:latin typeface="Gungsuh" pitchFamily="18" charset="-127"/>
                <a:ea typeface="Gungsuh" pitchFamily="18" charset="-127"/>
              </a:rPr>
              <a:t>						Constants In </a:t>
            </a:r>
            <a:r>
              <a:rPr lang="en-US" sz="4800" dirty="0" err="1" smtClean="0">
                <a:latin typeface="Gungsuh" pitchFamily="18" charset="-127"/>
                <a:ea typeface="Gungsuh" pitchFamily="18" charset="-127"/>
              </a:rPr>
              <a:t>Php</a:t>
            </a:r>
            <a:endParaRPr lang="en-US" sz="4800" dirty="0">
              <a:latin typeface="Gungsuh" pitchFamily="18" charset="-127"/>
              <a:ea typeface="Gungsuh" pitchFamily="18" charset="-127"/>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p>
            <a:endParaRPr lang="fi-FI" dirty="0"/>
          </a:p>
        </p:txBody>
      </p:sp>
      <p:sp>
        <p:nvSpPr>
          <p:cNvPr id="4" name="Footer Placeholder 4"/>
          <p:cNvSpPr>
            <a:spLocks noGrp="1"/>
          </p:cNvSpPr>
          <p:nvPr>
            <p:ph type="ftr" sz="quarter" idx="11"/>
          </p:nvPr>
        </p:nvSpPr>
        <p:spPr/>
        <p:txBody>
          <a:bodyPr/>
          <a:lstStyle/>
          <a:p>
            <a:endParaRPr lang="fi-FI" dirty="0"/>
          </a:p>
        </p:txBody>
      </p:sp>
      <p:sp>
        <p:nvSpPr>
          <p:cNvPr id="5" name="Slide Number Placeholder 5"/>
          <p:cNvSpPr>
            <a:spLocks noGrp="1"/>
          </p:cNvSpPr>
          <p:nvPr>
            <p:ph type="sldNum" sz="quarter" idx="12"/>
          </p:nvPr>
        </p:nvSpPr>
        <p:spPr/>
        <p:txBody>
          <a:bodyPr/>
          <a:lstStyle/>
          <a:p>
            <a:endParaRPr lang="fi-FI" dirty="0"/>
          </a:p>
        </p:txBody>
      </p:sp>
      <p:sp>
        <p:nvSpPr>
          <p:cNvPr id="27650" name="Rectangle 2"/>
          <p:cNvSpPr>
            <a:spLocks noGrp="1" noChangeArrowheads="1"/>
          </p:cNvSpPr>
          <p:nvPr>
            <p:ph type="body" idx="1"/>
          </p:nvPr>
        </p:nvSpPr>
        <p:spPr>
          <a:xfrm>
            <a:off x="504031" y="762968"/>
            <a:ext cx="9072563" cy="5989993"/>
          </a:xfrm>
        </p:spPr>
        <p:txBody>
          <a:bodyPr/>
          <a:lstStyle/>
          <a:p>
            <a:r>
              <a:rPr lang="en-US" sz="2600" dirty="0">
                <a:latin typeface="Arial" charset="0"/>
              </a:rPr>
              <a:t>Sometimes, you don’t want a data item to be a variable. For example, the value of pi shouldn’t change.</a:t>
            </a:r>
          </a:p>
          <a:p>
            <a:r>
              <a:rPr lang="en-US" sz="2600" dirty="0">
                <a:latin typeface="Arial" charset="0"/>
              </a:rPr>
              <a:t>The thing to do here is to create a constant, whose value can’t be modified.</a:t>
            </a:r>
          </a:p>
          <a:p>
            <a:r>
              <a:rPr lang="en-US" sz="2600" dirty="0">
                <a:latin typeface="Arial" charset="0"/>
              </a:rPr>
              <a:t>You create a constant in PHP with the </a:t>
            </a:r>
            <a:r>
              <a:rPr lang="en-US" sz="2600" dirty="0">
                <a:latin typeface="Courier New" pitchFamily="49" charset="0"/>
              </a:rPr>
              <a:t>define</a:t>
            </a:r>
            <a:r>
              <a:rPr lang="en-US" sz="2600" dirty="0">
                <a:latin typeface="Arial" charset="0"/>
              </a:rPr>
              <a:t> function:</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endParaRPr lang="fi-FI" dirty="0"/>
          </a:p>
        </p:txBody>
      </p:sp>
      <p:sp>
        <p:nvSpPr>
          <p:cNvPr id="5" name="Footer Placeholder 2"/>
          <p:cNvSpPr>
            <a:spLocks noGrp="1"/>
          </p:cNvSpPr>
          <p:nvPr>
            <p:ph type="ftr" sz="quarter" idx="11"/>
          </p:nvPr>
        </p:nvSpPr>
        <p:spPr/>
        <p:txBody>
          <a:bodyPr/>
          <a:lstStyle/>
          <a:p>
            <a:endParaRPr lang="fi-FI" dirty="0"/>
          </a:p>
        </p:txBody>
      </p:sp>
      <p:sp>
        <p:nvSpPr>
          <p:cNvPr id="6" name="Slide Number Placeholder 3"/>
          <p:cNvSpPr>
            <a:spLocks noGrp="1"/>
          </p:cNvSpPr>
          <p:nvPr>
            <p:ph type="sldNum" sz="quarter" idx="12"/>
          </p:nvPr>
        </p:nvSpPr>
        <p:spPr/>
        <p:txBody>
          <a:bodyPr/>
          <a:lstStyle/>
          <a:p>
            <a:endParaRPr lang="fi-FI" dirty="0"/>
          </a:p>
        </p:txBody>
      </p:sp>
      <p:pic>
        <p:nvPicPr>
          <p:cNvPr id="55300" name="Picture 4"/>
          <p:cNvPicPr>
            <a:picLocks noChangeAspect="1" noChangeArrowheads="1"/>
          </p:cNvPicPr>
          <p:nvPr/>
        </p:nvPicPr>
        <p:blipFill>
          <a:blip r:embed="rId2"/>
          <a:srcRect/>
          <a:stretch>
            <a:fillRect/>
          </a:stretch>
        </p:blipFill>
        <p:spPr bwMode="auto">
          <a:xfrm>
            <a:off x="595037" y="762968"/>
            <a:ext cx="8768044" cy="5617259"/>
          </a:xfrm>
          <a:prstGeom prst="rect">
            <a:avLst/>
          </a:prstGeom>
          <a:noFill/>
          <a:ln w="9525">
            <a:noFill/>
            <a:miter lim="800000"/>
            <a:headEnd/>
            <a:tailEnd/>
          </a:ln>
          <a:effectLst/>
        </p:spPr>
      </p:pic>
      <p:sp>
        <p:nvSpPr>
          <p:cNvPr id="55301" name="AutoShape 5"/>
          <p:cNvSpPr>
            <a:spLocks noChangeArrowheads="1"/>
          </p:cNvSpPr>
          <p:nvPr/>
        </p:nvSpPr>
        <p:spPr bwMode="auto">
          <a:xfrm>
            <a:off x="276517" y="3303858"/>
            <a:ext cx="556535" cy="419982"/>
          </a:xfrm>
          <a:prstGeom prst="rightArrow">
            <a:avLst>
              <a:gd name="adj1" fmla="val 50000"/>
              <a:gd name="adj2" fmla="val 33125"/>
            </a:avLst>
          </a:prstGeom>
          <a:solidFill>
            <a:srgbClr val="BBE0E3"/>
          </a:solidFill>
          <a:ln w="9525">
            <a:solidFill>
              <a:schemeClr val="tx1"/>
            </a:solidFill>
            <a:miter lim="800000"/>
            <a:headEnd/>
            <a:tailEnd/>
          </a:ln>
          <a:effectLst/>
        </p:spPr>
        <p:txBody>
          <a:bodyPr wrap="none" lIns="100794" tIns="50397" rIns="100794" bIns="50397" anchor="ct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endParaRPr lang="fi-FI" dirty="0"/>
          </a:p>
        </p:txBody>
      </p:sp>
      <p:sp>
        <p:nvSpPr>
          <p:cNvPr id="4" name="Footer Placeholder 2"/>
          <p:cNvSpPr>
            <a:spLocks noGrp="1"/>
          </p:cNvSpPr>
          <p:nvPr>
            <p:ph type="ftr" sz="quarter" idx="11"/>
          </p:nvPr>
        </p:nvSpPr>
        <p:spPr/>
        <p:txBody>
          <a:bodyPr/>
          <a:lstStyle/>
          <a:p>
            <a:endParaRPr lang="fi-FI" dirty="0"/>
          </a:p>
        </p:txBody>
      </p:sp>
      <p:sp>
        <p:nvSpPr>
          <p:cNvPr id="5" name="Slide Number Placeholder 3"/>
          <p:cNvSpPr>
            <a:spLocks noGrp="1"/>
          </p:cNvSpPr>
          <p:nvPr>
            <p:ph type="sldNum" sz="quarter" idx="12"/>
          </p:nvPr>
        </p:nvSpPr>
        <p:spPr/>
        <p:txBody>
          <a:bodyPr/>
          <a:lstStyle/>
          <a:p>
            <a:endParaRPr lang="fi-FI" dirty="0"/>
          </a:p>
        </p:txBody>
      </p:sp>
      <p:pic>
        <p:nvPicPr>
          <p:cNvPr id="56322" name="Picture 2"/>
          <p:cNvPicPr>
            <a:picLocks noChangeAspect="1" noChangeArrowheads="1"/>
          </p:cNvPicPr>
          <p:nvPr/>
        </p:nvPicPr>
        <p:blipFill>
          <a:blip r:embed="rId2"/>
          <a:srcRect/>
          <a:stretch>
            <a:fillRect/>
          </a:stretch>
        </p:blipFill>
        <p:spPr bwMode="auto">
          <a:xfrm>
            <a:off x="595037" y="1081454"/>
            <a:ext cx="8631535" cy="517627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p>
            <a:endParaRPr lang="fi-FI" dirty="0"/>
          </a:p>
        </p:txBody>
      </p:sp>
      <p:sp>
        <p:nvSpPr>
          <p:cNvPr id="4" name="Footer Placeholder 2"/>
          <p:cNvSpPr>
            <a:spLocks noGrp="1"/>
          </p:cNvSpPr>
          <p:nvPr>
            <p:ph type="ftr" sz="quarter" idx="11"/>
          </p:nvPr>
        </p:nvSpPr>
        <p:spPr/>
        <p:txBody>
          <a:bodyPr/>
          <a:lstStyle/>
          <a:p>
            <a:endParaRPr lang="fi-FI" dirty="0"/>
          </a:p>
        </p:txBody>
      </p:sp>
      <p:sp>
        <p:nvSpPr>
          <p:cNvPr id="5" name="Slide Number Placeholder 3"/>
          <p:cNvSpPr>
            <a:spLocks noGrp="1"/>
          </p:cNvSpPr>
          <p:nvPr>
            <p:ph type="sldNum" sz="quarter" idx="12"/>
          </p:nvPr>
        </p:nvSpPr>
        <p:spPr/>
        <p:txBody>
          <a:bodyPr/>
          <a:lstStyle/>
          <a:p>
            <a:endParaRPr lang="fi-FI" dirty="0"/>
          </a:p>
        </p:txBody>
      </p:sp>
      <p:sp>
        <p:nvSpPr>
          <p:cNvPr id="63492" name="Text Box 4"/>
          <p:cNvSpPr txBox="1">
            <a:spLocks noChangeArrowheads="1"/>
          </p:cNvSpPr>
          <p:nvPr/>
        </p:nvSpPr>
        <p:spPr bwMode="auto">
          <a:xfrm>
            <a:off x="673792" y="286988"/>
            <a:ext cx="8199335" cy="6078094"/>
          </a:xfrm>
          <a:prstGeom prst="rect">
            <a:avLst/>
          </a:prstGeom>
          <a:noFill/>
          <a:ln w="9525">
            <a:noFill/>
            <a:miter lim="800000"/>
            <a:headEnd/>
            <a:tailEnd/>
          </a:ln>
          <a:effectLst/>
        </p:spPr>
        <p:txBody>
          <a:bodyPr wrap="none" lIns="100794" tIns="50397" rIns="100794" bIns="50397">
            <a:spAutoFit/>
          </a:bodyPr>
          <a:lstStyle/>
          <a:p>
            <a:pPr>
              <a:spcBef>
                <a:spcPts val="551"/>
              </a:spcBef>
              <a:spcAft>
                <a:spcPts val="551"/>
              </a:spcAft>
            </a:pPr>
            <a:r>
              <a:rPr lang="en-US" dirty="0"/>
              <a:t>The define() function defines a constant.</a:t>
            </a:r>
          </a:p>
          <a:p>
            <a:pPr>
              <a:spcBef>
                <a:spcPts val="551"/>
              </a:spcBef>
              <a:spcAft>
                <a:spcPts val="551"/>
              </a:spcAft>
            </a:pPr>
            <a:r>
              <a:rPr lang="en-US" dirty="0"/>
              <a:t>Constants are much like variables, except for the following differences: </a:t>
            </a:r>
          </a:p>
          <a:p>
            <a:pPr lvl="2">
              <a:spcBef>
                <a:spcPts val="551"/>
              </a:spcBef>
              <a:spcAft>
                <a:spcPts val="551"/>
              </a:spcAft>
              <a:buFont typeface="Symbol" pitchFamily="18" charset="2"/>
              <a:buChar char="·"/>
            </a:pPr>
            <a:r>
              <a:rPr lang="en-US" dirty="0"/>
              <a:t>A constant's value cannot be changed after it is set </a:t>
            </a:r>
          </a:p>
          <a:p>
            <a:pPr lvl="2">
              <a:spcBef>
                <a:spcPts val="551"/>
              </a:spcBef>
              <a:spcAft>
                <a:spcPts val="551"/>
              </a:spcAft>
              <a:buFont typeface="Symbol" pitchFamily="18" charset="2"/>
              <a:buChar char="·"/>
            </a:pPr>
            <a:r>
              <a:rPr lang="en-US" dirty="0"/>
              <a:t>Constant names do not need a leading dollar sign ($) </a:t>
            </a:r>
          </a:p>
          <a:p>
            <a:pPr lvl="2">
              <a:spcBef>
                <a:spcPts val="551"/>
              </a:spcBef>
              <a:spcAft>
                <a:spcPts val="551"/>
              </a:spcAft>
              <a:buFont typeface="Symbol" pitchFamily="18" charset="2"/>
              <a:buChar char="·"/>
            </a:pPr>
            <a:r>
              <a:rPr lang="en-US" dirty="0"/>
              <a:t>Constants can be accessed regardless of scope </a:t>
            </a:r>
          </a:p>
          <a:p>
            <a:pPr lvl="2">
              <a:spcBef>
                <a:spcPts val="551"/>
              </a:spcBef>
              <a:spcAft>
                <a:spcPts val="551"/>
              </a:spcAft>
              <a:buFont typeface="Symbol" pitchFamily="18" charset="2"/>
              <a:buChar char="·"/>
            </a:pPr>
            <a:r>
              <a:rPr lang="en-US" dirty="0"/>
              <a:t>Constant values can only be strings and numbers </a:t>
            </a:r>
          </a:p>
          <a:p>
            <a:pPr lvl="1">
              <a:spcBef>
                <a:spcPts val="551"/>
              </a:spcBef>
              <a:spcAft>
                <a:spcPts val="551"/>
              </a:spcAft>
            </a:pPr>
            <a:r>
              <a:rPr lang="en-US" b="1" dirty="0"/>
              <a:t>Syntax</a:t>
            </a:r>
          </a:p>
          <a:p>
            <a:r>
              <a:rPr lang="en-US" dirty="0">
                <a:latin typeface="Courier New" pitchFamily="49" charset="0"/>
              </a:rPr>
              <a:t>define(</a:t>
            </a:r>
            <a:r>
              <a:rPr lang="en-US" dirty="0" err="1">
                <a:latin typeface="Courier New" pitchFamily="49" charset="0"/>
              </a:rPr>
              <a:t>name,value,case_insensitive</a:t>
            </a:r>
            <a:r>
              <a:rPr lang="en-US" dirty="0">
                <a:latin typeface="Courier New" pitchFamily="49" charset="0"/>
              </a:rPr>
              <a:t>)	</a:t>
            </a:r>
          </a:p>
          <a:p>
            <a:pPr>
              <a:spcBef>
                <a:spcPts val="551"/>
              </a:spcBef>
              <a:spcAft>
                <a:spcPts val="551"/>
              </a:spcAft>
            </a:pPr>
            <a:r>
              <a:rPr lang="en-US" b="1" dirty="0">
                <a:latin typeface="Courier New" pitchFamily="49" charset="0"/>
              </a:rPr>
              <a:t>Parameter	Description	</a:t>
            </a:r>
          </a:p>
          <a:p>
            <a:pPr>
              <a:spcBef>
                <a:spcPts val="551"/>
              </a:spcBef>
              <a:spcAft>
                <a:spcPts val="551"/>
              </a:spcAft>
            </a:pPr>
            <a:r>
              <a:rPr lang="en-US" dirty="0">
                <a:latin typeface="Courier New" pitchFamily="49" charset="0"/>
              </a:rPr>
              <a:t>name	Required. Specifies the name of the constant	</a:t>
            </a:r>
          </a:p>
          <a:p>
            <a:pPr>
              <a:spcBef>
                <a:spcPts val="551"/>
              </a:spcBef>
              <a:spcAft>
                <a:spcPts val="551"/>
              </a:spcAft>
            </a:pPr>
            <a:r>
              <a:rPr lang="en-US" dirty="0">
                <a:latin typeface="Courier New" pitchFamily="49" charset="0"/>
              </a:rPr>
              <a:t>value	Required. Specifies the value of the constant	</a:t>
            </a:r>
          </a:p>
          <a:p>
            <a:pPr>
              <a:spcBef>
                <a:spcPts val="551"/>
              </a:spcBef>
              <a:spcAft>
                <a:spcPts val="551"/>
              </a:spcAft>
            </a:pPr>
            <a:r>
              <a:rPr lang="en-US" dirty="0" err="1">
                <a:latin typeface="Courier New" pitchFamily="49" charset="0"/>
              </a:rPr>
              <a:t>case_insensitive</a:t>
            </a:r>
            <a:r>
              <a:rPr lang="en-US" dirty="0">
                <a:latin typeface="Courier New" pitchFamily="49" charset="0"/>
              </a:rPr>
              <a:t>	Optional. Specifies whether the </a:t>
            </a:r>
          </a:p>
          <a:p>
            <a:pPr>
              <a:spcBef>
                <a:spcPts val="551"/>
              </a:spcBef>
              <a:spcAft>
                <a:spcPts val="551"/>
              </a:spcAft>
            </a:pPr>
            <a:r>
              <a:rPr lang="en-US" dirty="0">
                <a:latin typeface="Courier New" pitchFamily="49" charset="0"/>
              </a:rPr>
              <a:t>constant name should be case-insensitive. If set to TRUE, </a:t>
            </a:r>
          </a:p>
          <a:p>
            <a:pPr>
              <a:spcBef>
                <a:spcPts val="551"/>
              </a:spcBef>
              <a:spcAft>
                <a:spcPts val="551"/>
              </a:spcAft>
            </a:pPr>
            <a:r>
              <a:rPr lang="en-US" dirty="0">
                <a:latin typeface="Courier New" pitchFamily="49" charset="0"/>
              </a:rPr>
              <a:t>the constant will be case-insensitive. Default is FALSE </a:t>
            </a:r>
          </a:p>
          <a:p>
            <a:pPr>
              <a:spcBef>
                <a:spcPts val="551"/>
              </a:spcBef>
              <a:spcAft>
                <a:spcPts val="551"/>
              </a:spcAft>
            </a:pPr>
            <a:r>
              <a:rPr lang="en-US" dirty="0">
                <a:latin typeface="Courier New" pitchFamily="49" charset="0"/>
              </a:rPr>
              <a:t>(case-sensitive)</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Concatenation</a:t>
            </a:r>
          </a:p>
        </p:txBody>
      </p:sp>
      <p:sp>
        <p:nvSpPr>
          <p:cNvPr id="246787" name="Rectangle 2"/>
          <p:cNvSpPr>
            <a:spLocks noGrp="1" noChangeArrowheads="1"/>
          </p:cNvSpPr>
          <p:nvPr>
            <p:ph type="body" idx="1"/>
          </p:nvPr>
        </p:nvSpPr>
        <p:spPr>
          <a:xfrm>
            <a:off x="503238" y="1768475"/>
            <a:ext cx="9072562" cy="2232025"/>
          </a:xfrm>
        </p:spPr>
        <p:txBody>
          <a:bodyPr/>
          <a:lstStyle/>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&gt; </a:t>
            </a:r>
            <a:r>
              <a:rPr lang="en-GB" smtClean="0"/>
              <a:t>The concatenation operator (.)  is used to put two string values together.</a:t>
            </a:r>
          </a:p>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&gt; </a:t>
            </a:r>
            <a:r>
              <a:rPr lang="en-GB" smtClean="0"/>
              <a:t>To concatenate two string variables together, use the concatenation operator:</a:t>
            </a:r>
          </a:p>
        </p:txBody>
      </p:sp>
      <p:pic>
        <p:nvPicPr>
          <p:cNvPr id="246788" name="Picture 3"/>
          <p:cNvPicPr>
            <a:picLocks noChangeAspect="1" noChangeArrowheads="1"/>
          </p:cNvPicPr>
          <p:nvPr/>
        </p:nvPicPr>
        <p:blipFill>
          <a:blip r:embed="rId3"/>
          <a:srcRect/>
          <a:stretch>
            <a:fillRect/>
          </a:stretch>
        </p:blipFill>
        <p:spPr bwMode="auto">
          <a:xfrm>
            <a:off x="2182813" y="4164013"/>
            <a:ext cx="5543550" cy="2732087"/>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1"/>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Concatenation</a:t>
            </a:r>
          </a:p>
        </p:txBody>
      </p:sp>
      <p:sp>
        <p:nvSpPr>
          <p:cNvPr id="247811" name="Rectangle 2"/>
          <p:cNvSpPr>
            <a:spLocks noGrp="1" noChangeArrowheads="1"/>
          </p:cNvSpPr>
          <p:nvPr>
            <p:ph type="subTitle" idx="4294967295"/>
          </p:nvPr>
        </p:nvSpPr>
        <p:spPr>
          <a:xfrm>
            <a:off x="503238" y="1814513"/>
            <a:ext cx="9072562" cy="5000625"/>
          </a:xfrm>
        </p:spPr>
        <p:txBody>
          <a:bodyPr anchor="ctr"/>
          <a:lstStyle/>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The output of the code on the last slide will be:</a:t>
            </a:r>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If we look at the code you see that we used the concatenation operator two times. This is because we had to insert a third string (a space character), to separate the two strings.</a:t>
            </a:r>
          </a:p>
        </p:txBody>
      </p:sp>
      <p:pic>
        <p:nvPicPr>
          <p:cNvPr id="247812" name="Picture 3"/>
          <p:cNvPicPr>
            <a:picLocks noChangeAspect="1" noChangeArrowheads="1"/>
          </p:cNvPicPr>
          <p:nvPr/>
        </p:nvPicPr>
        <p:blipFill>
          <a:blip r:embed="rId3"/>
          <a:srcRect/>
          <a:stretch>
            <a:fillRect/>
          </a:stretch>
        </p:blipFill>
        <p:spPr bwMode="auto">
          <a:xfrm>
            <a:off x="471488" y="2989263"/>
            <a:ext cx="6088062" cy="120650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1"/>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Operators</a:t>
            </a:r>
          </a:p>
        </p:txBody>
      </p:sp>
      <p:sp>
        <p:nvSpPr>
          <p:cNvPr id="248835" name="Rectangle 2"/>
          <p:cNvSpPr>
            <a:spLocks noGrp="1" noChangeArrowheads="1"/>
          </p:cNvSpPr>
          <p:nvPr>
            <p:ph type="subTitle" idx="4294967295"/>
          </p:nvPr>
        </p:nvSpPr>
        <p:spPr>
          <a:xfrm>
            <a:off x="503238" y="1814513"/>
            <a:ext cx="9072562" cy="4900612"/>
          </a:xfrm>
        </p:spPr>
        <p:txBody>
          <a:bodyPr anchor="ctr"/>
          <a:lstStyle/>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Operators are used to operate on values. There are four classifications of operators:</a:t>
            </a:r>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     &gt; </a:t>
            </a:r>
            <a:r>
              <a:rPr lang="en-GB" smtClean="0"/>
              <a:t>Arithmetic</a:t>
            </a:r>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     &gt; </a:t>
            </a:r>
            <a:r>
              <a:rPr lang="en-GB" smtClean="0"/>
              <a:t>Assignment</a:t>
            </a:r>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     &gt; </a:t>
            </a:r>
            <a:r>
              <a:rPr lang="en-GB" smtClean="0"/>
              <a:t>Comparison</a:t>
            </a:r>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     &gt; </a:t>
            </a:r>
            <a:r>
              <a:rPr lang="en-GB" smtClean="0"/>
              <a:t>Logical</a:t>
            </a:r>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1"/>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Introduction</a:t>
            </a:r>
          </a:p>
        </p:txBody>
      </p:sp>
      <p:sp>
        <p:nvSpPr>
          <p:cNvPr id="232451" name="Rectangle 2"/>
          <p:cNvSpPr>
            <a:spLocks noGrp="1" noChangeArrowheads="1"/>
          </p:cNvSpPr>
          <p:nvPr>
            <p:ph type="body" idx="1"/>
          </p:nvPr>
        </p:nvSpPr>
        <p:spPr>
          <a:xfrm>
            <a:off x="503238" y="2022475"/>
            <a:ext cx="9072562" cy="4646613"/>
          </a:xfrm>
        </p:spPr>
        <p:txBody>
          <a:bodyPr/>
          <a:lstStyle/>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solidFill>
                  <a:srgbClr val="DC2300"/>
                </a:solidFill>
              </a:rPr>
              <a:t>&gt;</a:t>
            </a:r>
            <a:r>
              <a:rPr lang="en-GB" dirty="0" smtClean="0"/>
              <a:t> PHP is a server-side scripting language</a:t>
            </a:r>
          </a:p>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solidFill>
                  <a:srgbClr val="DC2300"/>
                </a:solidFill>
              </a:rPr>
              <a:t>&gt;</a:t>
            </a:r>
            <a:r>
              <a:rPr lang="en-GB" dirty="0" smtClean="0"/>
              <a:t> PHP scripts are executed on the server</a:t>
            </a:r>
          </a:p>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solidFill>
                  <a:srgbClr val="DC2300"/>
                </a:solidFill>
              </a:rPr>
              <a:t>&gt;</a:t>
            </a:r>
            <a:r>
              <a:rPr lang="en-GB" dirty="0" smtClean="0"/>
              <a:t> PHP supports many databases (</a:t>
            </a:r>
            <a:r>
              <a:rPr lang="en-GB" dirty="0" err="1" smtClean="0"/>
              <a:t>MySQL</a:t>
            </a:r>
            <a:r>
              <a:rPr lang="en-GB" dirty="0" smtClean="0"/>
              <a:t>, Oracle, Sybase</a:t>
            </a:r>
            <a:r>
              <a:rPr lang="en-GB" smtClean="0"/>
              <a:t>, Generic </a:t>
            </a:r>
            <a:r>
              <a:rPr lang="en-GB" dirty="0" smtClean="0"/>
              <a:t>ODBC, etc.)</a:t>
            </a:r>
            <a:r>
              <a:rPr lang="ar-SA" dirty="0" smtClean="0"/>
              <a:t>‏</a:t>
            </a:r>
            <a:endParaRPr lang="en-GB" dirty="0" smtClean="0"/>
          </a:p>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solidFill>
                  <a:srgbClr val="DC2300"/>
                </a:solidFill>
              </a:rPr>
              <a:t>&gt;</a:t>
            </a:r>
            <a:r>
              <a:rPr lang="en-GB" dirty="0" smtClean="0"/>
              <a:t> PHP is open source software</a:t>
            </a:r>
          </a:p>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solidFill>
                  <a:srgbClr val="DC2300"/>
                </a:solidFill>
              </a:rPr>
              <a:t>&gt;</a:t>
            </a:r>
            <a:r>
              <a:rPr lang="en-GB" dirty="0" smtClean="0"/>
              <a:t> PHP is free to download and use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Operators</a:t>
            </a:r>
          </a:p>
        </p:txBody>
      </p:sp>
      <p:pic>
        <p:nvPicPr>
          <p:cNvPr id="249859" name="Picture 2"/>
          <p:cNvPicPr>
            <a:picLocks noChangeAspect="1" noChangeArrowheads="1"/>
          </p:cNvPicPr>
          <p:nvPr/>
        </p:nvPicPr>
        <p:blipFill>
          <a:blip r:embed="rId3"/>
          <a:srcRect/>
          <a:stretch>
            <a:fillRect/>
          </a:stretch>
        </p:blipFill>
        <p:spPr bwMode="auto">
          <a:xfrm>
            <a:off x="527050" y="1417638"/>
            <a:ext cx="9151938" cy="5278437"/>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Operators</a:t>
            </a:r>
          </a:p>
        </p:txBody>
      </p:sp>
      <p:pic>
        <p:nvPicPr>
          <p:cNvPr id="250883" name="Picture 2"/>
          <p:cNvPicPr>
            <a:picLocks noChangeAspect="1" noChangeArrowheads="1"/>
          </p:cNvPicPr>
          <p:nvPr/>
        </p:nvPicPr>
        <p:blipFill>
          <a:blip r:embed="rId3"/>
          <a:srcRect/>
          <a:stretch>
            <a:fillRect/>
          </a:stretch>
        </p:blipFill>
        <p:spPr bwMode="auto">
          <a:xfrm>
            <a:off x="454025" y="2227263"/>
            <a:ext cx="9212263" cy="3459162"/>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Operators</a:t>
            </a:r>
          </a:p>
        </p:txBody>
      </p:sp>
      <p:pic>
        <p:nvPicPr>
          <p:cNvPr id="251907" name="Picture 2"/>
          <p:cNvPicPr>
            <a:picLocks noChangeAspect="1" noChangeArrowheads="1"/>
          </p:cNvPicPr>
          <p:nvPr/>
        </p:nvPicPr>
        <p:blipFill>
          <a:blip r:embed="rId3"/>
          <a:srcRect/>
          <a:stretch>
            <a:fillRect/>
          </a:stretch>
        </p:blipFill>
        <p:spPr bwMode="auto">
          <a:xfrm>
            <a:off x="342900" y="2241550"/>
            <a:ext cx="9310688" cy="3386138"/>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Operators</a:t>
            </a:r>
          </a:p>
        </p:txBody>
      </p:sp>
      <p:pic>
        <p:nvPicPr>
          <p:cNvPr id="252931" name="Picture 2"/>
          <p:cNvPicPr>
            <a:picLocks noChangeAspect="1" noChangeArrowheads="1"/>
          </p:cNvPicPr>
          <p:nvPr/>
        </p:nvPicPr>
        <p:blipFill>
          <a:blip r:embed="rId3"/>
          <a:srcRect/>
          <a:stretch>
            <a:fillRect/>
          </a:stretch>
        </p:blipFill>
        <p:spPr bwMode="auto">
          <a:xfrm>
            <a:off x="354013" y="1685925"/>
            <a:ext cx="9337675" cy="449897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Printing Data</a:t>
            </a:r>
            <a:endParaRPr lang="en-US" dirty="0">
              <a:solidFill>
                <a:srgbClr val="FF0000"/>
              </a:solidFill>
            </a:endParaRPr>
          </a:p>
        </p:txBody>
      </p:sp>
      <p:sp>
        <p:nvSpPr>
          <p:cNvPr id="3" name="Rectangle 2"/>
          <p:cNvSpPr/>
          <p:nvPr/>
        </p:nvSpPr>
        <p:spPr>
          <a:xfrm>
            <a:off x="392112" y="1493837"/>
            <a:ext cx="2286000" cy="358240"/>
          </a:xfrm>
          <a:prstGeom prst="rect">
            <a:avLst/>
          </a:prstGeom>
        </p:spPr>
        <p:txBody>
          <a:bodyPr wrap="square">
            <a:spAutoFit/>
          </a:bodyPr>
          <a:lstStyle/>
          <a:p>
            <a:r>
              <a:rPr lang="en-US" b="1" dirty="0" smtClean="0"/>
              <a:t>print() Function</a:t>
            </a:r>
            <a:endParaRPr lang="en-US" b="1" dirty="0"/>
          </a:p>
        </p:txBody>
      </p:sp>
      <p:pic>
        <p:nvPicPr>
          <p:cNvPr id="4098" name="Picture 2"/>
          <p:cNvPicPr>
            <a:picLocks noChangeAspect="1" noChangeArrowheads="1"/>
          </p:cNvPicPr>
          <p:nvPr/>
        </p:nvPicPr>
        <p:blipFill>
          <a:blip r:embed="rId2"/>
          <a:srcRect/>
          <a:stretch>
            <a:fillRect/>
          </a:stretch>
        </p:blipFill>
        <p:spPr bwMode="auto">
          <a:xfrm>
            <a:off x="468313" y="2179637"/>
            <a:ext cx="9552450" cy="43434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ChangeAspect="1" noChangeArrowheads="1"/>
          </p:cNvPicPr>
          <p:nvPr/>
        </p:nvPicPr>
        <p:blipFill>
          <a:blip r:embed="rId2"/>
          <a:srcRect/>
          <a:stretch>
            <a:fillRect/>
          </a:stretch>
        </p:blipFill>
        <p:spPr bwMode="auto">
          <a:xfrm>
            <a:off x="0" y="503237"/>
            <a:ext cx="7446297" cy="2324101"/>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773112" y="3551237"/>
            <a:ext cx="3744912" cy="2388199"/>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36169" y="131253"/>
            <a:ext cx="10261943" cy="7428422"/>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1"/>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Conditional Statements</a:t>
            </a:r>
          </a:p>
        </p:txBody>
      </p:sp>
      <p:sp>
        <p:nvSpPr>
          <p:cNvPr id="253955" name="Rectangle 2"/>
          <p:cNvSpPr>
            <a:spLocks noGrp="1" noChangeArrowheads="1"/>
          </p:cNvSpPr>
          <p:nvPr>
            <p:ph type="body" idx="1"/>
          </p:nvPr>
        </p:nvSpPr>
        <p:spPr>
          <a:xfrm>
            <a:off x="503238" y="2124075"/>
            <a:ext cx="9072562" cy="3386138"/>
          </a:xfrm>
        </p:spPr>
        <p:txBody>
          <a:bodyPr/>
          <a:lstStyle/>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&gt; </a:t>
            </a:r>
            <a:r>
              <a:rPr lang="en-GB" smtClean="0"/>
              <a:t>Very often when you write code, you want to perform different actions for different decisions.</a:t>
            </a:r>
          </a:p>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&gt; </a:t>
            </a:r>
            <a:r>
              <a:rPr lang="en-GB" smtClean="0"/>
              <a:t>You can use conditional statements in your code to do this.</a:t>
            </a:r>
          </a:p>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&gt; </a:t>
            </a:r>
            <a:r>
              <a:rPr lang="en-GB" smtClean="0"/>
              <a:t>In PHP we have the following conditional statements...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PHP Conditional Statements</a:t>
            </a:r>
          </a:p>
        </p:txBody>
      </p:sp>
      <p:sp>
        <p:nvSpPr>
          <p:cNvPr id="254979" name="Rectangle 2"/>
          <p:cNvSpPr>
            <a:spLocks noGrp="1" noChangeArrowheads="1"/>
          </p:cNvSpPr>
          <p:nvPr>
            <p:ph type="body" idx="1"/>
          </p:nvPr>
        </p:nvSpPr>
        <p:spPr>
          <a:xfrm>
            <a:off x="503238" y="1768475"/>
            <a:ext cx="9072562" cy="5221288"/>
          </a:xfrm>
        </p:spPr>
        <p:txBody>
          <a:bodyPr/>
          <a:lstStyle/>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dirty="0" smtClean="0">
                <a:solidFill>
                  <a:srgbClr val="DC2300"/>
                </a:solidFill>
              </a:rPr>
              <a:t>&gt; </a:t>
            </a:r>
            <a:r>
              <a:rPr lang="en-GB" b="1" dirty="0" smtClean="0">
                <a:solidFill>
                  <a:srgbClr val="0000FF"/>
                </a:solidFill>
              </a:rPr>
              <a:t>if</a:t>
            </a:r>
            <a:r>
              <a:rPr lang="en-GB" dirty="0" smtClean="0"/>
              <a:t> statement - use this statement to execute some code only if a specified condition is true</a:t>
            </a:r>
          </a:p>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dirty="0" smtClean="0">
                <a:solidFill>
                  <a:srgbClr val="DC2300"/>
                </a:solidFill>
              </a:rPr>
              <a:t>&gt; </a:t>
            </a:r>
            <a:r>
              <a:rPr lang="en-GB" b="1" dirty="0" smtClean="0">
                <a:solidFill>
                  <a:srgbClr val="0000FF"/>
                </a:solidFill>
              </a:rPr>
              <a:t>if...else</a:t>
            </a:r>
            <a:r>
              <a:rPr lang="en-GB" dirty="0" smtClean="0"/>
              <a:t> statement - use this statement to execute some code if a condition is true and another code if the condition is false</a:t>
            </a:r>
          </a:p>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dirty="0" smtClean="0">
                <a:solidFill>
                  <a:srgbClr val="DC2300"/>
                </a:solidFill>
              </a:rPr>
              <a:t>&gt; </a:t>
            </a:r>
            <a:r>
              <a:rPr lang="en-GB" b="1" dirty="0" smtClean="0">
                <a:solidFill>
                  <a:srgbClr val="0000FF"/>
                </a:solidFill>
              </a:rPr>
              <a:t>if...</a:t>
            </a:r>
            <a:r>
              <a:rPr lang="en-GB" b="1" dirty="0" err="1" smtClean="0">
                <a:solidFill>
                  <a:srgbClr val="0000FF"/>
                </a:solidFill>
              </a:rPr>
              <a:t>elseif</a:t>
            </a:r>
            <a:r>
              <a:rPr lang="en-GB" b="1" dirty="0" smtClean="0">
                <a:solidFill>
                  <a:srgbClr val="0000FF"/>
                </a:solidFill>
              </a:rPr>
              <a:t>....else</a:t>
            </a:r>
            <a:r>
              <a:rPr lang="en-GB" dirty="0" smtClean="0"/>
              <a:t> statement - use this statement to select one of several blocks of code to be executed</a:t>
            </a:r>
          </a:p>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dirty="0" smtClean="0">
                <a:solidFill>
                  <a:srgbClr val="DC2300"/>
                </a:solidFill>
              </a:rPr>
              <a:t>&gt; </a:t>
            </a:r>
            <a:r>
              <a:rPr lang="en-GB" b="1" dirty="0" smtClean="0">
                <a:solidFill>
                  <a:srgbClr val="0000FF"/>
                </a:solidFill>
              </a:rPr>
              <a:t>switch</a:t>
            </a:r>
            <a:r>
              <a:rPr lang="en-GB" dirty="0" smtClean="0"/>
              <a:t> statement - use this statement to select one of many blocks of code to be executed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Conditional Statements</a:t>
            </a:r>
          </a:p>
        </p:txBody>
      </p:sp>
      <p:sp>
        <p:nvSpPr>
          <p:cNvPr id="256003" name="Rectangle 2"/>
          <p:cNvSpPr>
            <a:spLocks noGrp="1" noChangeArrowheads="1"/>
          </p:cNvSpPr>
          <p:nvPr>
            <p:ph type="subTitle" idx="4294967295"/>
          </p:nvPr>
        </p:nvSpPr>
        <p:spPr>
          <a:xfrm>
            <a:off x="503238" y="1768475"/>
            <a:ext cx="9072562" cy="1103313"/>
          </a:xfrm>
        </p:spPr>
        <p:txBody>
          <a:bodyPr anchor="ctr"/>
          <a:lstStyle/>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The following example will output "Have a nice weekend!" if the current day is Friday:</a:t>
            </a:r>
          </a:p>
        </p:txBody>
      </p:sp>
      <p:pic>
        <p:nvPicPr>
          <p:cNvPr id="256004" name="Picture 3"/>
          <p:cNvPicPr>
            <a:picLocks noChangeAspect="1" noChangeArrowheads="1"/>
          </p:cNvPicPr>
          <p:nvPr/>
        </p:nvPicPr>
        <p:blipFill>
          <a:blip r:embed="rId3"/>
          <a:srcRect/>
          <a:stretch>
            <a:fillRect/>
          </a:stretch>
        </p:blipFill>
        <p:spPr bwMode="auto">
          <a:xfrm>
            <a:off x="1655763" y="3071813"/>
            <a:ext cx="6426200" cy="3494087"/>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Introduction</a:t>
            </a:r>
          </a:p>
        </p:txBody>
      </p:sp>
      <p:sp>
        <p:nvSpPr>
          <p:cNvPr id="233475" name="Rectangle 2"/>
          <p:cNvSpPr>
            <a:spLocks noGrp="1" noChangeArrowheads="1"/>
          </p:cNvSpPr>
          <p:nvPr>
            <p:ph type="body" idx="1"/>
          </p:nvPr>
        </p:nvSpPr>
        <p:spPr>
          <a:xfrm>
            <a:off x="503238" y="2165350"/>
            <a:ext cx="9072562" cy="4400550"/>
          </a:xfrm>
        </p:spPr>
        <p:txBody>
          <a:bodyPr/>
          <a:lstStyle/>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&gt; </a:t>
            </a:r>
            <a:r>
              <a:rPr lang="en-GB" smtClean="0"/>
              <a:t>PHP runs on different platforms (Windows, Linux, Unix, etc.)</a:t>
            </a:r>
            <a:r>
              <a:rPr lang="ar-SA" smtClean="0"/>
              <a:t>‏</a:t>
            </a:r>
            <a:endParaRPr lang="en-GB" smtClean="0"/>
          </a:p>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&gt; </a:t>
            </a:r>
            <a:r>
              <a:rPr lang="en-GB" smtClean="0"/>
              <a:t>PHP is compatible with almost all servers used today (Apache, IIS, etc.)</a:t>
            </a:r>
            <a:r>
              <a:rPr lang="ar-SA" smtClean="0"/>
              <a:t>‏</a:t>
            </a:r>
            <a:endParaRPr lang="en-GB" smtClean="0"/>
          </a:p>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&gt; </a:t>
            </a:r>
            <a:r>
              <a:rPr lang="en-GB" smtClean="0"/>
              <a:t>PHP is FREE to download from the official PHP resource: </a:t>
            </a:r>
            <a:r>
              <a:rPr lang="en-GB" smtClean="0">
                <a:hlinkClick r:id="rId3"/>
              </a:rPr>
              <a:t>www.php.net</a:t>
            </a:r>
          </a:p>
          <a:p>
            <a:pPr marL="0" indent="0"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solidFill>
                  <a:srgbClr val="DC2300"/>
                </a:solidFill>
              </a:rPr>
              <a:t>&gt; </a:t>
            </a:r>
            <a:r>
              <a:rPr lang="en-GB" smtClean="0"/>
              <a:t>PHP is easy to learn and runs efficiently on the server side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1"/>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Conditional Statements</a:t>
            </a:r>
          </a:p>
        </p:txBody>
      </p:sp>
      <p:sp>
        <p:nvSpPr>
          <p:cNvPr id="257027" name="Rectangle 2"/>
          <p:cNvSpPr>
            <a:spLocks noGrp="1" noChangeArrowheads="1"/>
          </p:cNvSpPr>
          <p:nvPr>
            <p:ph type="subTitle" idx="4294967295"/>
          </p:nvPr>
        </p:nvSpPr>
        <p:spPr>
          <a:xfrm>
            <a:off x="503238" y="1619250"/>
            <a:ext cx="9072562" cy="1404938"/>
          </a:xfrm>
        </p:spPr>
        <p:txBody>
          <a:bodyPr anchor="ctr"/>
          <a:lstStyle/>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Use the </a:t>
            </a:r>
            <a:r>
              <a:rPr lang="en-GB" b="1" smtClean="0">
                <a:solidFill>
                  <a:srgbClr val="0000FF"/>
                </a:solidFill>
              </a:rPr>
              <a:t>if....else</a:t>
            </a:r>
            <a:r>
              <a:rPr lang="en-GB" smtClean="0"/>
              <a:t> statement to execute some code if a condition is true and another code if a condition is false.</a:t>
            </a:r>
          </a:p>
        </p:txBody>
      </p:sp>
      <p:pic>
        <p:nvPicPr>
          <p:cNvPr id="257028" name="Picture 3"/>
          <p:cNvPicPr>
            <a:picLocks noChangeAspect="1" noChangeArrowheads="1"/>
          </p:cNvPicPr>
          <p:nvPr/>
        </p:nvPicPr>
        <p:blipFill>
          <a:blip r:embed="rId3"/>
          <a:srcRect/>
          <a:stretch>
            <a:fillRect/>
          </a:stretch>
        </p:blipFill>
        <p:spPr bwMode="auto">
          <a:xfrm>
            <a:off x="2741613" y="3209925"/>
            <a:ext cx="4189412" cy="3802063"/>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Conditional Statements</a:t>
            </a:r>
          </a:p>
        </p:txBody>
      </p:sp>
      <p:sp>
        <p:nvSpPr>
          <p:cNvPr id="258051" name="Rectangle 2"/>
          <p:cNvSpPr>
            <a:spLocks noGrp="1" noChangeArrowheads="1"/>
          </p:cNvSpPr>
          <p:nvPr>
            <p:ph type="subTitle" idx="4294967295"/>
          </p:nvPr>
        </p:nvSpPr>
        <p:spPr>
          <a:xfrm>
            <a:off x="503238" y="1814513"/>
            <a:ext cx="4449762" cy="4927600"/>
          </a:xfrm>
        </p:spPr>
        <p:txBody>
          <a:bodyPr anchor="ctr"/>
          <a:lstStyle/>
          <a:p>
            <a:pPr marL="0" indent="0" eaLnBrk="1">
              <a:spcAft>
                <a:spcPct val="0"/>
              </a:spcAft>
              <a:buFont typeface="Wingdings" pitchFamily="2" charset="2"/>
              <a:buNone/>
              <a:tabLst>
                <a:tab pos="723900" algn="l"/>
                <a:tab pos="1447800" algn="l"/>
                <a:tab pos="2171700" algn="l"/>
                <a:tab pos="2895600" algn="l"/>
                <a:tab pos="3619500" algn="l"/>
                <a:tab pos="4343400" algn="l"/>
              </a:tabLst>
            </a:pPr>
            <a:r>
              <a:rPr lang="en-GB" smtClean="0"/>
              <a:t>If more than one line should be executed if a condition is true/false, the lines should be enclosed within curly braces </a:t>
            </a:r>
            <a:r>
              <a:rPr lang="en-GB" b="1" smtClean="0">
                <a:solidFill>
                  <a:srgbClr val="0000FF"/>
                </a:solidFill>
              </a:rPr>
              <a:t>{ }</a:t>
            </a:r>
          </a:p>
        </p:txBody>
      </p:sp>
      <p:pic>
        <p:nvPicPr>
          <p:cNvPr id="258052" name="Picture 3"/>
          <p:cNvPicPr>
            <a:picLocks noChangeAspect="1" noChangeArrowheads="1"/>
          </p:cNvPicPr>
          <p:nvPr/>
        </p:nvPicPr>
        <p:blipFill>
          <a:blip r:embed="rId3"/>
          <a:srcRect/>
          <a:stretch>
            <a:fillRect/>
          </a:stretch>
        </p:blipFill>
        <p:spPr bwMode="auto">
          <a:xfrm>
            <a:off x="4957763" y="1849438"/>
            <a:ext cx="4610100" cy="4700587"/>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Conditional Statements</a:t>
            </a:r>
          </a:p>
        </p:txBody>
      </p:sp>
      <p:sp>
        <p:nvSpPr>
          <p:cNvPr id="259075" name="Rectangle 2"/>
          <p:cNvSpPr>
            <a:spLocks noGrp="1" noChangeArrowheads="1"/>
          </p:cNvSpPr>
          <p:nvPr>
            <p:ph type="subTitle" idx="4294967295"/>
          </p:nvPr>
        </p:nvSpPr>
        <p:spPr>
          <a:xfrm>
            <a:off x="503238" y="1814513"/>
            <a:ext cx="4449762" cy="4927600"/>
          </a:xfrm>
        </p:spPr>
        <p:txBody>
          <a:bodyPr anchor="ctr"/>
          <a:lstStyle/>
          <a:p>
            <a:pPr marL="0" indent="0" eaLnBrk="1">
              <a:spcAft>
                <a:spcPct val="0"/>
              </a:spcAft>
              <a:buFont typeface="Wingdings" pitchFamily="2" charset="2"/>
              <a:buNone/>
              <a:tabLst>
                <a:tab pos="723900" algn="l"/>
                <a:tab pos="1447800" algn="l"/>
                <a:tab pos="2171700" algn="l"/>
                <a:tab pos="2895600" algn="l"/>
                <a:tab pos="3619500" algn="l"/>
                <a:tab pos="4343400" algn="l"/>
              </a:tabLst>
            </a:pPr>
            <a:r>
              <a:rPr lang="en-GB" smtClean="0"/>
              <a:t>The following example will output "Have a nice weekend!" if the current day is Friday, and "Have a nice Sunday!" if the current day is Sunday. Otherwise it will output "Have a nice day!":</a:t>
            </a:r>
          </a:p>
        </p:txBody>
      </p:sp>
      <p:pic>
        <p:nvPicPr>
          <p:cNvPr id="259076" name="Picture 3"/>
          <p:cNvPicPr>
            <a:picLocks noChangeAspect="1" noChangeArrowheads="1"/>
          </p:cNvPicPr>
          <p:nvPr/>
        </p:nvPicPr>
        <p:blipFill>
          <a:blip r:embed="rId3"/>
          <a:srcRect/>
          <a:stretch>
            <a:fillRect/>
          </a:stretch>
        </p:blipFill>
        <p:spPr bwMode="auto">
          <a:xfrm>
            <a:off x="4967288" y="1935163"/>
            <a:ext cx="4689475" cy="5002212"/>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Conditional Statements</a:t>
            </a:r>
          </a:p>
        </p:txBody>
      </p:sp>
      <p:sp>
        <p:nvSpPr>
          <p:cNvPr id="260099" name="Rectangle 2"/>
          <p:cNvSpPr>
            <a:spLocks noGrp="1" noChangeArrowheads="1"/>
          </p:cNvSpPr>
          <p:nvPr>
            <p:ph type="subTitle" idx="4294967295"/>
          </p:nvPr>
        </p:nvSpPr>
        <p:spPr>
          <a:xfrm>
            <a:off x="503238" y="1706563"/>
            <a:ext cx="9072562" cy="936625"/>
          </a:xfrm>
        </p:spPr>
        <p:txBody>
          <a:bodyPr anchor="ctr"/>
          <a:lstStyle/>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Use the switch statement to select one of many blocks of code to be executed.</a:t>
            </a:r>
          </a:p>
        </p:txBody>
      </p:sp>
      <p:pic>
        <p:nvPicPr>
          <p:cNvPr id="260100" name="Picture 3"/>
          <p:cNvPicPr>
            <a:picLocks noChangeAspect="1" noChangeArrowheads="1"/>
          </p:cNvPicPr>
          <p:nvPr/>
        </p:nvPicPr>
        <p:blipFill>
          <a:blip r:embed="rId3"/>
          <a:srcRect/>
          <a:stretch>
            <a:fillRect/>
          </a:stretch>
        </p:blipFill>
        <p:spPr bwMode="auto">
          <a:xfrm>
            <a:off x="512763" y="2879725"/>
            <a:ext cx="9056687" cy="3363913"/>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Conditional Statements</a:t>
            </a:r>
          </a:p>
        </p:txBody>
      </p:sp>
      <p:sp>
        <p:nvSpPr>
          <p:cNvPr id="261123" name="Rectangle 2"/>
          <p:cNvSpPr>
            <a:spLocks noGrp="1" noChangeArrowheads="1"/>
          </p:cNvSpPr>
          <p:nvPr>
            <p:ph type="subTitle" idx="4294967295"/>
          </p:nvPr>
        </p:nvSpPr>
        <p:spPr>
          <a:xfrm>
            <a:off x="519113" y="1563688"/>
            <a:ext cx="9072562" cy="5148262"/>
          </a:xfrm>
        </p:spPr>
        <p:txBody>
          <a:bodyPr anchor="ctr"/>
          <a:lstStyle/>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For switches, first we have a single expression n (most often a variable), that is evaluated once. </a:t>
            </a:r>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The value of the expression is then compared with the values for each case in the structure. If there is a match, the block of code associated with that case is executed. </a:t>
            </a:r>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Use break to prevent the code from running into the next case automatically. The default statement is used if no match is found.</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Conditional Statements</a:t>
            </a:r>
          </a:p>
        </p:txBody>
      </p:sp>
      <p:pic>
        <p:nvPicPr>
          <p:cNvPr id="262147" name="Picture 2"/>
          <p:cNvPicPr>
            <a:picLocks noChangeAspect="1" noChangeArrowheads="1"/>
          </p:cNvPicPr>
          <p:nvPr/>
        </p:nvPicPr>
        <p:blipFill>
          <a:blip r:embed="rId3"/>
          <a:srcRect/>
          <a:stretch>
            <a:fillRect/>
          </a:stretch>
        </p:blipFill>
        <p:spPr bwMode="auto">
          <a:xfrm>
            <a:off x="2354263" y="1444625"/>
            <a:ext cx="4414837" cy="569277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in </a:t>
            </a:r>
            <a:r>
              <a:rPr lang="en-US" dirty="0" err="1" smtClean="0"/>
              <a:t>Php</a:t>
            </a:r>
            <a:endParaRPr lang="en-US" dirty="0"/>
          </a:p>
        </p:txBody>
      </p:sp>
      <p:pic>
        <p:nvPicPr>
          <p:cNvPr id="46082" name="Picture 2"/>
          <p:cNvPicPr>
            <a:picLocks noChangeAspect="1" noChangeArrowheads="1"/>
          </p:cNvPicPr>
          <p:nvPr/>
        </p:nvPicPr>
        <p:blipFill>
          <a:blip r:embed="rId2"/>
          <a:srcRect/>
          <a:stretch>
            <a:fillRect/>
          </a:stretch>
        </p:blipFill>
        <p:spPr bwMode="auto">
          <a:xfrm>
            <a:off x="254646" y="1189037"/>
            <a:ext cx="8809980"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7106" name="Picture 2"/>
          <p:cNvPicPr>
            <a:picLocks noChangeAspect="1" noChangeArrowheads="1"/>
          </p:cNvPicPr>
          <p:nvPr/>
        </p:nvPicPr>
        <p:blipFill>
          <a:blip r:embed="rId2"/>
          <a:srcRect/>
          <a:stretch>
            <a:fillRect/>
          </a:stretch>
        </p:blipFill>
        <p:spPr bwMode="auto">
          <a:xfrm>
            <a:off x="40418" y="1265237"/>
            <a:ext cx="9062308" cy="388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PHP Loops – Do ... While</a:t>
            </a:r>
          </a:p>
        </p:txBody>
      </p:sp>
      <p:pic>
        <p:nvPicPr>
          <p:cNvPr id="334851" name="Picture 2"/>
          <p:cNvPicPr>
            <a:picLocks noChangeAspect="1" noChangeArrowheads="1"/>
          </p:cNvPicPr>
          <p:nvPr/>
        </p:nvPicPr>
        <p:blipFill>
          <a:blip r:embed="rId3"/>
          <a:srcRect/>
          <a:stretch>
            <a:fillRect/>
          </a:stretch>
        </p:blipFill>
        <p:spPr bwMode="auto">
          <a:xfrm>
            <a:off x="1484313" y="1450975"/>
            <a:ext cx="6986587" cy="5610225"/>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Loops – Do ... While</a:t>
            </a:r>
          </a:p>
        </p:txBody>
      </p:sp>
      <p:pic>
        <p:nvPicPr>
          <p:cNvPr id="335875" name="Picture 2"/>
          <p:cNvPicPr>
            <a:picLocks noChangeAspect="1" noChangeArrowheads="1"/>
          </p:cNvPicPr>
          <p:nvPr/>
        </p:nvPicPr>
        <p:blipFill>
          <a:blip r:embed="rId3"/>
          <a:srcRect/>
          <a:stretch>
            <a:fillRect/>
          </a:stretch>
        </p:blipFill>
        <p:spPr bwMode="auto">
          <a:xfrm>
            <a:off x="3081338" y="2344738"/>
            <a:ext cx="3127375" cy="2947987"/>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subTitle" idx="4294967295"/>
          </p:nvPr>
        </p:nvSpPr>
        <p:spPr>
          <a:xfrm>
            <a:off x="620713" y="1036638"/>
            <a:ext cx="9072562" cy="4899025"/>
          </a:xfrm>
        </p:spPr>
        <p:txBody>
          <a:bodyPr anchor="ctr"/>
          <a:lstStyle/>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Instead of lots of commands to output HTML (as seen in C or Perl), PHP pages contain HTML with embedded code that does "something" (like in the next slide, it outputs "Hi, I'm a PHP script!").</a:t>
            </a:r>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The PHP code is enclosed in special start and end processing instructions </a:t>
            </a:r>
            <a:r>
              <a:rPr lang="en-GB" b="1" smtClean="0">
                <a:solidFill>
                  <a:srgbClr val="0000FF"/>
                </a:solidFill>
              </a:rPr>
              <a:t>&lt;?php</a:t>
            </a:r>
            <a:r>
              <a:rPr lang="en-GB" smtClean="0"/>
              <a:t> and </a:t>
            </a:r>
            <a:r>
              <a:rPr lang="en-GB" b="1" smtClean="0">
                <a:solidFill>
                  <a:srgbClr val="0000FF"/>
                </a:solidFill>
              </a:rPr>
              <a:t>?&gt;</a:t>
            </a:r>
            <a:r>
              <a:rPr lang="en-GB" smtClean="0"/>
              <a:t>  that allow you to jump into and out of "PHP mode."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Loops - For</a:t>
            </a:r>
          </a:p>
        </p:txBody>
      </p:sp>
      <p:pic>
        <p:nvPicPr>
          <p:cNvPr id="336899" name="Picture 2"/>
          <p:cNvPicPr>
            <a:picLocks noChangeAspect="1" noChangeArrowheads="1"/>
          </p:cNvPicPr>
          <p:nvPr/>
        </p:nvPicPr>
        <p:blipFill>
          <a:blip r:embed="rId3"/>
          <a:srcRect/>
          <a:stretch>
            <a:fillRect/>
          </a:stretch>
        </p:blipFill>
        <p:spPr bwMode="auto">
          <a:xfrm>
            <a:off x="558800" y="2944813"/>
            <a:ext cx="8845550" cy="262255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1"/>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Loops - For</a:t>
            </a:r>
          </a:p>
        </p:txBody>
      </p:sp>
      <p:sp>
        <p:nvSpPr>
          <p:cNvPr id="337923" name="Rectangle 2"/>
          <p:cNvSpPr>
            <a:spLocks noGrp="1" noChangeArrowheads="1"/>
          </p:cNvSpPr>
          <p:nvPr>
            <p:ph type="body" idx="1"/>
          </p:nvPr>
        </p:nvSpPr>
        <p:spPr>
          <a:xfrm>
            <a:off x="503238" y="1768475"/>
            <a:ext cx="9072562" cy="5221288"/>
          </a:xfrm>
        </p:spPr>
        <p:txBody>
          <a:bodyPr/>
          <a:lstStyle/>
          <a:p>
            <a:pPr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dirty="0" smtClean="0"/>
              <a:t>Parameters:</a:t>
            </a:r>
          </a:p>
          <a:p>
            <a:pPr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dirty="0" smtClean="0">
                <a:solidFill>
                  <a:srgbClr val="DC2300"/>
                </a:solidFill>
              </a:rPr>
              <a:t>&gt; </a:t>
            </a:r>
            <a:r>
              <a:rPr lang="en-GB" b="1" dirty="0" err="1" smtClean="0">
                <a:solidFill>
                  <a:srgbClr val="800000"/>
                </a:solidFill>
              </a:rPr>
              <a:t>init</a:t>
            </a:r>
            <a:r>
              <a:rPr lang="en-GB" dirty="0" smtClean="0"/>
              <a:t>: Mostly used to set a counter (but can be any code to be executed once at the beginning of the loop)</a:t>
            </a:r>
            <a:r>
              <a:rPr lang="ar-SA" dirty="0" smtClean="0"/>
              <a:t>‏</a:t>
            </a:r>
            <a:endParaRPr lang="en-GB" dirty="0" smtClean="0"/>
          </a:p>
          <a:p>
            <a:pPr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dirty="0" smtClean="0">
                <a:solidFill>
                  <a:srgbClr val="DC2300"/>
                </a:solidFill>
              </a:rPr>
              <a:t>&gt; </a:t>
            </a:r>
            <a:r>
              <a:rPr lang="en-GB" b="1" dirty="0" smtClean="0">
                <a:solidFill>
                  <a:srgbClr val="800000"/>
                </a:solidFill>
              </a:rPr>
              <a:t>condition</a:t>
            </a:r>
            <a:r>
              <a:rPr lang="en-GB" dirty="0" smtClean="0"/>
              <a:t>: Evaluated for each loop iteration. If it evaluates to TRUE, the loop continues. If it evaluates to FALSE, the loop ends.</a:t>
            </a:r>
          </a:p>
          <a:p>
            <a:pPr eaLnBrk="1">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b="1" dirty="0" smtClean="0">
                <a:solidFill>
                  <a:srgbClr val="DC2300"/>
                </a:solidFill>
              </a:rPr>
              <a:t>&gt; </a:t>
            </a:r>
            <a:r>
              <a:rPr lang="en-GB" b="1" dirty="0" smtClean="0">
                <a:solidFill>
                  <a:srgbClr val="800000"/>
                </a:solidFill>
              </a:rPr>
              <a:t>increment</a:t>
            </a:r>
            <a:r>
              <a:rPr lang="en-GB" dirty="0" smtClean="0"/>
              <a:t>: Mostly used to increment a counter (but can be any code to be executed at the end of the loop)</a:t>
            </a:r>
            <a:r>
              <a:rPr lang="ar-SA" dirty="0" smtClean="0"/>
              <a:t>‏</a:t>
            </a:r>
            <a:endParaRPr lang="en-GB"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1"/>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Loops - For</a:t>
            </a:r>
          </a:p>
        </p:txBody>
      </p:sp>
      <p:sp>
        <p:nvSpPr>
          <p:cNvPr id="338947" name="Rectangle 2"/>
          <p:cNvSpPr>
            <a:spLocks noGrp="1" noChangeArrowheads="1"/>
          </p:cNvSpPr>
          <p:nvPr>
            <p:ph type="subTitle" idx="4294967295"/>
          </p:nvPr>
        </p:nvSpPr>
        <p:spPr>
          <a:xfrm>
            <a:off x="503238" y="1689100"/>
            <a:ext cx="9072562" cy="5148263"/>
          </a:xfrm>
        </p:spPr>
        <p:txBody>
          <a:bodyPr anchor="ctr"/>
          <a:lstStyle/>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The example below defines a loop that starts with i=1. The loop will continue to run as long as i is less than, or equal to 5. i will increase by 1 each time the loop runs:</a:t>
            </a:r>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p>
        </p:txBody>
      </p:sp>
      <p:pic>
        <p:nvPicPr>
          <p:cNvPr id="338948" name="Picture 3"/>
          <p:cNvPicPr>
            <a:picLocks noChangeAspect="1" noChangeArrowheads="1"/>
          </p:cNvPicPr>
          <p:nvPr/>
        </p:nvPicPr>
        <p:blipFill>
          <a:blip r:embed="rId3"/>
          <a:srcRect/>
          <a:stretch>
            <a:fillRect/>
          </a:stretch>
        </p:blipFill>
        <p:spPr bwMode="auto">
          <a:xfrm>
            <a:off x="4011613" y="3262313"/>
            <a:ext cx="5503862" cy="3640137"/>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1"/>
          <p:cNvSpPr>
            <a:spLocks noGrp="1" noChangeArrowheads="1"/>
          </p:cNvSpPr>
          <p:nvPr>
            <p:ph type="title"/>
          </p:nvPr>
        </p:nvSpPr>
        <p:spPr>
          <a:xfrm>
            <a:off x="503238" y="301625"/>
            <a:ext cx="9072562" cy="1263650"/>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Loops - For</a:t>
            </a:r>
          </a:p>
        </p:txBody>
      </p:sp>
      <p:pic>
        <p:nvPicPr>
          <p:cNvPr id="339971" name="Picture 2"/>
          <p:cNvPicPr>
            <a:picLocks noChangeAspect="1" noChangeArrowheads="1"/>
          </p:cNvPicPr>
          <p:nvPr/>
        </p:nvPicPr>
        <p:blipFill>
          <a:blip r:embed="rId3"/>
          <a:srcRect/>
          <a:stretch>
            <a:fillRect/>
          </a:stretch>
        </p:blipFill>
        <p:spPr bwMode="auto">
          <a:xfrm>
            <a:off x="3413125" y="2568575"/>
            <a:ext cx="2971800" cy="2800350"/>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Introduction</a:t>
            </a:r>
          </a:p>
        </p:txBody>
      </p:sp>
      <p:pic>
        <p:nvPicPr>
          <p:cNvPr id="235523" name="Picture 2"/>
          <p:cNvPicPr>
            <a:picLocks noChangeAspect="1" noChangeArrowheads="1"/>
          </p:cNvPicPr>
          <p:nvPr/>
        </p:nvPicPr>
        <p:blipFill>
          <a:blip r:embed="rId3"/>
          <a:srcRect/>
          <a:stretch>
            <a:fillRect/>
          </a:stretch>
        </p:blipFill>
        <p:spPr bwMode="auto">
          <a:xfrm>
            <a:off x="468313" y="2019300"/>
            <a:ext cx="9102725" cy="4341813"/>
          </a:xfrm>
          <a:prstGeom prst="rect">
            <a:avLst/>
          </a:prstGeom>
          <a:noFill/>
          <a:ln w="9525">
            <a:noFill/>
            <a:round/>
            <a:headEnd/>
            <a:tailEnd/>
          </a:ln>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Introduction</a:t>
            </a:r>
          </a:p>
        </p:txBody>
      </p:sp>
      <p:sp>
        <p:nvSpPr>
          <p:cNvPr id="236547" name="Rectangle 2"/>
          <p:cNvSpPr>
            <a:spLocks noGrp="1" noChangeArrowheads="1"/>
          </p:cNvSpPr>
          <p:nvPr>
            <p:ph type="subTitle" idx="4294967295"/>
          </p:nvPr>
        </p:nvSpPr>
        <p:spPr>
          <a:xfrm>
            <a:off x="503238" y="1814513"/>
            <a:ext cx="9072562" cy="4899025"/>
          </a:xfrm>
        </p:spPr>
        <p:txBody>
          <a:bodyPr anchor="ctr"/>
          <a:lstStyle/>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code is executed on the server, generating HTML which is then sent to the client. The client would receive the results of running that script, but would not know what the underlying code was.</a:t>
            </a:r>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A visual, if you please...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AutoShape 1"/>
          <p:cNvSpPr>
            <a:spLocks noChangeArrowheads="1"/>
          </p:cNvSpPr>
          <p:nvPr/>
        </p:nvSpPr>
        <p:spPr bwMode="auto">
          <a:xfrm>
            <a:off x="552450" y="1550988"/>
            <a:ext cx="9002713" cy="5300662"/>
          </a:xfrm>
          <a:prstGeom prst="roundRect">
            <a:avLst>
              <a:gd name="adj" fmla="val 28"/>
            </a:avLst>
          </a:prstGeom>
          <a:solidFill>
            <a:srgbClr val="000000"/>
          </a:solidFill>
          <a:ln w="9525">
            <a:solidFill>
              <a:srgbClr val="000000"/>
            </a:solidFill>
            <a:round/>
            <a:headEnd/>
            <a:tailEnd/>
          </a:ln>
        </p:spPr>
        <p:txBody>
          <a:bodyPr wrap="none" anchor="ctr"/>
          <a:lstStyle/>
          <a:p>
            <a:endParaRPr lang="en-US"/>
          </a:p>
        </p:txBody>
      </p:sp>
      <p:pic>
        <p:nvPicPr>
          <p:cNvPr id="237571" name="Picture 2"/>
          <p:cNvPicPr>
            <a:picLocks noChangeAspect="1" noChangeArrowheads="1"/>
          </p:cNvPicPr>
          <p:nvPr/>
        </p:nvPicPr>
        <p:blipFill>
          <a:blip r:embed="rId3"/>
          <a:srcRect/>
          <a:stretch>
            <a:fillRect/>
          </a:stretch>
        </p:blipFill>
        <p:spPr bwMode="auto">
          <a:xfrm>
            <a:off x="1898650" y="1925638"/>
            <a:ext cx="6400800" cy="4572000"/>
          </a:xfrm>
          <a:prstGeom prst="rect">
            <a:avLst/>
          </a:prstGeom>
          <a:noFill/>
          <a:ln w="9525">
            <a:noFill/>
            <a:round/>
            <a:headEnd/>
            <a:tailEnd/>
          </a:ln>
        </p:spPr>
      </p:pic>
      <p:sp>
        <p:nvSpPr>
          <p:cNvPr id="237572" name="AutoShape 3"/>
          <p:cNvSpPr>
            <a:spLocks noChangeArrowheads="1"/>
          </p:cNvSpPr>
          <p:nvPr/>
        </p:nvSpPr>
        <p:spPr bwMode="auto">
          <a:xfrm>
            <a:off x="5245100" y="6099175"/>
            <a:ext cx="3062288" cy="411163"/>
          </a:xfrm>
          <a:prstGeom prst="roundRect">
            <a:avLst>
              <a:gd name="adj" fmla="val 384"/>
            </a:avLst>
          </a:prstGeom>
          <a:solidFill>
            <a:srgbClr val="000000"/>
          </a:solidFill>
          <a:ln w="9525">
            <a:solidFill>
              <a:srgbClr val="000000"/>
            </a:solidFill>
            <a:round/>
            <a:headEnd/>
            <a:tailEnd/>
          </a:ln>
        </p:spPr>
        <p:txBody>
          <a:bodyPr wrap="none" anchor="ctr"/>
          <a:lstStyle/>
          <a:p>
            <a:endParaRPr lang="en-US"/>
          </a:p>
        </p:txBody>
      </p:sp>
      <p:sp>
        <p:nvSpPr>
          <p:cNvPr id="237573" name="Rectangle 4"/>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Introduction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1"/>
          <p:cNvSpPr>
            <a:spLocks noGrp="1" noChangeArrowheads="1"/>
          </p:cNvSpPr>
          <p:nvPr>
            <p:ph type="title"/>
          </p:nvPr>
        </p:nvSpPr>
        <p:spPr>
          <a:xfrm>
            <a:off x="503238" y="346075"/>
            <a:ext cx="9072562" cy="1173163"/>
          </a:xfrm>
        </p:spPr>
        <p:txBody>
          <a:bodyPr/>
          <a:lstStyle/>
          <a:p>
            <a:pP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PHP Getting Started</a:t>
            </a:r>
          </a:p>
        </p:txBody>
      </p:sp>
      <p:sp>
        <p:nvSpPr>
          <p:cNvPr id="238595" name="Rectangle 2"/>
          <p:cNvSpPr>
            <a:spLocks noGrp="1" noChangeArrowheads="1"/>
          </p:cNvSpPr>
          <p:nvPr>
            <p:ph type="subTitle" idx="4294967295"/>
          </p:nvPr>
        </p:nvSpPr>
        <p:spPr>
          <a:xfrm>
            <a:off x="503238" y="1814513"/>
            <a:ext cx="9072562" cy="4899025"/>
          </a:xfrm>
        </p:spPr>
        <p:txBody>
          <a:bodyPr anchor="ctr"/>
          <a:lstStyle/>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On windows, you can download and install WAMP.  With one installation and you get an Apache webserver, database server and php.</a:t>
            </a:r>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hlinkClick r:id="rId3"/>
              </a:rPr>
              <a:t>http://www.wampserver.com</a:t>
            </a:r>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mtClean="0"/>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t>On mac, you can download and install MAMP.</a:t>
            </a:r>
          </a:p>
          <a:p>
            <a:pPr marL="0" indent="0" eaLnBrk="1">
              <a:spcAft>
                <a:spcPct val="0"/>
              </a:spcAft>
              <a:buFont typeface="Wingdings" pitchFamily="2" charset="2"/>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mtClean="0">
                <a:hlinkClick r:id="rId4"/>
              </a:rPr>
              <a:t>http://www.mamp.info/en/index.html</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Unicode MS"/>
      </a:majorFont>
      <a:minorFont>
        <a:latin typeface="Arial"/>
        <a:ea typeface=""/>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cs typeface="Arial Unicode M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45000"/>
          <a:buFont typeface="Wingdings" charset="2"/>
          <a:buNone/>
          <a:tabLst/>
          <a:defRPr kumimoji="0" lang="en-GB" sz="1800" b="0" i="0" u="none" strike="noStrike" cap="none" normalizeH="0" baseline="0" smtClean="0">
            <a:ln>
              <a:noFill/>
            </a:ln>
            <a:effectLst/>
            <a:latin typeface="Arial" charset="0"/>
            <a:cs typeface="Arial Unicode M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1704</Words>
  <Application>Microsoft Office PowerPoint</Application>
  <PresentationFormat>Custom</PresentationFormat>
  <Paragraphs>225</Paragraphs>
  <Slides>53</Slides>
  <Notes>37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Office Theme</vt:lpstr>
      <vt:lpstr>Document</vt:lpstr>
      <vt:lpstr>UNIT II</vt:lpstr>
      <vt:lpstr>PHP Introduction</vt:lpstr>
      <vt:lpstr>PHP Introduction</vt:lpstr>
      <vt:lpstr>PHP Introduction</vt:lpstr>
      <vt:lpstr>PowerPoint Presentation</vt:lpstr>
      <vt:lpstr>PHP Introduction</vt:lpstr>
      <vt:lpstr>PHP Introduction</vt:lpstr>
      <vt:lpstr>PHP Introduction</vt:lpstr>
      <vt:lpstr>PHP Getting Started</vt:lpstr>
      <vt:lpstr>PHP Hello World</vt:lpstr>
      <vt:lpstr>PHP Hello World</vt:lpstr>
      <vt:lpstr>PHP Hello World</vt:lpstr>
      <vt:lpstr>PHP Comments</vt:lpstr>
      <vt:lpstr>DATA TYPES IN PHP</vt:lpstr>
      <vt:lpstr>Data Types (1) </vt:lpstr>
      <vt:lpstr>Data Types (2)</vt:lpstr>
      <vt:lpstr>Data Types (3)</vt:lpstr>
      <vt:lpstr>PowerPoint Presentation</vt:lpstr>
      <vt:lpstr>PHP Variables</vt:lpstr>
      <vt:lpstr>PHP Variables</vt:lpstr>
      <vt:lpstr>PHP Variables</vt:lpstr>
      <vt:lpstr>PowerPoint Presentation</vt:lpstr>
      <vt:lpstr>PowerPoint Presentation</vt:lpstr>
      <vt:lpstr>PowerPoint Presentation</vt:lpstr>
      <vt:lpstr>PowerPoint Presentation</vt:lpstr>
      <vt:lpstr>PowerPoint Presentation</vt:lpstr>
      <vt:lpstr>PHP Concatenation</vt:lpstr>
      <vt:lpstr>PHP Concatenation</vt:lpstr>
      <vt:lpstr>PHP Operators</vt:lpstr>
      <vt:lpstr>PHP Operators</vt:lpstr>
      <vt:lpstr>PHP Operators</vt:lpstr>
      <vt:lpstr>PHP Operators</vt:lpstr>
      <vt:lpstr>PHP Operators</vt:lpstr>
      <vt:lpstr>Printing Data</vt:lpstr>
      <vt:lpstr>PowerPoint Presentation</vt:lpstr>
      <vt:lpstr>PowerPoint Presentation</vt:lpstr>
      <vt:lpstr>PHP Conditional Statements</vt:lpstr>
      <vt:lpstr>PHP Conditional Statements</vt:lpstr>
      <vt:lpstr>PHP Conditional Statements</vt:lpstr>
      <vt:lpstr>PHP Conditional Statements</vt:lpstr>
      <vt:lpstr>PHP Conditional Statements</vt:lpstr>
      <vt:lpstr>PHP Conditional Statements</vt:lpstr>
      <vt:lpstr>PHP Conditional Statements</vt:lpstr>
      <vt:lpstr>PHP Conditional Statements</vt:lpstr>
      <vt:lpstr>PHP Conditional Statements</vt:lpstr>
      <vt:lpstr>Loops in Php</vt:lpstr>
      <vt:lpstr>PowerPoint Presentation</vt:lpstr>
      <vt:lpstr>PHP Loops – Do ... While</vt:lpstr>
      <vt:lpstr>PHP Loops – Do ... While</vt:lpstr>
      <vt:lpstr>PHP Loops - For</vt:lpstr>
      <vt:lpstr>PHP Loops - For</vt:lpstr>
      <vt:lpstr>PHP Loops - For</vt:lpstr>
      <vt:lpstr>PHP Loops - For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PHP</dc:title>
  <dc:creator>rtk</dc:creator>
  <cp:lastModifiedBy>Windows User</cp:lastModifiedBy>
  <cp:revision>28</cp:revision>
  <dcterms:modified xsi:type="dcterms:W3CDTF">2018-01-11T09:05:52Z</dcterms:modified>
</cp:coreProperties>
</file>