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1" r:id="rId2"/>
    <p:sldId id="272" r:id="rId3"/>
    <p:sldId id="256" r:id="rId4"/>
    <p:sldId id="257" r:id="rId5"/>
    <p:sldId id="258" r:id="rId6"/>
    <p:sldId id="259" r:id="rId7"/>
    <p:sldId id="260" r:id="rId8"/>
    <p:sldId id="261" r:id="rId9"/>
    <p:sldId id="264" r:id="rId10"/>
    <p:sldId id="262" r:id="rId11"/>
    <p:sldId id="263" r:id="rId12"/>
    <p:sldId id="265" r:id="rId13"/>
    <p:sldId id="266" r:id="rId14"/>
    <p:sldId id="267" r:id="rId15"/>
    <p:sldId id="268" r:id="rId16"/>
    <p:sldId id="269" r:id="rId17"/>
    <p:sldId id="270"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804" y="2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12/22/2019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sg.sph.umich.edu/abecasis/LAMP/download/" TargetMode="External"/><Relationship Id="rId2" Type="http://schemas.openxmlformats.org/officeDocument/2006/relationships/hyperlink" Target="http://www.wampserver.com/en/" TargetMode="External"/><Relationship Id="rId1" Type="http://schemas.openxmlformats.org/officeDocument/2006/relationships/slideLayout" Target="../slideLayouts/slideLayout2.xml"/><Relationship Id="rId5" Type="http://schemas.openxmlformats.org/officeDocument/2006/relationships/hyperlink" Target="https://www.apachefriends.org/download.html" TargetMode="External"/><Relationship Id="rId4" Type="http://schemas.openxmlformats.org/officeDocument/2006/relationships/hyperlink" Target="https://www.mamp.info/en/download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Autofit/>
          </a:bodyPr>
          <a:lstStyle/>
          <a:p>
            <a:r>
              <a:rPr lang="en-IN" sz="1400" b="1" dirty="0" smtClean="0"/>
              <a:t>What is PHP</a:t>
            </a:r>
          </a:p>
          <a:p>
            <a:r>
              <a:rPr lang="en-IN" sz="1400" dirty="0" smtClean="0"/>
              <a:t>PHP is a open source, interpreted and object-oriented scripting language i.e. executed at server side. It is used to develop web applications (an application i.e. executed at server side and generates dynamic page).</a:t>
            </a:r>
          </a:p>
          <a:p>
            <a:r>
              <a:rPr lang="en-IN" sz="1400" b="1" dirty="0" smtClean="0"/>
              <a:t>What is PHP</a:t>
            </a:r>
          </a:p>
          <a:p>
            <a:r>
              <a:rPr lang="en-IN" sz="1400" dirty="0" smtClean="0"/>
              <a:t>PHP is a server side scripting language.</a:t>
            </a:r>
          </a:p>
          <a:p>
            <a:r>
              <a:rPr lang="en-IN" sz="1400" dirty="0" smtClean="0"/>
              <a:t>PHP is an interpreted language, i.e. there is no need for compilation.</a:t>
            </a:r>
          </a:p>
          <a:p>
            <a:r>
              <a:rPr lang="en-IN" sz="1400" dirty="0" smtClean="0"/>
              <a:t>PHP is an object-oriented language.</a:t>
            </a:r>
          </a:p>
          <a:p>
            <a:r>
              <a:rPr lang="en-IN" sz="1400" dirty="0" smtClean="0"/>
              <a:t>PHP is an open-source scripting language.</a:t>
            </a:r>
          </a:p>
          <a:p>
            <a:r>
              <a:rPr lang="en-IN" sz="1400" dirty="0" smtClean="0"/>
              <a:t>PHP is simple and easy to learn language.</a:t>
            </a:r>
          </a:p>
          <a:p>
            <a:r>
              <a:rPr lang="en-IN" sz="1400" b="1" dirty="0" smtClean="0"/>
              <a:t>PHP Features</a:t>
            </a:r>
          </a:p>
          <a:p>
            <a:r>
              <a:rPr lang="en-IN" sz="1400" dirty="0" smtClean="0"/>
              <a:t>There are given many features of PHP.</a:t>
            </a:r>
          </a:p>
          <a:p>
            <a:r>
              <a:rPr lang="en-IN" sz="1400" b="1" dirty="0" smtClean="0"/>
              <a:t>Performance</a:t>
            </a:r>
            <a:r>
              <a:rPr lang="en-IN" sz="1400" dirty="0" smtClean="0"/>
              <a:t>: Script written in PHP executes much faster then those scripts written in other languages such as JSP &amp; ASP.</a:t>
            </a:r>
          </a:p>
          <a:p>
            <a:r>
              <a:rPr lang="en-IN" sz="1400" b="1" dirty="0" smtClean="0"/>
              <a:t>Open Source Software</a:t>
            </a:r>
            <a:r>
              <a:rPr lang="en-IN" sz="1400" dirty="0" smtClean="0"/>
              <a:t>: PHP source code is free available on the web, you can developed all the version of PHP according to your requirement without paying any cost.</a:t>
            </a:r>
          </a:p>
          <a:p>
            <a:r>
              <a:rPr lang="en-IN" sz="1400" b="1" dirty="0" smtClean="0"/>
              <a:t>Platform Independent</a:t>
            </a:r>
            <a:r>
              <a:rPr lang="en-IN" sz="1400" dirty="0" smtClean="0"/>
              <a:t>: PHP are available for WINDOWS, MAC, LINUX &amp; UNIX operating system. A PHP application developed in one OS can be easily executed in other OS also.</a:t>
            </a:r>
          </a:p>
          <a:p>
            <a:r>
              <a:rPr lang="en-IN" sz="1400" b="1" dirty="0" smtClean="0"/>
              <a:t>Compatibility</a:t>
            </a:r>
            <a:r>
              <a:rPr lang="en-IN" sz="1400" dirty="0" smtClean="0"/>
              <a:t>: PHP is compatible with almost all local servers used today like Apache, IIS etc.</a:t>
            </a:r>
          </a:p>
          <a:p>
            <a:r>
              <a:rPr lang="en-IN" sz="1400" b="1" dirty="0" smtClean="0"/>
              <a:t>Embedded</a:t>
            </a:r>
            <a:r>
              <a:rPr lang="en-IN" sz="1400" dirty="0" smtClean="0"/>
              <a:t>: PHP code can be easily embedded within HTML tags and script. </a:t>
            </a:r>
          </a:p>
          <a:p>
            <a:endParaRPr lang="en-IN" sz="1400" dirty="0"/>
          </a:p>
        </p:txBody>
      </p:sp>
      <p:sp>
        <p:nvSpPr>
          <p:cNvPr id="3" name="Title 2"/>
          <p:cNvSpPr>
            <a:spLocks noGrp="1"/>
          </p:cNvSpPr>
          <p:nvPr>
            <p:ph type="title"/>
          </p:nvPr>
        </p:nvSpPr>
        <p:spPr/>
        <p:txBody>
          <a:bodyPr/>
          <a:lstStyle/>
          <a:p>
            <a:r>
              <a:rPr lang="en-IN" dirty="0" smtClean="0"/>
              <a:t>PHP-Hypertext </a:t>
            </a:r>
            <a:r>
              <a:rPr lang="en-IN" dirty="0" err="1" smtClean="0"/>
              <a:t>Preprocessor</a:t>
            </a:r>
            <a:endParaRPr lang="en-IN" dirty="0"/>
          </a:p>
        </p:txBody>
      </p:sp>
    </p:spTree>
    <p:extLst>
      <p:ext uri="{BB962C8B-B14F-4D97-AF65-F5344CB8AC3E}">
        <p14:creationId xmlns:p14="http://schemas.microsoft.com/office/powerpoint/2010/main" val="3004178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&lt;?</a:t>
            </a:r>
            <a:r>
              <a:rPr lang="en-IN" dirty="0" err="1"/>
              <a:t>php</a:t>
            </a:r>
            <a:r>
              <a:rPr lang="en-IN" dirty="0"/>
              <a:t> </a:t>
            </a:r>
            <a:endParaRPr lang="en-IN" dirty="0" smtClean="0"/>
          </a:p>
          <a:p>
            <a:pPr marL="0" indent="0">
              <a:buNone/>
            </a:pPr>
            <a:r>
              <a:rPr lang="en-IN" dirty="0" smtClean="0"/>
              <a:t>$</a:t>
            </a:r>
            <a:r>
              <a:rPr lang="en-IN" dirty="0"/>
              <a:t>amount = 200; </a:t>
            </a:r>
            <a:endParaRPr lang="en-IN" dirty="0" smtClean="0"/>
          </a:p>
          <a:p>
            <a:pPr marL="0" indent="0">
              <a:buNone/>
            </a:pPr>
            <a:r>
              <a:rPr lang="en-IN" dirty="0" smtClean="0"/>
              <a:t>echo</a:t>
            </a:r>
            <a:r>
              <a:rPr lang="en-IN" dirty="0"/>
              <a:t>("The Amount is : $amount &lt;</a:t>
            </a:r>
            <a:r>
              <a:rPr lang="en-IN" dirty="0" err="1"/>
              <a:t>br</a:t>
            </a:r>
            <a:r>
              <a:rPr lang="en-IN" dirty="0"/>
              <a:t> /&gt;"); echo("The Amount is : $AMOUNT &lt;</a:t>
            </a:r>
            <a:r>
              <a:rPr lang="en-IN" dirty="0" err="1"/>
              <a:t>br</a:t>
            </a:r>
            <a:r>
              <a:rPr lang="en-IN" dirty="0"/>
              <a:t> /&gt;"); echo("The Amount is : $</a:t>
            </a:r>
            <a:r>
              <a:rPr lang="en-IN" dirty="0" err="1"/>
              <a:t>amoUNT</a:t>
            </a:r>
            <a:r>
              <a:rPr lang="en-IN" dirty="0"/>
              <a:t> &lt;</a:t>
            </a:r>
            <a:r>
              <a:rPr lang="en-IN" dirty="0" err="1"/>
              <a:t>br</a:t>
            </a:r>
            <a:r>
              <a:rPr lang="en-IN" dirty="0"/>
              <a:t> /&gt;"); </a:t>
            </a:r>
            <a:endParaRPr lang="en-IN" dirty="0" smtClean="0"/>
          </a:p>
          <a:p>
            <a:pPr marL="0" indent="0">
              <a:buNone/>
            </a:pPr>
            <a:r>
              <a:rPr lang="en-IN" dirty="0" smtClean="0"/>
              <a:t>?&gt;</a:t>
            </a:r>
            <a:endParaRPr lang="en-IN" dirty="0"/>
          </a:p>
        </p:txBody>
      </p:sp>
      <p:sp>
        <p:nvSpPr>
          <p:cNvPr id="2" name="Title 1"/>
          <p:cNvSpPr>
            <a:spLocks noGrp="1"/>
          </p:cNvSpPr>
          <p:nvPr>
            <p:ph type="title"/>
          </p:nvPr>
        </p:nvSpPr>
        <p:spPr/>
        <p:txBody>
          <a:bodyPr/>
          <a:lstStyle/>
          <a:p>
            <a:r>
              <a:rPr lang="en-IN" dirty="0" smtClean="0"/>
              <a:t>Variable declaration in </a:t>
            </a:r>
            <a:r>
              <a:rPr lang="en-IN" dirty="0" err="1" smtClean="0"/>
              <a:t>php</a:t>
            </a:r>
            <a:endParaRPr lang="en-IN" dirty="0"/>
          </a:p>
        </p:txBody>
      </p:sp>
    </p:spTree>
    <p:extLst>
      <p:ext uri="{BB962C8B-B14F-4D97-AF65-F5344CB8AC3E}">
        <p14:creationId xmlns:p14="http://schemas.microsoft.com/office/powerpoint/2010/main" val="1468851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&lt;!DOCTYPE html&gt;</a:t>
            </a:r>
            <a:br>
              <a:rPr lang="en-IN" dirty="0"/>
            </a:br>
            <a:r>
              <a:rPr lang="en-IN" dirty="0"/>
              <a:t>&lt;html&gt;</a:t>
            </a:r>
            <a:br>
              <a:rPr lang="en-IN" dirty="0"/>
            </a:br>
            <a:r>
              <a:rPr lang="en-IN" dirty="0"/>
              <a:t>&lt;body&gt;</a:t>
            </a:r>
            <a:br>
              <a:rPr lang="en-IN" dirty="0"/>
            </a:br>
            <a:r>
              <a:rPr lang="en-IN" dirty="0"/>
              <a:t/>
            </a:r>
            <a:br>
              <a:rPr lang="en-IN" dirty="0"/>
            </a:br>
            <a:r>
              <a:rPr lang="en-IN" dirty="0"/>
              <a:t>&lt;?</a:t>
            </a:r>
            <a:r>
              <a:rPr lang="en-IN" dirty="0" err="1"/>
              <a:t>php</a:t>
            </a:r>
            <a:r>
              <a:rPr lang="en-IN" dirty="0"/>
              <a:t/>
            </a:r>
            <a:br>
              <a:rPr lang="en-IN" dirty="0"/>
            </a:br>
            <a:r>
              <a:rPr lang="en-IN" dirty="0"/>
              <a:t>$x = 5;</a:t>
            </a:r>
            <a:br>
              <a:rPr lang="en-IN" dirty="0"/>
            </a:br>
            <a:r>
              <a:rPr lang="en-IN" dirty="0"/>
              <a:t>$y = 4;</a:t>
            </a:r>
            <a:br>
              <a:rPr lang="en-IN" dirty="0"/>
            </a:br>
            <a:r>
              <a:rPr lang="en-IN" dirty="0"/>
              <a:t>echo $x + $y;</a:t>
            </a:r>
            <a:br>
              <a:rPr lang="en-IN" dirty="0"/>
            </a:br>
            <a:r>
              <a:rPr lang="en-IN" dirty="0"/>
              <a:t>?&gt;</a:t>
            </a:r>
            <a:br>
              <a:rPr lang="en-IN" dirty="0"/>
            </a:br>
            <a:r>
              <a:rPr lang="en-IN" dirty="0"/>
              <a:t/>
            </a:r>
            <a:br>
              <a:rPr lang="en-IN" dirty="0"/>
            </a:br>
            <a:r>
              <a:rPr lang="en-IN" dirty="0"/>
              <a:t>&lt;/body&gt;</a:t>
            </a:r>
            <a:br>
              <a:rPr lang="en-IN" dirty="0"/>
            </a:br>
            <a:r>
              <a:rPr lang="en-IN" dirty="0"/>
              <a:t>&lt;/html</a:t>
            </a:r>
            <a:r>
              <a:rPr lang="en-IN" dirty="0" smtClean="0"/>
              <a:t>&gt;</a:t>
            </a:r>
          </a:p>
          <a:p>
            <a:r>
              <a:rPr lang="en-IN" dirty="0" smtClean="0"/>
              <a:t>Output</a:t>
            </a:r>
          </a:p>
          <a:p>
            <a:r>
              <a:rPr lang="en-IN" dirty="0"/>
              <a:t>9</a:t>
            </a:r>
          </a:p>
        </p:txBody>
      </p:sp>
      <p:sp>
        <p:nvSpPr>
          <p:cNvPr id="2" name="Title 1"/>
          <p:cNvSpPr>
            <a:spLocks noGrp="1"/>
          </p:cNvSpPr>
          <p:nvPr>
            <p:ph type="title"/>
          </p:nvPr>
        </p:nvSpPr>
        <p:spPr/>
        <p:txBody>
          <a:bodyPr/>
          <a:lstStyle/>
          <a:p>
            <a:endParaRPr lang="en-IN"/>
          </a:p>
        </p:txBody>
      </p:sp>
    </p:spTree>
    <p:extLst>
      <p:ext uri="{BB962C8B-B14F-4D97-AF65-F5344CB8AC3E}">
        <p14:creationId xmlns:p14="http://schemas.microsoft.com/office/powerpoint/2010/main" val="3968913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smtClean="0"/>
              <a:t>In </a:t>
            </a:r>
            <a:r>
              <a:rPr lang="en-IN" dirty="0"/>
              <a:t>PHP, variables can be declared anywhere in the script.</a:t>
            </a:r>
          </a:p>
          <a:p>
            <a:r>
              <a:rPr lang="en-IN" dirty="0"/>
              <a:t>The scope of a variable is the part of the script where the variable can be referenced/used.</a:t>
            </a:r>
          </a:p>
          <a:p>
            <a:r>
              <a:rPr lang="en-IN" dirty="0"/>
              <a:t>PHP has three different variable scopes:</a:t>
            </a:r>
          </a:p>
          <a:p>
            <a:pPr lvl="1"/>
            <a:r>
              <a:rPr lang="en-IN" dirty="0"/>
              <a:t>local</a:t>
            </a:r>
          </a:p>
          <a:p>
            <a:pPr lvl="1"/>
            <a:r>
              <a:rPr lang="en-IN" dirty="0"/>
              <a:t>global</a:t>
            </a:r>
          </a:p>
          <a:p>
            <a:pPr lvl="1"/>
            <a:r>
              <a:rPr lang="en-IN" dirty="0"/>
              <a:t>static</a:t>
            </a:r>
          </a:p>
          <a:p>
            <a:endParaRPr lang="en-IN" dirty="0"/>
          </a:p>
        </p:txBody>
      </p:sp>
      <p:sp>
        <p:nvSpPr>
          <p:cNvPr id="2" name="Title 1"/>
          <p:cNvSpPr>
            <a:spLocks noGrp="1"/>
          </p:cNvSpPr>
          <p:nvPr>
            <p:ph type="title"/>
          </p:nvPr>
        </p:nvSpPr>
        <p:spPr/>
        <p:txBody>
          <a:bodyPr>
            <a:normAutofit fontScale="90000"/>
          </a:bodyPr>
          <a:lstStyle/>
          <a:p>
            <a:r>
              <a:rPr lang="en-IN" b="1" dirty="0"/>
              <a:t>PHP Variables Scope</a:t>
            </a:r>
            <a:br>
              <a:rPr lang="en-IN" b="1" dirty="0"/>
            </a:br>
            <a:endParaRPr lang="en-IN" dirty="0"/>
          </a:p>
        </p:txBody>
      </p:sp>
    </p:spTree>
    <p:extLst>
      <p:ext uri="{BB962C8B-B14F-4D97-AF65-F5344CB8AC3E}">
        <p14:creationId xmlns:p14="http://schemas.microsoft.com/office/powerpoint/2010/main" val="766411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a:t>&lt;html&gt;</a:t>
            </a:r>
            <a:br>
              <a:rPr lang="en-IN" dirty="0"/>
            </a:br>
            <a:r>
              <a:rPr lang="en-IN" dirty="0"/>
              <a:t>&lt;body&gt;</a:t>
            </a:r>
            <a:br>
              <a:rPr lang="en-IN" dirty="0"/>
            </a:br>
            <a:r>
              <a:rPr lang="en-IN" dirty="0"/>
              <a:t/>
            </a:r>
            <a:br>
              <a:rPr lang="en-IN" dirty="0"/>
            </a:br>
            <a:r>
              <a:rPr lang="en-IN" dirty="0"/>
              <a:t>&lt;?</a:t>
            </a:r>
            <a:r>
              <a:rPr lang="en-IN" dirty="0" err="1"/>
              <a:t>php</a:t>
            </a:r>
            <a:r>
              <a:rPr lang="en-IN" dirty="0"/>
              <a:t/>
            </a:r>
            <a:br>
              <a:rPr lang="en-IN" dirty="0"/>
            </a:br>
            <a:r>
              <a:rPr lang="en-IN" dirty="0"/>
              <a:t>$x = 5; // global scope</a:t>
            </a:r>
            <a:br>
              <a:rPr lang="en-IN" dirty="0"/>
            </a:br>
            <a:r>
              <a:rPr lang="en-IN" dirty="0"/>
              <a:t> </a:t>
            </a:r>
            <a:br>
              <a:rPr lang="en-IN" dirty="0"/>
            </a:br>
            <a:r>
              <a:rPr lang="en-IN" dirty="0"/>
              <a:t>function </a:t>
            </a:r>
            <a:r>
              <a:rPr lang="en-IN" dirty="0" err="1"/>
              <a:t>myTest</a:t>
            </a:r>
            <a:r>
              <a:rPr lang="en-IN" dirty="0"/>
              <a:t>() {</a:t>
            </a:r>
            <a:br>
              <a:rPr lang="en-IN" dirty="0"/>
            </a:br>
            <a:r>
              <a:rPr lang="en-IN" dirty="0"/>
              <a:t>    // using x inside this function will generate an error</a:t>
            </a:r>
            <a:br>
              <a:rPr lang="en-IN" dirty="0"/>
            </a:br>
            <a:r>
              <a:rPr lang="en-IN" dirty="0"/>
              <a:t>    echo "&lt;p&gt;Variable x inside function is: $x&lt;/p&gt;";</a:t>
            </a:r>
            <a:br>
              <a:rPr lang="en-IN" dirty="0"/>
            </a:br>
            <a:r>
              <a:rPr lang="en-IN" dirty="0"/>
              <a:t>} </a:t>
            </a:r>
            <a:br>
              <a:rPr lang="en-IN" dirty="0"/>
            </a:br>
            <a:r>
              <a:rPr lang="en-IN" dirty="0" err="1"/>
              <a:t>myTest</a:t>
            </a:r>
            <a:r>
              <a:rPr lang="en-IN" dirty="0"/>
              <a:t>();</a:t>
            </a:r>
            <a:br>
              <a:rPr lang="en-IN" dirty="0"/>
            </a:br>
            <a:r>
              <a:rPr lang="en-IN" dirty="0"/>
              <a:t/>
            </a:r>
            <a:br>
              <a:rPr lang="en-IN" dirty="0"/>
            </a:br>
            <a:r>
              <a:rPr lang="en-IN" dirty="0"/>
              <a:t>echo "&lt;p&gt;Variable x outside function is: $x&lt;/p&gt;";</a:t>
            </a:r>
            <a:br>
              <a:rPr lang="en-IN" dirty="0"/>
            </a:br>
            <a:r>
              <a:rPr lang="en-IN" dirty="0"/>
              <a:t>?&gt;</a:t>
            </a:r>
            <a:br>
              <a:rPr lang="en-IN" dirty="0"/>
            </a:br>
            <a:r>
              <a:rPr lang="en-IN" dirty="0"/>
              <a:t/>
            </a:r>
            <a:br>
              <a:rPr lang="en-IN" dirty="0"/>
            </a:br>
            <a:r>
              <a:rPr lang="en-IN" dirty="0"/>
              <a:t>&lt;/body&gt;</a:t>
            </a:r>
            <a:br>
              <a:rPr lang="en-IN" dirty="0"/>
            </a:br>
            <a:r>
              <a:rPr lang="en-IN" dirty="0"/>
              <a:t>&lt;/html</a:t>
            </a:r>
            <a:r>
              <a:rPr lang="en-IN" dirty="0" smtClean="0"/>
              <a:t>&gt;</a:t>
            </a:r>
          </a:p>
          <a:p>
            <a:r>
              <a:rPr lang="en-IN" dirty="0" smtClean="0"/>
              <a:t>Output</a:t>
            </a:r>
          </a:p>
          <a:p>
            <a:r>
              <a:rPr lang="en-IN" dirty="0"/>
              <a:t>Variable x inside function is: </a:t>
            </a:r>
          </a:p>
          <a:p>
            <a:r>
              <a:rPr lang="en-IN" dirty="0"/>
              <a:t>Variable x outside function is: 5</a:t>
            </a:r>
          </a:p>
          <a:p>
            <a:endParaRPr lang="en-IN" dirty="0"/>
          </a:p>
        </p:txBody>
      </p:sp>
      <p:sp>
        <p:nvSpPr>
          <p:cNvPr id="3" name="Title 2"/>
          <p:cNvSpPr>
            <a:spLocks noGrp="1"/>
          </p:cNvSpPr>
          <p:nvPr>
            <p:ph type="title"/>
          </p:nvPr>
        </p:nvSpPr>
        <p:spPr/>
        <p:txBody>
          <a:bodyPr>
            <a:normAutofit fontScale="90000"/>
          </a:bodyPr>
          <a:lstStyle/>
          <a:p>
            <a:r>
              <a:rPr lang="en-IN" dirty="0"/>
              <a:t>Global </a:t>
            </a:r>
            <a:br>
              <a:rPr lang="en-IN" dirty="0"/>
            </a:br>
            <a:endParaRPr lang="en-IN" dirty="0"/>
          </a:p>
        </p:txBody>
      </p:sp>
    </p:spTree>
    <p:extLst>
      <p:ext uri="{BB962C8B-B14F-4D97-AF65-F5344CB8AC3E}">
        <p14:creationId xmlns:p14="http://schemas.microsoft.com/office/powerpoint/2010/main" val="928890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a:t>A variable declared within a function has a LOCAL SCOPE and can only be accessed within </a:t>
            </a:r>
            <a:r>
              <a:rPr lang="en-IN" dirty="0" smtClean="0"/>
              <a:t>t</a:t>
            </a:r>
          </a:p>
          <a:p>
            <a:r>
              <a:rPr lang="en-IN" dirty="0"/>
              <a:t>html&gt;</a:t>
            </a:r>
            <a:br>
              <a:rPr lang="en-IN" dirty="0"/>
            </a:br>
            <a:r>
              <a:rPr lang="en-IN" dirty="0"/>
              <a:t>&lt;body&gt;</a:t>
            </a:r>
            <a:br>
              <a:rPr lang="en-IN" dirty="0"/>
            </a:br>
            <a:r>
              <a:rPr lang="en-IN" dirty="0"/>
              <a:t/>
            </a:r>
            <a:br>
              <a:rPr lang="en-IN" dirty="0"/>
            </a:br>
            <a:r>
              <a:rPr lang="en-IN" dirty="0"/>
              <a:t>&lt;?</a:t>
            </a:r>
            <a:r>
              <a:rPr lang="en-IN" dirty="0" err="1"/>
              <a:t>php</a:t>
            </a:r>
            <a:r>
              <a:rPr lang="en-IN" dirty="0"/>
              <a:t/>
            </a:r>
            <a:br>
              <a:rPr lang="en-IN" dirty="0"/>
            </a:br>
            <a:r>
              <a:rPr lang="en-IN" dirty="0"/>
              <a:t>function </a:t>
            </a:r>
            <a:r>
              <a:rPr lang="en-IN" dirty="0" err="1"/>
              <a:t>myTest</a:t>
            </a:r>
            <a:r>
              <a:rPr lang="en-IN" dirty="0"/>
              <a:t>() {</a:t>
            </a:r>
            <a:br>
              <a:rPr lang="en-IN" dirty="0"/>
            </a:br>
            <a:r>
              <a:rPr lang="en-IN" dirty="0"/>
              <a:t>    $x = 5; // local scope</a:t>
            </a:r>
            <a:br>
              <a:rPr lang="en-IN" dirty="0"/>
            </a:br>
            <a:r>
              <a:rPr lang="en-IN" dirty="0"/>
              <a:t>    echo "&lt;p&gt;Variable x inside function is: $x&lt;/p&gt;";</a:t>
            </a:r>
            <a:br>
              <a:rPr lang="en-IN" dirty="0"/>
            </a:br>
            <a:r>
              <a:rPr lang="en-IN" dirty="0"/>
              <a:t>} </a:t>
            </a:r>
            <a:br>
              <a:rPr lang="en-IN" dirty="0"/>
            </a:br>
            <a:r>
              <a:rPr lang="en-IN" dirty="0" err="1"/>
              <a:t>myTest</a:t>
            </a:r>
            <a:r>
              <a:rPr lang="en-IN" dirty="0"/>
              <a:t>();</a:t>
            </a:r>
            <a:br>
              <a:rPr lang="en-IN" dirty="0"/>
            </a:br>
            <a:r>
              <a:rPr lang="en-IN" dirty="0"/>
              <a:t/>
            </a:r>
            <a:br>
              <a:rPr lang="en-IN" dirty="0"/>
            </a:br>
            <a:r>
              <a:rPr lang="en-IN" dirty="0"/>
              <a:t>// using x outside the function will generate an error</a:t>
            </a:r>
            <a:br>
              <a:rPr lang="en-IN" dirty="0"/>
            </a:br>
            <a:r>
              <a:rPr lang="en-IN" dirty="0"/>
              <a:t>echo "&lt;p&gt;Variable x outside function is: $x&lt;/p&gt;";</a:t>
            </a:r>
            <a:br>
              <a:rPr lang="en-IN" dirty="0"/>
            </a:br>
            <a:r>
              <a:rPr lang="en-IN" dirty="0"/>
              <a:t>?&gt;</a:t>
            </a:r>
            <a:br>
              <a:rPr lang="en-IN" dirty="0"/>
            </a:br>
            <a:r>
              <a:rPr lang="en-IN" dirty="0"/>
              <a:t/>
            </a:r>
            <a:br>
              <a:rPr lang="en-IN" dirty="0"/>
            </a:br>
            <a:r>
              <a:rPr lang="en-IN" dirty="0"/>
              <a:t>&lt;/body&gt;</a:t>
            </a:r>
            <a:br>
              <a:rPr lang="en-IN" dirty="0"/>
            </a:br>
            <a:r>
              <a:rPr lang="en-IN" dirty="0"/>
              <a:t>&lt;/html&gt; </a:t>
            </a:r>
            <a:endParaRPr lang="en-IN" dirty="0" smtClean="0"/>
          </a:p>
          <a:p>
            <a:r>
              <a:rPr lang="en-IN" dirty="0" smtClean="0"/>
              <a:t>Output</a:t>
            </a:r>
          </a:p>
          <a:p>
            <a:r>
              <a:rPr lang="en-IN" dirty="0"/>
              <a:t>Variable x inside function is: 5</a:t>
            </a:r>
          </a:p>
          <a:p>
            <a:r>
              <a:rPr lang="en-IN" dirty="0"/>
              <a:t>Variable x outside function is: </a:t>
            </a:r>
          </a:p>
          <a:p>
            <a:endParaRPr lang="en-IN" dirty="0"/>
          </a:p>
        </p:txBody>
      </p:sp>
      <p:sp>
        <p:nvSpPr>
          <p:cNvPr id="3" name="Title 2"/>
          <p:cNvSpPr>
            <a:spLocks noGrp="1"/>
          </p:cNvSpPr>
          <p:nvPr>
            <p:ph type="title"/>
          </p:nvPr>
        </p:nvSpPr>
        <p:spPr/>
        <p:txBody>
          <a:bodyPr>
            <a:normAutofit/>
          </a:bodyPr>
          <a:lstStyle/>
          <a:p>
            <a:r>
              <a:rPr lang="en-IN" dirty="0"/>
              <a:t>LOCAL SCOPE</a:t>
            </a:r>
          </a:p>
        </p:txBody>
      </p:sp>
    </p:spTree>
    <p:extLst>
      <p:ext uri="{BB962C8B-B14F-4D97-AF65-F5344CB8AC3E}">
        <p14:creationId xmlns:p14="http://schemas.microsoft.com/office/powerpoint/2010/main" val="583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a:t>The global keyword is used to access a global variable from within a function.</a:t>
            </a:r>
          </a:p>
          <a:p>
            <a:r>
              <a:rPr lang="en-IN" dirty="0"/>
              <a:t>To do this, use the global keyword before the variables (inside the function):</a:t>
            </a:r>
          </a:p>
          <a:p>
            <a:r>
              <a:rPr lang="en-IN" dirty="0"/>
              <a:t>&lt;html&gt;</a:t>
            </a:r>
            <a:br>
              <a:rPr lang="en-IN" dirty="0"/>
            </a:br>
            <a:r>
              <a:rPr lang="en-IN" dirty="0"/>
              <a:t>&lt;body&gt;</a:t>
            </a:r>
            <a:br>
              <a:rPr lang="en-IN" dirty="0"/>
            </a:br>
            <a:r>
              <a:rPr lang="en-IN" dirty="0"/>
              <a:t/>
            </a:r>
            <a:br>
              <a:rPr lang="en-IN" dirty="0"/>
            </a:br>
            <a:r>
              <a:rPr lang="en-IN" dirty="0"/>
              <a:t>&lt;?</a:t>
            </a:r>
            <a:r>
              <a:rPr lang="en-IN" dirty="0" err="1"/>
              <a:t>php</a:t>
            </a:r>
            <a:r>
              <a:rPr lang="en-IN" dirty="0"/>
              <a:t/>
            </a:r>
            <a:br>
              <a:rPr lang="en-IN" dirty="0"/>
            </a:br>
            <a:r>
              <a:rPr lang="en-IN" dirty="0"/>
              <a:t>$x = 5;</a:t>
            </a:r>
            <a:br>
              <a:rPr lang="en-IN" dirty="0"/>
            </a:br>
            <a:r>
              <a:rPr lang="en-IN" dirty="0"/>
              <a:t>$y = 10;</a:t>
            </a:r>
            <a:br>
              <a:rPr lang="en-IN" dirty="0"/>
            </a:br>
            <a:r>
              <a:rPr lang="en-IN" dirty="0"/>
              <a:t/>
            </a:r>
            <a:br>
              <a:rPr lang="en-IN" dirty="0"/>
            </a:br>
            <a:r>
              <a:rPr lang="en-IN" dirty="0"/>
              <a:t>function </a:t>
            </a:r>
            <a:r>
              <a:rPr lang="en-IN" dirty="0" err="1"/>
              <a:t>myTest</a:t>
            </a:r>
            <a:r>
              <a:rPr lang="en-IN" dirty="0"/>
              <a:t>() {</a:t>
            </a:r>
            <a:br>
              <a:rPr lang="en-IN" dirty="0"/>
            </a:br>
            <a:r>
              <a:rPr lang="en-IN" dirty="0"/>
              <a:t>    </a:t>
            </a:r>
            <a:r>
              <a:rPr lang="en-IN" b="1" dirty="0"/>
              <a:t>global</a:t>
            </a:r>
            <a:r>
              <a:rPr lang="en-IN" dirty="0"/>
              <a:t> $x, $y;</a:t>
            </a:r>
            <a:br>
              <a:rPr lang="en-IN" dirty="0"/>
            </a:br>
            <a:r>
              <a:rPr lang="en-IN" dirty="0"/>
              <a:t>    $y = $x + $y;</a:t>
            </a:r>
            <a:br>
              <a:rPr lang="en-IN" dirty="0"/>
            </a:br>
            <a:r>
              <a:rPr lang="en-IN" dirty="0"/>
              <a:t>} </a:t>
            </a:r>
            <a:br>
              <a:rPr lang="en-IN" dirty="0"/>
            </a:br>
            <a:r>
              <a:rPr lang="en-IN" dirty="0"/>
              <a:t/>
            </a:r>
            <a:br>
              <a:rPr lang="en-IN" dirty="0"/>
            </a:br>
            <a:r>
              <a:rPr lang="en-IN" dirty="0" err="1"/>
              <a:t>myTest</a:t>
            </a:r>
            <a:r>
              <a:rPr lang="en-IN" dirty="0"/>
              <a:t>();  // run function</a:t>
            </a:r>
            <a:br>
              <a:rPr lang="en-IN" dirty="0"/>
            </a:br>
            <a:r>
              <a:rPr lang="en-IN" dirty="0"/>
              <a:t>echo $y; // output the new value for variable $y</a:t>
            </a:r>
            <a:br>
              <a:rPr lang="en-IN" dirty="0"/>
            </a:br>
            <a:r>
              <a:rPr lang="en-IN" dirty="0"/>
              <a:t>?&gt;</a:t>
            </a:r>
            <a:br>
              <a:rPr lang="en-IN" dirty="0"/>
            </a:br>
            <a:r>
              <a:rPr lang="en-IN" dirty="0"/>
              <a:t/>
            </a:r>
            <a:br>
              <a:rPr lang="en-IN" dirty="0"/>
            </a:br>
            <a:r>
              <a:rPr lang="en-IN" dirty="0"/>
              <a:t>&lt;/body&gt;</a:t>
            </a:r>
            <a:br>
              <a:rPr lang="en-IN" dirty="0"/>
            </a:br>
            <a:r>
              <a:rPr lang="en-IN" dirty="0"/>
              <a:t>&lt;/html&gt;</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0771872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5029200"/>
          </a:xfrm>
        </p:spPr>
        <p:txBody>
          <a:bodyPr>
            <a:normAutofit fontScale="47500" lnSpcReduction="20000"/>
          </a:bodyPr>
          <a:lstStyle/>
          <a:p>
            <a:r>
              <a:rPr lang="en-IN" dirty="0" smtClean="0"/>
              <a:t>Normally</a:t>
            </a:r>
            <a:r>
              <a:rPr lang="en-IN" dirty="0"/>
              <a:t>, when a function is completed/executed, all of its variables are deleted. However, sometimes we want a local variable NOT to be deleted. We need it for a further job.</a:t>
            </a:r>
          </a:p>
          <a:p>
            <a:r>
              <a:rPr lang="en-IN" dirty="0"/>
              <a:t>To do this, use the static keyword when you first declare the variable</a:t>
            </a:r>
            <a:r>
              <a:rPr lang="en-IN" dirty="0" smtClean="0"/>
              <a:t>:</a:t>
            </a:r>
          </a:p>
          <a:p>
            <a:r>
              <a:rPr lang="en-IN" dirty="0"/>
              <a:t>&lt;html&gt;</a:t>
            </a:r>
            <a:br>
              <a:rPr lang="en-IN" dirty="0"/>
            </a:br>
            <a:r>
              <a:rPr lang="en-IN" dirty="0"/>
              <a:t>&lt;body&gt;</a:t>
            </a:r>
            <a:br>
              <a:rPr lang="en-IN" dirty="0"/>
            </a:br>
            <a:r>
              <a:rPr lang="en-IN" dirty="0"/>
              <a:t/>
            </a:r>
            <a:br>
              <a:rPr lang="en-IN" dirty="0"/>
            </a:br>
            <a:r>
              <a:rPr lang="en-IN" dirty="0"/>
              <a:t>&lt;?</a:t>
            </a:r>
            <a:r>
              <a:rPr lang="en-IN" dirty="0" err="1"/>
              <a:t>php</a:t>
            </a:r>
            <a:r>
              <a:rPr lang="en-IN" dirty="0"/>
              <a:t/>
            </a:r>
            <a:br>
              <a:rPr lang="en-IN" dirty="0"/>
            </a:br>
            <a:r>
              <a:rPr lang="en-IN" dirty="0"/>
              <a:t>function </a:t>
            </a:r>
            <a:r>
              <a:rPr lang="en-IN" dirty="0" err="1"/>
              <a:t>myTest</a:t>
            </a:r>
            <a:r>
              <a:rPr lang="en-IN" dirty="0"/>
              <a:t>() {</a:t>
            </a:r>
            <a:br>
              <a:rPr lang="en-IN" dirty="0"/>
            </a:br>
            <a:r>
              <a:rPr lang="en-IN" dirty="0"/>
              <a:t>    static $x = 0;</a:t>
            </a:r>
            <a:br>
              <a:rPr lang="en-IN" dirty="0"/>
            </a:br>
            <a:r>
              <a:rPr lang="en-IN" dirty="0"/>
              <a:t>    echo $x;</a:t>
            </a:r>
            <a:br>
              <a:rPr lang="en-IN" dirty="0"/>
            </a:br>
            <a:r>
              <a:rPr lang="en-IN" dirty="0"/>
              <a:t>    $x++;</a:t>
            </a:r>
            <a:br>
              <a:rPr lang="en-IN" dirty="0"/>
            </a:br>
            <a:r>
              <a:rPr lang="en-IN" dirty="0"/>
              <a:t>}</a:t>
            </a:r>
            <a:br>
              <a:rPr lang="en-IN" dirty="0"/>
            </a:br>
            <a:r>
              <a:rPr lang="en-IN" dirty="0"/>
              <a:t/>
            </a:r>
            <a:br>
              <a:rPr lang="en-IN" dirty="0"/>
            </a:br>
            <a:r>
              <a:rPr lang="en-IN" dirty="0" err="1"/>
              <a:t>myTest</a:t>
            </a:r>
            <a:r>
              <a:rPr lang="en-IN" dirty="0"/>
              <a:t>();</a:t>
            </a:r>
            <a:br>
              <a:rPr lang="en-IN" dirty="0"/>
            </a:br>
            <a:r>
              <a:rPr lang="en-IN" dirty="0"/>
              <a:t>echo "&lt;</a:t>
            </a:r>
            <a:r>
              <a:rPr lang="en-IN" dirty="0" err="1"/>
              <a:t>br</a:t>
            </a:r>
            <a:r>
              <a:rPr lang="en-IN" dirty="0"/>
              <a:t>&gt;";</a:t>
            </a:r>
            <a:br>
              <a:rPr lang="en-IN" dirty="0"/>
            </a:br>
            <a:r>
              <a:rPr lang="en-IN" dirty="0" err="1"/>
              <a:t>myTest</a:t>
            </a:r>
            <a:r>
              <a:rPr lang="en-IN" dirty="0"/>
              <a:t>();</a:t>
            </a:r>
            <a:br>
              <a:rPr lang="en-IN" dirty="0"/>
            </a:br>
            <a:r>
              <a:rPr lang="en-IN" dirty="0"/>
              <a:t>echo "&lt;</a:t>
            </a:r>
            <a:r>
              <a:rPr lang="en-IN" dirty="0" err="1"/>
              <a:t>br</a:t>
            </a:r>
            <a:r>
              <a:rPr lang="en-IN" dirty="0"/>
              <a:t>&gt;";</a:t>
            </a:r>
            <a:br>
              <a:rPr lang="en-IN" dirty="0"/>
            </a:br>
            <a:r>
              <a:rPr lang="en-IN" dirty="0" err="1"/>
              <a:t>myTest</a:t>
            </a:r>
            <a:r>
              <a:rPr lang="en-IN" dirty="0"/>
              <a:t>();</a:t>
            </a:r>
            <a:br>
              <a:rPr lang="en-IN" dirty="0"/>
            </a:br>
            <a:r>
              <a:rPr lang="en-IN" dirty="0"/>
              <a:t>?&gt; </a:t>
            </a:r>
            <a:br>
              <a:rPr lang="en-IN" dirty="0"/>
            </a:br>
            <a:r>
              <a:rPr lang="en-IN" dirty="0"/>
              <a:t/>
            </a:r>
            <a:br>
              <a:rPr lang="en-IN" dirty="0"/>
            </a:br>
            <a:r>
              <a:rPr lang="en-IN" dirty="0"/>
              <a:t>&lt;/body&gt;</a:t>
            </a:r>
            <a:br>
              <a:rPr lang="en-IN" dirty="0"/>
            </a:br>
            <a:r>
              <a:rPr lang="en-IN" dirty="0"/>
              <a:t>&lt;/html</a:t>
            </a:r>
            <a:r>
              <a:rPr lang="en-IN" dirty="0" smtClean="0"/>
              <a:t>&gt;</a:t>
            </a:r>
          </a:p>
          <a:p>
            <a:r>
              <a:rPr lang="en-IN" dirty="0" smtClean="0"/>
              <a:t>Output</a:t>
            </a:r>
          </a:p>
          <a:p>
            <a:r>
              <a:rPr lang="en-IN" dirty="0" smtClean="0"/>
              <a:t>0			0</a:t>
            </a:r>
          </a:p>
          <a:p>
            <a:r>
              <a:rPr lang="en-IN" dirty="0" smtClean="0"/>
              <a:t>0			1</a:t>
            </a:r>
          </a:p>
          <a:p>
            <a:r>
              <a:rPr lang="en-IN" dirty="0" smtClean="0"/>
              <a:t>0           		2</a:t>
            </a:r>
            <a:endParaRPr lang="en-IN" dirty="0"/>
          </a:p>
          <a:p>
            <a:endParaRPr lang="en-IN" dirty="0"/>
          </a:p>
        </p:txBody>
      </p:sp>
      <p:sp>
        <p:nvSpPr>
          <p:cNvPr id="3" name="Title 2"/>
          <p:cNvSpPr>
            <a:spLocks noGrp="1"/>
          </p:cNvSpPr>
          <p:nvPr>
            <p:ph type="title"/>
          </p:nvPr>
        </p:nvSpPr>
        <p:spPr/>
        <p:txBody>
          <a:bodyPr>
            <a:normAutofit fontScale="90000"/>
          </a:bodyPr>
          <a:lstStyle/>
          <a:p>
            <a:r>
              <a:rPr lang="en-IN" dirty="0"/>
              <a:t>The static Keyword</a:t>
            </a:r>
            <a:br>
              <a:rPr lang="en-IN" dirty="0"/>
            </a:br>
            <a:endParaRPr lang="en-IN" dirty="0"/>
          </a:p>
        </p:txBody>
      </p:sp>
    </p:spTree>
    <p:extLst>
      <p:ext uri="{BB962C8B-B14F-4D97-AF65-F5344CB8AC3E}">
        <p14:creationId xmlns:p14="http://schemas.microsoft.com/office/powerpoint/2010/main" val="3120751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PHP If Else</a:t>
            </a:r>
          </a:p>
          <a:p>
            <a:r>
              <a:rPr lang="en-IN" dirty="0"/>
              <a:t>PHP if else statement is used to test condition. There are various ways to use if statement in PHP.</a:t>
            </a:r>
          </a:p>
          <a:p>
            <a:r>
              <a:rPr lang="en-IN" dirty="0"/>
              <a:t>if</a:t>
            </a:r>
          </a:p>
          <a:p>
            <a:r>
              <a:rPr lang="en-IN" dirty="0"/>
              <a:t>if-else</a:t>
            </a:r>
          </a:p>
          <a:p>
            <a:r>
              <a:rPr lang="en-IN" dirty="0"/>
              <a:t>if-else-if</a:t>
            </a:r>
          </a:p>
          <a:p>
            <a:r>
              <a:rPr lang="en-IN" dirty="0"/>
              <a:t>nested if</a:t>
            </a:r>
          </a:p>
          <a:p>
            <a:endParaRPr lang="en-IN" dirty="0"/>
          </a:p>
        </p:txBody>
      </p:sp>
      <p:sp>
        <p:nvSpPr>
          <p:cNvPr id="3" name="Title 2"/>
          <p:cNvSpPr>
            <a:spLocks noGrp="1"/>
          </p:cNvSpPr>
          <p:nvPr>
            <p:ph type="title"/>
          </p:nvPr>
        </p:nvSpPr>
        <p:spPr/>
        <p:txBody>
          <a:bodyPr/>
          <a:lstStyle/>
          <a:p>
            <a:r>
              <a:rPr lang="en-IN" dirty="0" smtClean="0"/>
              <a:t>Conditional statements</a:t>
            </a:r>
            <a:endParaRPr lang="en-IN" dirty="0"/>
          </a:p>
        </p:txBody>
      </p:sp>
    </p:spTree>
    <p:extLst>
      <p:ext uri="{BB962C8B-B14F-4D97-AF65-F5344CB8AC3E}">
        <p14:creationId xmlns:p14="http://schemas.microsoft.com/office/powerpoint/2010/main" val="375605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IN" b="1" dirty="0"/>
              <a:t>PHP If Statement</a:t>
            </a:r>
          </a:p>
          <a:p>
            <a:r>
              <a:rPr lang="en-IN" dirty="0"/>
              <a:t>PHP if statement is executed if condition is true.</a:t>
            </a:r>
          </a:p>
          <a:p>
            <a:r>
              <a:rPr lang="en-IN" b="1" dirty="0"/>
              <a:t>Syntax</a:t>
            </a:r>
            <a:r>
              <a:rPr lang="en-IN" dirty="0"/>
              <a:t> </a:t>
            </a:r>
          </a:p>
          <a:p>
            <a:r>
              <a:rPr lang="en-IN" dirty="0"/>
              <a:t>if(condition){  </a:t>
            </a:r>
          </a:p>
          <a:p>
            <a:r>
              <a:rPr lang="en-IN" dirty="0"/>
              <a:t>//code to be executed  </a:t>
            </a:r>
          </a:p>
          <a:p>
            <a:r>
              <a:rPr lang="en-IN" dirty="0"/>
              <a:t>}  </a:t>
            </a:r>
          </a:p>
          <a:p>
            <a:r>
              <a:rPr lang="en-IN" dirty="0"/>
              <a:t>&lt;?</a:t>
            </a:r>
            <a:r>
              <a:rPr lang="en-IN" dirty="0" err="1"/>
              <a:t>php</a:t>
            </a:r>
            <a:r>
              <a:rPr lang="en-IN" dirty="0"/>
              <a:t>  </a:t>
            </a:r>
          </a:p>
          <a:p>
            <a:r>
              <a:rPr lang="en-IN" dirty="0"/>
              <a:t>$</a:t>
            </a:r>
            <a:r>
              <a:rPr lang="en-IN" dirty="0" err="1"/>
              <a:t>num</a:t>
            </a:r>
            <a:r>
              <a:rPr lang="en-IN" dirty="0"/>
              <a:t>=12;  </a:t>
            </a:r>
          </a:p>
          <a:p>
            <a:r>
              <a:rPr lang="en-IN" dirty="0"/>
              <a:t>if($</a:t>
            </a:r>
            <a:r>
              <a:rPr lang="en-IN" dirty="0" err="1"/>
              <a:t>num</a:t>
            </a:r>
            <a:r>
              <a:rPr lang="en-IN" dirty="0"/>
              <a:t>&lt;100){  </a:t>
            </a:r>
          </a:p>
          <a:p>
            <a:r>
              <a:rPr lang="en-IN" dirty="0"/>
              <a:t>echo "$</a:t>
            </a:r>
            <a:r>
              <a:rPr lang="en-IN" dirty="0" err="1"/>
              <a:t>num</a:t>
            </a:r>
            <a:r>
              <a:rPr lang="en-IN" dirty="0"/>
              <a:t> is less than 100";  </a:t>
            </a:r>
          </a:p>
          <a:p>
            <a:r>
              <a:rPr lang="en-IN" dirty="0"/>
              <a:t>}  </a:t>
            </a:r>
          </a:p>
          <a:p>
            <a:r>
              <a:rPr lang="en-IN" dirty="0"/>
              <a:t>?&gt;  </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39037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buNone/>
            </a:pPr>
            <a:r>
              <a:rPr lang="en-IN" dirty="0" smtClean="0"/>
              <a:t>PHP </a:t>
            </a:r>
            <a:r>
              <a:rPr lang="en-IN" dirty="0"/>
              <a:t>if-else statement is executed whether condition is true or false.</a:t>
            </a:r>
          </a:p>
          <a:p>
            <a:r>
              <a:rPr lang="en-IN" b="1" dirty="0"/>
              <a:t>Syntax</a:t>
            </a:r>
            <a:r>
              <a:rPr lang="en-IN" dirty="0"/>
              <a:t> </a:t>
            </a:r>
          </a:p>
          <a:p>
            <a:r>
              <a:rPr lang="en-IN" dirty="0"/>
              <a:t>if(condition){  </a:t>
            </a:r>
          </a:p>
          <a:p>
            <a:r>
              <a:rPr lang="en-IN" dirty="0"/>
              <a:t>//code to be executed if true  </a:t>
            </a:r>
          </a:p>
          <a:p>
            <a:r>
              <a:rPr lang="en-IN" dirty="0"/>
              <a:t>}else{  </a:t>
            </a:r>
          </a:p>
          <a:p>
            <a:r>
              <a:rPr lang="en-IN" dirty="0"/>
              <a:t>//code to be executed if false  </a:t>
            </a:r>
          </a:p>
          <a:p>
            <a:r>
              <a:rPr lang="en-IN" dirty="0"/>
              <a:t>}  </a:t>
            </a:r>
          </a:p>
          <a:p>
            <a:r>
              <a:rPr lang="en-IN" dirty="0" smtClean="0"/>
              <a:t>&lt;?</a:t>
            </a:r>
            <a:r>
              <a:rPr lang="en-IN" dirty="0" err="1"/>
              <a:t>php</a:t>
            </a:r>
            <a:r>
              <a:rPr lang="en-IN" dirty="0"/>
              <a:t>  $</a:t>
            </a:r>
            <a:r>
              <a:rPr lang="en-IN" dirty="0" err="1"/>
              <a:t>num</a:t>
            </a:r>
            <a:r>
              <a:rPr lang="en-IN" dirty="0"/>
              <a:t>=12;  </a:t>
            </a:r>
            <a:endParaRPr lang="en-IN" dirty="0" smtClean="0"/>
          </a:p>
          <a:p>
            <a:r>
              <a:rPr lang="en-IN" dirty="0" smtClean="0"/>
              <a:t>if</a:t>
            </a:r>
            <a:r>
              <a:rPr lang="en-IN" dirty="0"/>
              <a:t>($num%2==0</a:t>
            </a:r>
            <a:r>
              <a:rPr lang="en-IN" dirty="0" smtClean="0"/>
              <a:t>)</a:t>
            </a:r>
          </a:p>
          <a:p>
            <a:r>
              <a:rPr lang="en-IN" dirty="0" smtClean="0"/>
              <a:t>{</a:t>
            </a:r>
            <a:r>
              <a:rPr lang="en-IN" dirty="0"/>
              <a:t>  echo "$</a:t>
            </a:r>
            <a:r>
              <a:rPr lang="en-IN" dirty="0" err="1"/>
              <a:t>num</a:t>
            </a:r>
            <a:r>
              <a:rPr lang="en-IN" dirty="0"/>
              <a:t> is even number";  </a:t>
            </a:r>
            <a:r>
              <a:rPr lang="en-IN" dirty="0" smtClean="0"/>
              <a:t>}</a:t>
            </a:r>
          </a:p>
          <a:p>
            <a:r>
              <a:rPr lang="en-IN" dirty="0" smtClean="0"/>
              <a:t>else</a:t>
            </a:r>
            <a:r>
              <a:rPr lang="en-IN" dirty="0"/>
              <a:t>{  echo "$</a:t>
            </a:r>
            <a:r>
              <a:rPr lang="en-IN" dirty="0" err="1"/>
              <a:t>num</a:t>
            </a:r>
            <a:r>
              <a:rPr lang="en-IN" dirty="0"/>
              <a:t> is odd number";  } </a:t>
            </a:r>
            <a:endParaRPr lang="en-IN" dirty="0" smtClean="0"/>
          </a:p>
          <a:p>
            <a:r>
              <a:rPr lang="en-IN" dirty="0"/>
              <a:t> ?&gt;  </a:t>
            </a:r>
          </a:p>
        </p:txBody>
      </p:sp>
      <p:sp>
        <p:nvSpPr>
          <p:cNvPr id="3" name="Title 2"/>
          <p:cNvSpPr>
            <a:spLocks noGrp="1"/>
          </p:cNvSpPr>
          <p:nvPr>
            <p:ph type="title"/>
          </p:nvPr>
        </p:nvSpPr>
        <p:spPr/>
        <p:txBody>
          <a:bodyPr>
            <a:normAutofit fontScale="90000"/>
          </a:bodyPr>
          <a:lstStyle/>
          <a:p>
            <a:r>
              <a:rPr lang="en-IN" dirty="0"/>
              <a:t>If-else Statement</a:t>
            </a:r>
            <a:br>
              <a:rPr lang="en-IN" dirty="0"/>
            </a:br>
            <a:endParaRPr lang="en-IN" dirty="0"/>
          </a:p>
        </p:txBody>
      </p:sp>
    </p:spTree>
    <p:extLst>
      <p:ext uri="{BB962C8B-B14F-4D97-AF65-F5344CB8AC3E}">
        <p14:creationId xmlns:p14="http://schemas.microsoft.com/office/powerpoint/2010/main" val="20412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55000" lnSpcReduction="20000"/>
          </a:bodyPr>
          <a:lstStyle/>
          <a:p>
            <a:r>
              <a:rPr lang="en-IN" dirty="0" smtClean="0"/>
              <a:t>To </a:t>
            </a:r>
            <a:r>
              <a:rPr lang="en-IN" dirty="0"/>
              <a:t>install PHP, we will suggest you to install AMP (Apache, MySQL, PHP) software stack. It is available for all operating systems. There are many AMP options available in the market that are given below:</a:t>
            </a:r>
          </a:p>
          <a:p>
            <a:r>
              <a:rPr lang="en-IN" b="1" dirty="0"/>
              <a:t>WAMP</a:t>
            </a:r>
            <a:r>
              <a:rPr lang="en-IN" dirty="0"/>
              <a:t> for Windows</a:t>
            </a:r>
          </a:p>
          <a:p>
            <a:r>
              <a:rPr lang="en-IN" b="1" dirty="0"/>
              <a:t>LAMP</a:t>
            </a:r>
            <a:r>
              <a:rPr lang="en-IN" dirty="0"/>
              <a:t> for Linux</a:t>
            </a:r>
          </a:p>
          <a:p>
            <a:r>
              <a:rPr lang="en-IN" b="1" dirty="0"/>
              <a:t>MAMP</a:t>
            </a:r>
            <a:r>
              <a:rPr lang="en-IN" dirty="0"/>
              <a:t> for Mac</a:t>
            </a:r>
          </a:p>
          <a:p>
            <a:r>
              <a:rPr lang="en-IN" b="1" dirty="0"/>
              <a:t>SAMP</a:t>
            </a:r>
            <a:r>
              <a:rPr lang="en-IN" dirty="0"/>
              <a:t> for Solaris</a:t>
            </a:r>
          </a:p>
          <a:p>
            <a:r>
              <a:rPr lang="en-IN" b="1" dirty="0" smtClean="0"/>
              <a:t>XAMPP</a:t>
            </a:r>
            <a:r>
              <a:rPr lang="en-IN" dirty="0" smtClean="0"/>
              <a:t> </a:t>
            </a:r>
            <a:r>
              <a:rPr lang="en-IN" dirty="0"/>
              <a:t>(Cross, Apache, MySQL, PHP, Perl) for Cross Platform: It includes some other components too such as </a:t>
            </a:r>
            <a:r>
              <a:rPr lang="en-IN" dirty="0" err="1"/>
              <a:t>FileZilla</a:t>
            </a:r>
            <a:r>
              <a:rPr lang="en-IN" dirty="0"/>
              <a:t>, </a:t>
            </a:r>
            <a:r>
              <a:rPr lang="en-IN" dirty="0" err="1"/>
              <a:t>OpenSSL</a:t>
            </a:r>
            <a:r>
              <a:rPr lang="en-IN" dirty="0"/>
              <a:t>, </a:t>
            </a:r>
            <a:r>
              <a:rPr lang="en-IN" dirty="0" err="1"/>
              <a:t>Webalizer</a:t>
            </a:r>
            <a:r>
              <a:rPr lang="en-IN" dirty="0"/>
              <a:t>, Mercury Mail etc.</a:t>
            </a:r>
          </a:p>
          <a:p>
            <a:r>
              <a:rPr lang="en-IN" dirty="0"/>
              <a:t>If you are on Windows and don't want Perl and other features of XAMPP, you should go for WAMP. In a similar way, you may use LAMP for Linux and MAMP for Macintosh.</a:t>
            </a:r>
          </a:p>
          <a:p>
            <a:r>
              <a:rPr lang="en-IN" b="1" dirty="0"/>
              <a:t>Download and Install WAMP Server</a:t>
            </a:r>
          </a:p>
          <a:p>
            <a:r>
              <a:rPr lang="en-IN" dirty="0">
                <a:hlinkClick r:id="rId2"/>
              </a:rPr>
              <a:t>http://www.wampserver.com/en</a:t>
            </a:r>
            <a:r>
              <a:rPr lang="en-IN" dirty="0" smtClean="0">
                <a:hlinkClick r:id="rId2"/>
              </a:rPr>
              <a:t>/</a:t>
            </a:r>
            <a:endParaRPr lang="en-IN" dirty="0" smtClean="0"/>
          </a:p>
          <a:p>
            <a:r>
              <a:rPr lang="en-IN" b="1" dirty="0" smtClean="0"/>
              <a:t>Download </a:t>
            </a:r>
            <a:r>
              <a:rPr lang="en-IN" b="1" dirty="0"/>
              <a:t>and Install LAMP Server</a:t>
            </a:r>
          </a:p>
          <a:p>
            <a:r>
              <a:rPr lang="en-IN" dirty="0">
                <a:hlinkClick r:id="rId3"/>
              </a:rPr>
              <a:t>http://csg.sph.umich.edu/abecasis/LAMP/download</a:t>
            </a:r>
            <a:r>
              <a:rPr lang="en-IN" dirty="0" smtClean="0">
                <a:hlinkClick r:id="rId3"/>
              </a:rPr>
              <a:t>/</a:t>
            </a:r>
            <a:endParaRPr lang="en-IN" dirty="0" smtClean="0"/>
          </a:p>
          <a:p>
            <a:r>
              <a:rPr lang="en-IN" b="1" dirty="0" smtClean="0"/>
              <a:t>Download </a:t>
            </a:r>
            <a:r>
              <a:rPr lang="en-IN" b="1" dirty="0"/>
              <a:t>and Install MAMP Server</a:t>
            </a:r>
          </a:p>
          <a:p>
            <a:r>
              <a:rPr lang="en-IN" dirty="0">
                <a:hlinkClick r:id="rId4"/>
              </a:rPr>
              <a:t>https://www.mamp.info/en/downloads</a:t>
            </a:r>
            <a:r>
              <a:rPr lang="en-IN" dirty="0" smtClean="0">
                <a:hlinkClick r:id="rId4"/>
              </a:rPr>
              <a:t>/</a:t>
            </a:r>
            <a:endParaRPr lang="en-IN" dirty="0" smtClean="0"/>
          </a:p>
          <a:p>
            <a:r>
              <a:rPr lang="en-IN" b="1" dirty="0" smtClean="0"/>
              <a:t>Download </a:t>
            </a:r>
            <a:r>
              <a:rPr lang="en-IN" b="1" dirty="0"/>
              <a:t>and Install XAMPP </a:t>
            </a:r>
            <a:r>
              <a:rPr lang="en-IN" b="1" dirty="0" smtClean="0"/>
              <a:t>Server</a:t>
            </a:r>
          </a:p>
          <a:p>
            <a:r>
              <a:rPr lang="en-IN" b="1" dirty="0">
                <a:hlinkClick r:id="rId5"/>
              </a:rPr>
              <a:t>https://</a:t>
            </a:r>
            <a:r>
              <a:rPr lang="en-IN" b="1" dirty="0" smtClean="0">
                <a:hlinkClick r:id="rId5"/>
              </a:rPr>
              <a:t>www.apachefriends.org/download.html</a:t>
            </a:r>
            <a:r>
              <a:rPr lang="en-IN" b="1" dirty="0" smtClean="0"/>
              <a:t> </a:t>
            </a:r>
            <a:endParaRPr lang="en-IN" b="1" dirty="0"/>
          </a:p>
          <a:p>
            <a:endParaRPr lang="en-IN" dirty="0"/>
          </a:p>
        </p:txBody>
      </p:sp>
      <p:sp>
        <p:nvSpPr>
          <p:cNvPr id="3" name="Title 2"/>
          <p:cNvSpPr>
            <a:spLocks noGrp="1"/>
          </p:cNvSpPr>
          <p:nvPr>
            <p:ph type="title"/>
          </p:nvPr>
        </p:nvSpPr>
        <p:spPr/>
        <p:txBody>
          <a:bodyPr>
            <a:normAutofit fontScale="90000"/>
          </a:bodyPr>
          <a:lstStyle/>
          <a:p>
            <a:r>
              <a:rPr lang="en-IN" dirty="0"/>
              <a:t>Install PHP</a:t>
            </a:r>
            <a:br>
              <a:rPr lang="en-IN" dirty="0"/>
            </a:br>
            <a:endParaRPr lang="en-IN" dirty="0"/>
          </a:p>
        </p:txBody>
      </p:sp>
    </p:spTree>
    <p:extLst>
      <p:ext uri="{BB962C8B-B14F-4D97-AF65-F5344CB8AC3E}">
        <p14:creationId xmlns:p14="http://schemas.microsoft.com/office/powerpoint/2010/main" val="4253206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dirty="0" smtClean="0"/>
              <a:t>PHP </a:t>
            </a:r>
            <a:r>
              <a:rPr lang="en-IN" dirty="0"/>
              <a:t>switch statement is used to execute one statement from multiple conditions. It works like PHP if-else-if statement.</a:t>
            </a:r>
          </a:p>
          <a:p>
            <a:r>
              <a:rPr lang="en-IN" b="1" dirty="0"/>
              <a:t>Syntax</a:t>
            </a:r>
            <a:r>
              <a:rPr lang="en-IN" dirty="0"/>
              <a:t> </a:t>
            </a:r>
          </a:p>
          <a:p>
            <a:r>
              <a:rPr lang="en-IN" dirty="0"/>
              <a:t>switch(expression){      </a:t>
            </a:r>
          </a:p>
          <a:p>
            <a:r>
              <a:rPr lang="en-IN" dirty="0"/>
              <a:t>case value1:      </a:t>
            </a:r>
          </a:p>
          <a:p>
            <a:r>
              <a:rPr lang="en-IN" dirty="0"/>
              <a:t> //code to be executed  </a:t>
            </a:r>
          </a:p>
          <a:p>
            <a:r>
              <a:rPr lang="en-IN" dirty="0"/>
              <a:t> break;  </a:t>
            </a:r>
          </a:p>
          <a:p>
            <a:r>
              <a:rPr lang="en-IN" dirty="0"/>
              <a:t>case value2:      </a:t>
            </a:r>
          </a:p>
          <a:p>
            <a:r>
              <a:rPr lang="en-IN" dirty="0"/>
              <a:t> //code to be executed  </a:t>
            </a:r>
          </a:p>
          <a:p>
            <a:r>
              <a:rPr lang="en-IN" dirty="0"/>
              <a:t> break;  </a:t>
            </a:r>
          </a:p>
          <a:p>
            <a:r>
              <a:rPr lang="en-IN" dirty="0"/>
              <a:t>......      </a:t>
            </a:r>
          </a:p>
          <a:p>
            <a:r>
              <a:rPr lang="en-IN" dirty="0"/>
              <a:t>default:       </a:t>
            </a:r>
          </a:p>
          <a:p>
            <a:r>
              <a:rPr lang="en-IN" dirty="0"/>
              <a:t> code to be executed if all cases are not matched;    </a:t>
            </a:r>
          </a:p>
          <a:p>
            <a:r>
              <a:rPr lang="en-IN" dirty="0"/>
              <a:t>}  </a:t>
            </a:r>
          </a:p>
          <a:p>
            <a:endParaRPr lang="en-IN" dirty="0"/>
          </a:p>
        </p:txBody>
      </p:sp>
      <p:sp>
        <p:nvSpPr>
          <p:cNvPr id="3" name="Title 2"/>
          <p:cNvSpPr>
            <a:spLocks noGrp="1"/>
          </p:cNvSpPr>
          <p:nvPr>
            <p:ph type="title"/>
          </p:nvPr>
        </p:nvSpPr>
        <p:spPr/>
        <p:txBody>
          <a:bodyPr>
            <a:normAutofit fontScale="90000"/>
          </a:bodyPr>
          <a:lstStyle/>
          <a:p>
            <a:r>
              <a:rPr lang="en-IN" dirty="0"/>
              <a:t>PHP Switch</a:t>
            </a:r>
            <a:br>
              <a:rPr lang="en-IN" dirty="0"/>
            </a:br>
            <a:endParaRPr lang="en-IN" dirty="0"/>
          </a:p>
        </p:txBody>
      </p:sp>
    </p:spTree>
    <p:extLst>
      <p:ext uri="{BB962C8B-B14F-4D97-AF65-F5344CB8AC3E}">
        <p14:creationId xmlns:p14="http://schemas.microsoft.com/office/powerpoint/2010/main" val="744479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IN" dirty="0"/>
              <a:t>&lt;?</a:t>
            </a:r>
            <a:r>
              <a:rPr lang="en-IN" dirty="0" err="1"/>
              <a:t>php</a:t>
            </a:r>
            <a:r>
              <a:rPr lang="en-IN" dirty="0"/>
              <a:t>    </a:t>
            </a:r>
          </a:p>
          <a:p>
            <a:r>
              <a:rPr lang="en-IN" dirty="0"/>
              <a:t>$</a:t>
            </a:r>
            <a:r>
              <a:rPr lang="en-IN" dirty="0" err="1"/>
              <a:t>num</a:t>
            </a:r>
            <a:r>
              <a:rPr lang="en-IN" dirty="0"/>
              <a:t>=20;    </a:t>
            </a:r>
          </a:p>
          <a:p>
            <a:r>
              <a:rPr lang="en-IN" dirty="0"/>
              <a:t>switch($</a:t>
            </a:r>
            <a:r>
              <a:rPr lang="en-IN" dirty="0" err="1"/>
              <a:t>num</a:t>
            </a:r>
            <a:r>
              <a:rPr lang="en-IN" dirty="0"/>
              <a:t>){    </a:t>
            </a:r>
          </a:p>
          <a:p>
            <a:r>
              <a:rPr lang="en-IN" dirty="0"/>
              <a:t>case 10:    </a:t>
            </a:r>
          </a:p>
          <a:p>
            <a:r>
              <a:rPr lang="en-IN" dirty="0"/>
              <a:t>echo("number is equals to 10");    </a:t>
            </a:r>
          </a:p>
          <a:p>
            <a:r>
              <a:rPr lang="en-IN" dirty="0"/>
              <a:t>break;    </a:t>
            </a:r>
          </a:p>
          <a:p>
            <a:r>
              <a:rPr lang="en-IN" dirty="0"/>
              <a:t>case 20:    </a:t>
            </a:r>
          </a:p>
          <a:p>
            <a:r>
              <a:rPr lang="en-IN" dirty="0"/>
              <a:t>echo("number is equal to 20");    </a:t>
            </a:r>
          </a:p>
          <a:p>
            <a:r>
              <a:rPr lang="en-IN" dirty="0"/>
              <a:t>break;    </a:t>
            </a:r>
          </a:p>
          <a:p>
            <a:r>
              <a:rPr lang="en-IN" dirty="0"/>
              <a:t>case 30:    </a:t>
            </a:r>
          </a:p>
          <a:p>
            <a:r>
              <a:rPr lang="en-IN" dirty="0"/>
              <a:t>echo("number is equal to 30");    </a:t>
            </a:r>
          </a:p>
          <a:p>
            <a:r>
              <a:rPr lang="en-IN" dirty="0"/>
              <a:t>break;    </a:t>
            </a:r>
          </a:p>
          <a:p>
            <a:r>
              <a:rPr lang="en-IN" dirty="0"/>
              <a:t>default:    </a:t>
            </a:r>
          </a:p>
          <a:p>
            <a:r>
              <a:rPr lang="en-IN" dirty="0"/>
              <a:t>echo("number is not equal to 10, 20 or 30");    </a:t>
            </a:r>
          </a:p>
          <a:p>
            <a:r>
              <a:rPr lang="en-IN" dirty="0"/>
              <a:t>}   </a:t>
            </a:r>
          </a:p>
          <a:p>
            <a:r>
              <a:rPr lang="en-IN" dirty="0"/>
              <a:t>?&gt;    </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336058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IN" dirty="0" smtClean="0"/>
              <a:t>PHP </a:t>
            </a:r>
            <a:r>
              <a:rPr lang="en-IN" dirty="0"/>
              <a:t>for loop can be used to traverse set of code for the specified number of times.</a:t>
            </a:r>
          </a:p>
          <a:p>
            <a:r>
              <a:rPr lang="en-IN" dirty="0"/>
              <a:t>It should be used if number of iteration is known otherwise use while loop.</a:t>
            </a:r>
          </a:p>
          <a:p>
            <a:r>
              <a:rPr lang="en-IN" b="1" dirty="0"/>
              <a:t>Syntax</a:t>
            </a:r>
            <a:endParaRPr lang="en-IN" dirty="0"/>
          </a:p>
          <a:p>
            <a:r>
              <a:rPr lang="en-IN" dirty="0"/>
              <a:t>for(initialization; condition; increment/decrement){  </a:t>
            </a:r>
          </a:p>
          <a:p>
            <a:r>
              <a:rPr lang="en-IN" dirty="0"/>
              <a:t>//code to be executed  </a:t>
            </a:r>
          </a:p>
          <a:p>
            <a:r>
              <a:rPr lang="en-IN" dirty="0"/>
              <a:t>}  </a:t>
            </a:r>
          </a:p>
          <a:p>
            <a:r>
              <a:rPr lang="pt-BR" dirty="0"/>
              <a:t>&lt;?php  </a:t>
            </a:r>
          </a:p>
          <a:p>
            <a:r>
              <a:rPr lang="pt-BR" dirty="0"/>
              <a:t>for($n=1;$n&lt;=10;$n++){  </a:t>
            </a:r>
          </a:p>
          <a:p>
            <a:r>
              <a:rPr lang="pt-BR" dirty="0"/>
              <a:t>echo "$n&lt;br/&gt;";  </a:t>
            </a:r>
          </a:p>
          <a:p>
            <a:r>
              <a:rPr lang="pt-BR" dirty="0"/>
              <a:t>}  </a:t>
            </a:r>
          </a:p>
          <a:p>
            <a:r>
              <a:rPr lang="pt-BR" dirty="0"/>
              <a:t>?&gt;  </a:t>
            </a:r>
            <a:r>
              <a:rPr lang="pt-BR" dirty="0" smtClean="0"/>
              <a:t>o\p 1 to 10 will be printed</a:t>
            </a:r>
            <a:endParaRPr lang="pt-BR" dirty="0"/>
          </a:p>
          <a:p>
            <a:endParaRPr lang="en-IN" dirty="0"/>
          </a:p>
        </p:txBody>
      </p:sp>
      <p:sp>
        <p:nvSpPr>
          <p:cNvPr id="3" name="Title 2"/>
          <p:cNvSpPr>
            <a:spLocks noGrp="1"/>
          </p:cNvSpPr>
          <p:nvPr>
            <p:ph type="title"/>
          </p:nvPr>
        </p:nvSpPr>
        <p:spPr/>
        <p:txBody>
          <a:bodyPr>
            <a:normAutofit fontScale="90000"/>
          </a:bodyPr>
          <a:lstStyle/>
          <a:p>
            <a:r>
              <a:rPr lang="en-IN" dirty="0"/>
              <a:t>PHP For Loop</a:t>
            </a:r>
            <a:br>
              <a:rPr lang="en-IN" dirty="0"/>
            </a:br>
            <a:endParaRPr lang="en-IN" dirty="0"/>
          </a:p>
        </p:txBody>
      </p:sp>
    </p:spTree>
    <p:extLst>
      <p:ext uri="{BB962C8B-B14F-4D97-AF65-F5344CB8AC3E}">
        <p14:creationId xmlns:p14="http://schemas.microsoft.com/office/powerpoint/2010/main" val="1161709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smtClean="0"/>
              <a:t>We </a:t>
            </a:r>
            <a:r>
              <a:rPr lang="en-IN" dirty="0"/>
              <a:t>can use for loop inside for loop in PHP, it is known as nested for loop.</a:t>
            </a:r>
          </a:p>
          <a:p>
            <a:r>
              <a:rPr lang="en-IN" dirty="0"/>
              <a:t>In case of inner or nested for loop, nested for loop is executed fully for one outer for loop. If outer for loop is to be executed for 3 times and inner for loop for 3 times, inner for loop will be executed 9 times (3 times for 1st outer loop, 3 times for 2nd outer loop and 3 times for 3rd outer loop).</a:t>
            </a:r>
          </a:p>
          <a:p>
            <a:r>
              <a:rPr lang="en-IN" b="1" dirty="0"/>
              <a:t>Example</a:t>
            </a:r>
            <a:endParaRPr lang="en-IN" dirty="0"/>
          </a:p>
          <a:p>
            <a:r>
              <a:rPr lang="en-IN" dirty="0"/>
              <a:t>&lt;?</a:t>
            </a:r>
            <a:r>
              <a:rPr lang="en-IN" dirty="0" err="1"/>
              <a:t>php</a:t>
            </a:r>
            <a:r>
              <a:rPr lang="en-IN" dirty="0"/>
              <a:t>  </a:t>
            </a:r>
          </a:p>
          <a:p>
            <a:r>
              <a:rPr lang="en-IN" dirty="0"/>
              <a:t>for($</a:t>
            </a:r>
            <a:r>
              <a:rPr lang="en-IN" dirty="0" err="1"/>
              <a:t>i</a:t>
            </a:r>
            <a:r>
              <a:rPr lang="en-IN" dirty="0"/>
              <a:t>=1;$</a:t>
            </a:r>
            <a:r>
              <a:rPr lang="en-IN" dirty="0" err="1"/>
              <a:t>i</a:t>
            </a:r>
            <a:r>
              <a:rPr lang="en-IN" dirty="0"/>
              <a:t>&lt;=3;$</a:t>
            </a:r>
            <a:r>
              <a:rPr lang="en-IN" dirty="0" err="1"/>
              <a:t>i</a:t>
            </a:r>
            <a:r>
              <a:rPr lang="en-IN" dirty="0" smtClean="0"/>
              <a:t>++)</a:t>
            </a:r>
          </a:p>
          <a:p>
            <a:r>
              <a:rPr lang="en-IN" dirty="0" smtClean="0"/>
              <a:t>{</a:t>
            </a:r>
            <a:r>
              <a:rPr lang="en-IN" dirty="0"/>
              <a:t>  </a:t>
            </a:r>
          </a:p>
          <a:p>
            <a:pPr lvl="1"/>
            <a:r>
              <a:rPr lang="en-IN" dirty="0"/>
              <a:t>for($j=1;$j&lt;=3;$j</a:t>
            </a:r>
            <a:r>
              <a:rPr lang="en-IN" dirty="0" smtClean="0"/>
              <a:t>++)</a:t>
            </a:r>
          </a:p>
          <a:p>
            <a:pPr lvl="1"/>
            <a:r>
              <a:rPr lang="en-IN" dirty="0" smtClean="0"/>
              <a:t>{</a:t>
            </a:r>
            <a:r>
              <a:rPr lang="en-IN" dirty="0"/>
              <a:t>  </a:t>
            </a:r>
          </a:p>
          <a:p>
            <a:pPr lvl="1"/>
            <a:r>
              <a:rPr lang="en-IN" dirty="0"/>
              <a:t>echo "$</a:t>
            </a:r>
            <a:r>
              <a:rPr lang="en-IN" dirty="0" err="1"/>
              <a:t>i</a:t>
            </a:r>
            <a:r>
              <a:rPr lang="en-IN" dirty="0"/>
              <a:t>   $j&lt;</a:t>
            </a:r>
            <a:r>
              <a:rPr lang="en-IN" dirty="0" err="1"/>
              <a:t>br</a:t>
            </a:r>
            <a:r>
              <a:rPr lang="en-IN" dirty="0"/>
              <a:t>/&gt;";  </a:t>
            </a:r>
          </a:p>
          <a:p>
            <a:r>
              <a:rPr lang="en-IN" dirty="0" smtClean="0"/>
              <a:t>    }</a:t>
            </a:r>
            <a:r>
              <a:rPr lang="en-IN" dirty="0"/>
              <a:t>  </a:t>
            </a:r>
          </a:p>
          <a:p>
            <a:r>
              <a:rPr lang="en-IN" dirty="0"/>
              <a:t>}  </a:t>
            </a:r>
          </a:p>
          <a:p>
            <a:r>
              <a:rPr lang="en-IN" dirty="0"/>
              <a:t>?&gt;  </a:t>
            </a:r>
            <a:r>
              <a:rPr lang="en-IN" dirty="0" smtClean="0"/>
              <a:t>o\p</a:t>
            </a:r>
          </a:p>
          <a:p>
            <a:r>
              <a:rPr lang="en-IN" dirty="0" smtClean="0"/>
              <a:t>1	1</a:t>
            </a:r>
          </a:p>
          <a:p>
            <a:r>
              <a:rPr lang="en-IN" dirty="0" smtClean="0"/>
              <a:t>1	2</a:t>
            </a:r>
          </a:p>
          <a:p>
            <a:pPr marL="850392" lvl="1" indent="-457200">
              <a:buAutoNum type="arabicPlain"/>
            </a:pPr>
            <a:r>
              <a:rPr lang="en-IN" dirty="0" smtClean="0"/>
              <a:t>3</a:t>
            </a:r>
          </a:p>
          <a:p>
            <a:pPr marL="393192" lvl="1" indent="0">
              <a:buNone/>
            </a:pPr>
            <a:r>
              <a:rPr lang="en-IN" dirty="0" smtClean="0"/>
              <a:t>2        1</a:t>
            </a:r>
          </a:p>
          <a:p>
            <a:pPr marL="393192" lvl="1" indent="0">
              <a:buNone/>
            </a:pPr>
            <a:r>
              <a:rPr lang="en-IN" dirty="0" smtClean="0"/>
              <a:t>2	2…</a:t>
            </a:r>
          </a:p>
          <a:p>
            <a:pPr marL="850392" lvl="1" indent="-457200">
              <a:buAutoNum type="arabicPlain" startAt="2"/>
            </a:pPr>
            <a:endParaRPr lang="en-IN" dirty="0" smtClean="0"/>
          </a:p>
          <a:p>
            <a:pPr marL="393192" lvl="1" indent="0">
              <a:buNone/>
            </a:pPr>
            <a:endParaRPr lang="en-IN" dirty="0"/>
          </a:p>
          <a:p>
            <a:endParaRPr lang="en-IN" dirty="0"/>
          </a:p>
        </p:txBody>
      </p:sp>
      <p:sp>
        <p:nvSpPr>
          <p:cNvPr id="3" name="Title 2"/>
          <p:cNvSpPr>
            <a:spLocks noGrp="1"/>
          </p:cNvSpPr>
          <p:nvPr>
            <p:ph type="title"/>
          </p:nvPr>
        </p:nvSpPr>
        <p:spPr/>
        <p:txBody>
          <a:bodyPr>
            <a:normAutofit fontScale="90000"/>
          </a:bodyPr>
          <a:lstStyle/>
          <a:p>
            <a:r>
              <a:rPr lang="en-IN" dirty="0"/>
              <a:t>PHP Nested For Loop</a:t>
            </a:r>
            <a:br>
              <a:rPr lang="en-IN" dirty="0"/>
            </a:br>
            <a:endParaRPr lang="en-IN" dirty="0"/>
          </a:p>
        </p:txBody>
      </p:sp>
    </p:spTree>
    <p:extLst>
      <p:ext uri="{BB962C8B-B14F-4D97-AF65-F5344CB8AC3E}">
        <p14:creationId xmlns:p14="http://schemas.microsoft.com/office/powerpoint/2010/main" val="330507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IN" dirty="0" smtClean="0"/>
              <a:t>PHP </a:t>
            </a:r>
            <a:r>
              <a:rPr lang="en-IN" dirty="0"/>
              <a:t>while loop can be used to traverse set of code like for loop.</a:t>
            </a:r>
          </a:p>
          <a:p>
            <a:r>
              <a:rPr lang="en-IN" dirty="0"/>
              <a:t>It should be used if number of iteration is not known.</a:t>
            </a:r>
          </a:p>
          <a:p>
            <a:r>
              <a:rPr lang="en-IN" b="1" dirty="0"/>
              <a:t>Syntax</a:t>
            </a:r>
            <a:endParaRPr lang="en-IN" dirty="0"/>
          </a:p>
          <a:p>
            <a:r>
              <a:rPr lang="en-IN" dirty="0"/>
              <a:t>while(condition){  </a:t>
            </a:r>
          </a:p>
          <a:p>
            <a:r>
              <a:rPr lang="en-IN" dirty="0"/>
              <a:t>//code to be executed  </a:t>
            </a:r>
          </a:p>
          <a:p>
            <a:r>
              <a:rPr lang="en-IN" dirty="0"/>
              <a:t>}  </a:t>
            </a:r>
          </a:p>
          <a:p>
            <a:r>
              <a:rPr lang="en-IN" b="1" dirty="0"/>
              <a:t>Alternative Syntax</a:t>
            </a:r>
            <a:endParaRPr lang="en-IN" dirty="0"/>
          </a:p>
          <a:p>
            <a:r>
              <a:rPr lang="en-IN" dirty="0"/>
              <a:t>while(condition):  </a:t>
            </a:r>
          </a:p>
          <a:p>
            <a:r>
              <a:rPr lang="en-IN" dirty="0"/>
              <a:t>//code to be executed  </a:t>
            </a:r>
          </a:p>
          <a:p>
            <a:r>
              <a:rPr lang="en-IN" dirty="0"/>
              <a:t>  </a:t>
            </a:r>
          </a:p>
          <a:p>
            <a:r>
              <a:rPr lang="en-IN" dirty="0" err="1"/>
              <a:t>endwhile</a:t>
            </a:r>
            <a:r>
              <a:rPr lang="en-IN" dirty="0"/>
              <a:t>;  </a:t>
            </a:r>
            <a:endParaRPr lang="en-IN" dirty="0" smtClean="0"/>
          </a:p>
          <a:p>
            <a:endParaRPr lang="en-IN" dirty="0"/>
          </a:p>
          <a:p>
            <a:endParaRPr lang="en-IN" dirty="0"/>
          </a:p>
        </p:txBody>
      </p:sp>
      <p:sp>
        <p:nvSpPr>
          <p:cNvPr id="3" name="Title 2"/>
          <p:cNvSpPr>
            <a:spLocks noGrp="1"/>
          </p:cNvSpPr>
          <p:nvPr>
            <p:ph type="title"/>
          </p:nvPr>
        </p:nvSpPr>
        <p:spPr/>
        <p:txBody>
          <a:bodyPr>
            <a:normAutofit fontScale="90000"/>
          </a:bodyPr>
          <a:lstStyle/>
          <a:p>
            <a:r>
              <a:rPr lang="en-IN" dirty="0"/>
              <a:t>PHP While Loop</a:t>
            </a:r>
            <a:br>
              <a:rPr lang="en-IN" dirty="0"/>
            </a:br>
            <a:endParaRPr lang="en-IN" dirty="0"/>
          </a:p>
        </p:txBody>
      </p:sp>
    </p:spTree>
    <p:extLst>
      <p:ext uri="{BB962C8B-B14F-4D97-AF65-F5344CB8AC3E}">
        <p14:creationId xmlns:p14="http://schemas.microsoft.com/office/powerpoint/2010/main" val="2977460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109728" indent="0">
              <a:buNone/>
            </a:pPr>
            <a:r>
              <a:rPr lang="pt-BR" dirty="0"/>
              <a:t>&lt;?php  </a:t>
            </a:r>
          </a:p>
          <a:p>
            <a:pPr marL="109728" indent="0">
              <a:buNone/>
            </a:pPr>
            <a:r>
              <a:rPr lang="pt-BR" dirty="0" smtClean="0"/>
              <a:t>$n=1;  			</a:t>
            </a:r>
          </a:p>
          <a:p>
            <a:pPr marL="109728" indent="0">
              <a:buNone/>
            </a:pPr>
            <a:r>
              <a:rPr lang="pt-BR" dirty="0" smtClean="0"/>
              <a:t>while</a:t>
            </a:r>
            <a:r>
              <a:rPr lang="pt-BR" dirty="0"/>
              <a:t>($n&lt;=10){  </a:t>
            </a:r>
          </a:p>
          <a:p>
            <a:pPr marL="109728" indent="0">
              <a:buNone/>
            </a:pPr>
            <a:r>
              <a:rPr lang="pt-BR" dirty="0"/>
              <a:t>echo "$n&lt;br/&gt;";  </a:t>
            </a:r>
          </a:p>
          <a:p>
            <a:pPr marL="109728" indent="0">
              <a:buNone/>
            </a:pPr>
            <a:r>
              <a:rPr lang="pt-BR" dirty="0"/>
              <a:t>$n++;  </a:t>
            </a:r>
          </a:p>
          <a:p>
            <a:pPr marL="109728" indent="0">
              <a:buNone/>
            </a:pPr>
            <a:r>
              <a:rPr lang="pt-BR" dirty="0"/>
              <a:t>}  </a:t>
            </a:r>
          </a:p>
          <a:p>
            <a:pPr marL="109728" indent="0">
              <a:buNone/>
            </a:pPr>
            <a:r>
              <a:rPr lang="pt-BR" dirty="0"/>
              <a:t>?&gt;  </a:t>
            </a:r>
          </a:p>
          <a:p>
            <a:pPr marL="109728" indent="0">
              <a:buNone/>
            </a:pPr>
            <a:r>
              <a:rPr lang="en-IN" dirty="0" smtClean="0"/>
              <a:t>o/p</a:t>
            </a:r>
          </a:p>
          <a:p>
            <a:pPr marL="109728" indent="0">
              <a:buNone/>
            </a:pPr>
            <a:r>
              <a:rPr lang="en-IN" dirty="0" smtClean="0"/>
              <a:t>1 to 10</a:t>
            </a:r>
          </a:p>
          <a:p>
            <a:pPr marL="109728" indent="0">
              <a:buNone/>
            </a:pPr>
            <a:r>
              <a:rPr lang="en-IN" b="1" dirty="0" smtClean="0"/>
              <a:t>Or</a:t>
            </a:r>
          </a:p>
          <a:p>
            <a:pPr marL="109728" indent="0">
              <a:buNone/>
            </a:pPr>
            <a:r>
              <a:rPr lang="pt-BR" dirty="0"/>
              <a:t>&lt;?php  </a:t>
            </a:r>
          </a:p>
          <a:p>
            <a:pPr marL="109728" indent="0">
              <a:buNone/>
            </a:pPr>
            <a:r>
              <a:rPr lang="pt-BR" dirty="0"/>
              <a:t>$n=1;  </a:t>
            </a:r>
          </a:p>
          <a:p>
            <a:pPr marL="109728" indent="0">
              <a:buNone/>
            </a:pPr>
            <a:r>
              <a:rPr lang="pt-BR" dirty="0"/>
              <a:t>while($n&lt;=10):  </a:t>
            </a:r>
          </a:p>
          <a:p>
            <a:pPr marL="109728" indent="0">
              <a:buNone/>
            </a:pPr>
            <a:r>
              <a:rPr lang="pt-BR" dirty="0"/>
              <a:t>echo "$n&lt;br/&gt;";  </a:t>
            </a:r>
          </a:p>
          <a:p>
            <a:pPr marL="109728" indent="0">
              <a:buNone/>
            </a:pPr>
            <a:r>
              <a:rPr lang="pt-BR" dirty="0"/>
              <a:t>$n++;  </a:t>
            </a:r>
          </a:p>
          <a:p>
            <a:pPr marL="109728" indent="0">
              <a:buNone/>
            </a:pPr>
            <a:r>
              <a:rPr lang="pt-BR" dirty="0"/>
              <a:t>endwhile;  </a:t>
            </a:r>
          </a:p>
          <a:p>
            <a:pPr marL="109728" indent="0">
              <a:buNone/>
            </a:pPr>
            <a:r>
              <a:rPr lang="pt-BR" dirty="0"/>
              <a:t>?&gt;  </a:t>
            </a:r>
          </a:p>
          <a:p>
            <a:endParaRPr lang="en-IN" dirty="0" smtClean="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670053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r>
              <a:rPr lang="en-IN" dirty="0" smtClean="0"/>
              <a:t>We </a:t>
            </a:r>
            <a:r>
              <a:rPr lang="en-IN" dirty="0"/>
              <a:t>can use while loop inside another while loop in PHP, it is known as nested while loop.</a:t>
            </a:r>
          </a:p>
          <a:p>
            <a:r>
              <a:rPr lang="en-IN" dirty="0"/>
              <a:t>In case of inner or nested while loop, nested while loop is executed fully for one outer while loop. If outer while loop is to be executed for 3 times and nested while loop for 3 times, nested while loop will be executed 9 times (3 times for 1st outer loop, 3 times for 2nd outer loop and 3 times for 3rd outer loop).</a:t>
            </a:r>
          </a:p>
          <a:p>
            <a:r>
              <a:rPr lang="en-IN" b="1" dirty="0"/>
              <a:t>Example</a:t>
            </a:r>
            <a:endParaRPr lang="en-IN" dirty="0"/>
          </a:p>
          <a:p>
            <a:pPr marL="109728" indent="0">
              <a:buNone/>
            </a:pPr>
            <a:r>
              <a:rPr lang="en-IN" dirty="0"/>
              <a:t>&lt;?</a:t>
            </a:r>
            <a:r>
              <a:rPr lang="en-IN" dirty="0" err="1"/>
              <a:t>php</a:t>
            </a:r>
            <a:r>
              <a:rPr lang="en-IN" dirty="0"/>
              <a:t>  </a:t>
            </a:r>
          </a:p>
          <a:p>
            <a:pPr marL="109728" indent="0">
              <a:buNone/>
            </a:pPr>
            <a:r>
              <a:rPr lang="en-IN" dirty="0"/>
              <a:t>$</a:t>
            </a:r>
            <a:r>
              <a:rPr lang="en-IN" dirty="0" err="1"/>
              <a:t>i</a:t>
            </a:r>
            <a:r>
              <a:rPr lang="en-IN" dirty="0"/>
              <a:t>=1;  </a:t>
            </a:r>
          </a:p>
          <a:p>
            <a:pPr marL="109728" indent="0">
              <a:buNone/>
            </a:pPr>
            <a:r>
              <a:rPr lang="en-IN" dirty="0"/>
              <a:t>while($</a:t>
            </a:r>
            <a:r>
              <a:rPr lang="en-IN" dirty="0" err="1"/>
              <a:t>i</a:t>
            </a:r>
            <a:r>
              <a:rPr lang="en-IN" dirty="0"/>
              <a:t>&lt;=3</a:t>
            </a:r>
            <a:r>
              <a:rPr lang="en-IN" dirty="0" smtClean="0"/>
              <a:t>)</a:t>
            </a:r>
          </a:p>
          <a:p>
            <a:pPr marL="109728" indent="0">
              <a:buNone/>
            </a:pPr>
            <a:r>
              <a:rPr lang="en-IN" dirty="0" smtClean="0"/>
              <a:t>{</a:t>
            </a:r>
            <a:r>
              <a:rPr lang="en-IN" dirty="0"/>
              <a:t>  </a:t>
            </a:r>
          </a:p>
          <a:p>
            <a:pPr marL="109728" indent="0">
              <a:buNone/>
            </a:pPr>
            <a:r>
              <a:rPr lang="en-IN" dirty="0"/>
              <a:t>$j=1;  </a:t>
            </a:r>
          </a:p>
          <a:p>
            <a:pPr marL="109728" indent="0">
              <a:buNone/>
            </a:pPr>
            <a:r>
              <a:rPr lang="en-IN" dirty="0"/>
              <a:t>while($j&lt;=3){  </a:t>
            </a:r>
          </a:p>
          <a:p>
            <a:pPr marL="109728" indent="0">
              <a:buNone/>
            </a:pPr>
            <a:r>
              <a:rPr lang="en-IN" dirty="0"/>
              <a:t>echo "$</a:t>
            </a:r>
            <a:r>
              <a:rPr lang="en-IN" dirty="0" err="1"/>
              <a:t>i</a:t>
            </a:r>
            <a:r>
              <a:rPr lang="en-IN" dirty="0"/>
              <a:t>   $j&lt;</a:t>
            </a:r>
            <a:r>
              <a:rPr lang="en-IN" dirty="0" err="1"/>
              <a:t>br</a:t>
            </a:r>
            <a:r>
              <a:rPr lang="en-IN" dirty="0"/>
              <a:t>/&gt;";  </a:t>
            </a:r>
          </a:p>
          <a:p>
            <a:pPr marL="109728" indent="0">
              <a:buNone/>
            </a:pPr>
            <a:r>
              <a:rPr lang="en-IN" dirty="0"/>
              <a:t>$j++;  </a:t>
            </a:r>
          </a:p>
          <a:p>
            <a:pPr marL="109728" indent="0">
              <a:buNone/>
            </a:pPr>
            <a:r>
              <a:rPr lang="en-IN" dirty="0"/>
              <a:t>}  </a:t>
            </a:r>
          </a:p>
          <a:p>
            <a:pPr marL="109728" indent="0">
              <a:buNone/>
            </a:pPr>
            <a:r>
              <a:rPr lang="en-IN" dirty="0"/>
              <a:t>$</a:t>
            </a:r>
            <a:r>
              <a:rPr lang="en-IN" dirty="0" err="1"/>
              <a:t>i</a:t>
            </a:r>
            <a:r>
              <a:rPr lang="en-IN" dirty="0"/>
              <a:t>++;  </a:t>
            </a:r>
          </a:p>
          <a:p>
            <a:pPr marL="109728" indent="0">
              <a:buNone/>
            </a:pPr>
            <a:r>
              <a:rPr lang="en-IN" dirty="0"/>
              <a:t>}  </a:t>
            </a:r>
          </a:p>
          <a:p>
            <a:pPr marL="109728" indent="0">
              <a:buNone/>
            </a:pPr>
            <a:r>
              <a:rPr lang="en-IN" dirty="0"/>
              <a:t>?&gt;  </a:t>
            </a:r>
          </a:p>
          <a:p>
            <a:endParaRPr lang="en-IN" dirty="0"/>
          </a:p>
        </p:txBody>
      </p:sp>
      <p:sp>
        <p:nvSpPr>
          <p:cNvPr id="3" name="Title 2"/>
          <p:cNvSpPr>
            <a:spLocks noGrp="1"/>
          </p:cNvSpPr>
          <p:nvPr>
            <p:ph type="title"/>
          </p:nvPr>
        </p:nvSpPr>
        <p:spPr/>
        <p:txBody>
          <a:bodyPr>
            <a:normAutofit fontScale="90000"/>
          </a:bodyPr>
          <a:lstStyle/>
          <a:p>
            <a:r>
              <a:rPr lang="en-IN" dirty="0"/>
              <a:t>PHP Nested While Loop</a:t>
            </a:r>
            <a:br>
              <a:rPr lang="en-IN" dirty="0"/>
            </a:br>
            <a:endParaRPr lang="en-IN" dirty="0"/>
          </a:p>
        </p:txBody>
      </p:sp>
    </p:spTree>
    <p:extLst>
      <p:ext uri="{BB962C8B-B14F-4D97-AF65-F5344CB8AC3E}">
        <p14:creationId xmlns:p14="http://schemas.microsoft.com/office/powerpoint/2010/main" val="3831603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dirty="0" smtClean="0"/>
              <a:t>PHP </a:t>
            </a:r>
            <a:r>
              <a:rPr lang="en-IN" dirty="0"/>
              <a:t>do while loop can be used to traverse set of code like </a:t>
            </a:r>
            <a:r>
              <a:rPr lang="en-IN" dirty="0" err="1"/>
              <a:t>php</a:t>
            </a:r>
            <a:r>
              <a:rPr lang="en-IN" dirty="0"/>
              <a:t> while loop. The PHP do-while loop is guaranteed to run at least once.</a:t>
            </a:r>
          </a:p>
          <a:p>
            <a:r>
              <a:rPr lang="en-IN" dirty="0"/>
              <a:t>It executes the code at least one time always because condition is checked after executing the code.</a:t>
            </a:r>
          </a:p>
          <a:p>
            <a:r>
              <a:rPr lang="en-IN" b="1" dirty="0"/>
              <a:t>Syntax</a:t>
            </a:r>
            <a:endParaRPr lang="en-IN" dirty="0"/>
          </a:p>
          <a:p>
            <a:r>
              <a:rPr lang="en-IN" dirty="0"/>
              <a:t>do{  </a:t>
            </a:r>
          </a:p>
          <a:p>
            <a:r>
              <a:rPr lang="en-IN" dirty="0"/>
              <a:t>//code to be executed  </a:t>
            </a:r>
          </a:p>
          <a:p>
            <a:r>
              <a:rPr lang="en-IN" dirty="0"/>
              <a:t>}while(condition);  </a:t>
            </a:r>
          </a:p>
          <a:p>
            <a:endParaRPr lang="en-IN" dirty="0"/>
          </a:p>
        </p:txBody>
      </p:sp>
      <p:sp>
        <p:nvSpPr>
          <p:cNvPr id="3" name="Title 2"/>
          <p:cNvSpPr>
            <a:spLocks noGrp="1"/>
          </p:cNvSpPr>
          <p:nvPr>
            <p:ph type="title"/>
          </p:nvPr>
        </p:nvSpPr>
        <p:spPr/>
        <p:txBody>
          <a:bodyPr>
            <a:normAutofit fontScale="90000"/>
          </a:bodyPr>
          <a:lstStyle/>
          <a:p>
            <a:r>
              <a:rPr lang="en-IN" dirty="0"/>
              <a:t>PHP do while loop</a:t>
            </a:r>
            <a:br>
              <a:rPr lang="en-IN" dirty="0"/>
            </a:br>
            <a:endParaRPr lang="en-IN" dirty="0"/>
          </a:p>
        </p:txBody>
      </p:sp>
    </p:spTree>
    <p:extLst>
      <p:ext uri="{BB962C8B-B14F-4D97-AF65-F5344CB8AC3E}">
        <p14:creationId xmlns:p14="http://schemas.microsoft.com/office/powerpoint/2010/main" val="2264071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pt-BR" dirty="0"/>
              <a:t>&lt;?php  </a:t>
            </a:r>
          </a:p>
          <a:p>
            <a:r>
              <a:rPr lang="pt-BR" dirty="0"/>
              <a:t>$n=1;  </a:t>
            </a:r>
          </a:p>
          <a:p>
            <a:r>
              <a:rPr lang="pt-BR" dirty="0"/>
              <a:t>do{  </a:t>
            </a:r>
          </a:p>
          <a:p>
            <a:r>
              <a:rPr lang="pt-BR" dirty="0"/>
              <a:t>echo "$n&lt;br/&gt;";  </a:t>
            </a:r>
          </a:p>
          <a:p>
            <a:r>
              <a:rPr lang="pt-BR" dirty="0"/>
              <a:t>$n++;  </a:t>
            </a:r>
          </a:p>
          <a:p>
            <a:r>
              <a:rPr lang="pt-BR" dirty="0"/>
              <a:t>}while($n&lt;=10);  </a:t>
            </a:r>
          </a:p>
          <a:p>
            <a:r>
              <a:rPr lang="pt-BR" dirty="0"/>
              <a:t>?&gt;  </a:t>
            </a:r>
          </a:p>
          <a:p>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59418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864291"/>
          </a:xfrm>
        </p:spPr>
        <p:txBody>
          <a:bodyPr>
            <a:normAutofit fontScale="25000" lnSpcReduction="20000"/>
          </a:bodyPr>
          <a:lstStyle/>
          <a:p>
            <a:r>
              <a:rPr lang="en-IN" sz="4800" dirty="0" smtClean="0"/>
              <a:t>PHP </a:t>
            </a:r>
            <a:r>
              <a:rPr lang="en-IN" sz="4800" dirty="0"/>
              <a:t>break statement breaks the execution of current for, while, do-while, switch and for-each loop. If you use break inside inner loop, it breaks the execution of inner loop only.</a:t>
            </a:r>
          </a:p>
          <a:p>
            <a:pPr marL="109728" indent="0">
              <a:buNone/>
            </a:pPr>
            <a:r>
              <a:rPr lang="nn-NO" sz="4800" dirty="0"/>
              <a:t>&lt;?php  </a:t>
            </a:r>
          </a:p>
          <a:p>
            <a:pPr marL="109728" indent="0">
              <a:buNone/>
            </a:pPr>
            <a:r>
              <a:rPr lang="nn-NO" sz="4800" dirty="0"/>
              <a:t>for($i=1;$i&lt;=10;$i++){  </a:t>
            </a:r>
          </a:p>
          <a:p>
            <a:pPr marL="109728" indent="0">
              <a:buNone/>
            </a:pPr>
            <a:r>
              <a:rPr lang="nn-NO" sz="4800" dirty="0"/>
              <a:t>echo "$i &lt;br/&gt;";  </a:t>
            </a:r>
          </a:p>
          <a:p>
            <a:pPr marL="109728" indent="0">
              <a:buNone/>
            </a:pPr>
            <a:r>
              <a:rPr lang="nn-NO" sz="4800" dirty="0"/>
              <a:t>if($i==5){  </a:t>
            </a:r>
          </a:p>
          <a:p>
            <a:pPr marL="109728" indent="0">
              <a:buNone/>
            </a:pPr>
            <a:r>
              <a:rPr lang="nn-NO" sz="4800" dirty="0"/>
              <a:t>break;  </a:t>
            </a:r>
          </a:p>
          <a:p>
            <a:pPr marL="109728" indent="0">
              <a:buNone/>
            </a:pPr>
            <a:r>
              <a:rPr lang="nn-NO" sz="4800" dirty="0"/>
              <a:t>}  </a:t>
            </a:r>
          </a:p>
          <a:p>
            <a:pPr marL="109728" indent="0">
              <a:buNone/>
            </a:pPr>
            <a:r>
              <a:rPr lang="nn-NO" sz="4800" dirty="0"/>
              <a:t>}  </a:t>
            </a:r>
          </a:p>
          <a:p>
            <a:pPr marL="109728" indent="0">
              <a:buNone/>
            </a:pPr>
            <a:r>
              <a:rPr lang="nn-NO" sz="4800" dirty="0"/>
              <a:t>?&gt;  </a:t>
            </a:r>
            <a:endParaRPr lang="nn-NO" sz="4800" dirty="0" smtClean="0"/>
          </a:p>
          <a:p>
            <a:pPr marL="109728" indent="0">
              <a:buNone/>
            </a:pPr>
            <a:r>
              <a:rPr lang="en-IN" sz="4800" dirty="0"/>
              <a:t>&lt;?</a:t>
            </a:r>
            <a:r>
              <a:rPr lang="en-IN" sz="4800" dirty="0" err="1"/>
              <a:t>php</a:t>
            </a:r>
            <a:r>
              <a:rPr lang="en-IN" sz="4800" dirty="0"/>
              <a:t>  </a:t>
            </a:r>
          </a:p>
          <a:p>
            <a:pPr marL="109728" indent="0">
              <a:buNone/>
            </a:pPr>
            <a:r>
              <a:rPr lang="en-IN" sz="4800" dirty="0"/>
              <a:t>for($</a:t>
            </a:r>
            <a:r>
              <a:rPr lang="en-IN" sz="4800" dirty="0" err="1"/>
              <a:t>i</a:t>
            </a:r>
            <a:r>
              <a:rPr lang="en-IN" sz="4800" dirty="0"/>
              <a:t>=1;$</a:t>
            </a:r>
            <a:r>
              <a:rPr lang="en-IN" sz="4800" dirty="0" err="1"/>
              <a:t>i</a:t>
            </a:r>
            <a:r>
              <a:rPr lang="en-IN" sz="4800" dirty="0"/>
              <a:t>&lt;=3;$</a:t>
            </a:r>
            <a:r>
              <a:rPr lang="en-IN" sz="4800" dirty="0" err="1"/>
              <a:t>i</a:t>
            </a:r>
            <a:r>
              <a:rPr lang="en-IN" sz="4800" dirty="0"/>
              <a:t>++){  </a:t>
            </a:r>
          </a:p>
          <a:p>
            <a:pPr marL="109728" indent="0">
              <a:buNone/>
            </a:pPr>
            <a:r>
              <a:rPr lang="en-IN" sz="4800" dirty="0"/>
              <a:t> for($j=1;$j&lt;=3;$j++){  </a:t>
            </a:r>
          </a:p>
          <a:p>
            <a:pPr marL="109728" indent="0">
              <a:buNone/>
            </a:pPr>
            <a:r>
              <a:rPr lang="en-IN" sz="4800" dirty="0"/>
              <a:t>  echo "$</a:t>
            </a:r>
            <a:r>
              <a:rPr lang="en-IN" sz="4800" dirty="0" err="1"/>
              <a:t>i</a:t>
            </a:r>
            <a:r>
              <a:rPr lang="en-IN" sz="4800" dirty="0"/>
              <a:t>   $j&lt;</a:t>
            </a:r>
            <a:r>
              <a:rPr lang="en-IN" sz="4800" dirty="0" err="1"/>
              <a:t>br</a:t>
            </a:r>
            <a:r>
              <a:rPr lang="en-IN" sz="4800" dirty="0"/>
              <a:t>/&gt;";  </a:t>
            </a:r>
          </a:p>
          <a:p>
            <a:pPr marL="109728" indent="0">
              <a:buNone/>
            </a:pPr>
            <a:r>
              <a:rPr lang="en-IN" sz="4800" dirty="0"/>
              <a:t>  if($</a:t>
            </a:r>
            <a:r>
              <a:rPr lang="en-IN" sz="4800" dirty="0" err="1"/>
              <a:t>i</a:t>
            </a:r>
            <a:r>
              <a:rPr lang="en-IN" sz="4800" dirty="0"/>
              <a:t>==2 &amp;&amp; $j==2){  </a:t>
            </a:r>
          </a:p>
          <a:p>
            <a:pPr marL="109728" indent="0">
              <a:buNone/>
            </a:pPr>
            <a:r>
              <a:rPr lang="en-IN" sz="4800" dirty="0"/>
              <a:t>   break;  </a:t>
            </a:r>
          </a:p>
          <a:p>
            <a:pPr marL="109728" indent="0">
              <a:buNone/>
            </a:pPr>
            <a:r>
              <a:rPr lang="en-IN" sz="4800" dirty="0"/>
              <a:t>  }  </a:t>
            </a:r>
          </a:p>
          <a:p>
            <a:pPr marL="109728" indent="0">
              <a:buNone/>
            </a:pPr>
            <a:r>
              <a:rPr lang="en-IN" sz="4800" dirty="0"/>
              <a:t> }  </a:t>
            </a:r>
          </a:p>
          <a:p>
            <a:pPr marL="109728" indent="0">
              <a:buNone/>
            </a:pPr>
            <a:r>
              <a:rPr lang="en-IN" sz="4800" dirty="0"/>
              <a:t>}  </a:t>
            </a:r>
          </a:p>
          <a:p>
            <a:pPr marL="109728" indent="0">
              <a:buNone/>
            </a:pPr>
            <a:r>
              <a:rPr lang="en-IN" sz="4800" dirty="0"/>
              <a:t>?&gt;  </a:t>
            </a:r>
          </a:p>
          <a:p>
            <a:pPr marL="109728" indent="0">
              <a:buNone/>
            </a:pPr>
            <a:r>
              <a:rPr lang="en-IN" sz="4800" dirty="0"/>
              <a:t>Output:</a:t>
            </a:r>
          </a:p>
          <a:p>
            <a:pPr marL="109728" indent="0">
              <a:buNone/>
            </a:pPr>
            <a:r>
              <a:rPr lang="en-IN" sz="4800" dirty="0"/>
              <a:t>1 </a:t>
            </a:r>
            <a:r>
              <a:rPr lang="en-IN" sz="4800" dirty="0" smtClean="0"/>
              <a:t>1</a:t>
            </a:r>
          </a:p>
          <a:p>
            <a:pPr marL="109728" indent="0">
              <a:buNone/>
            </a:pPr>
            <a:r>
              <a:rPr lang="en-IN" sz="4800" dirty="0" smtClean="0"/>
              <a:t> </a:t>
            </a:r>
            <a:r>
              <a:rPr lang="en-IN" sz="4800" dirty="0"/>
              <a:t>1 </a:t>
            </a:r>
            <a:r>
              <a:rPr lang="en-IN" sz="4800" dirty="0" smtClean="0"/>
              <a:t>2</a:t>
            </a:r>
          </a:p>
          <a:p>
            <a:pPr marL="109728" indent="0">
              <a:buNone/>
            </a:pPr>
            <a:r>
              <a:rPr lang="en-IN" sz="4800" dirty="0" smtClean="0"/>
              <a:t> </a:t>
            </a:r>
            <a:r>
              <a:rPr lang="en-IN" sz="4800" dirty="0"/>
              <a:t>1 3 </a:t>
            </a:r>
            <a:endParaRPr lang="en-IN" sz="4800" dirty="0" smtClean="0"/>
          </a:p>
          <a:p>
            <a:pPr marL="109728" indent="0">
              <a:buNone/>
            </a:pPr>
            <a:r>
              <a:rPr lang="en-IN" sz="4800" dirty="0" smtClean="0"/>
              <a:t>2 </a:t>
            </a:r>
            <a:r>
              <a:rPr lang="en-IN" sz="4800" dirty="0"/>
              <a:t>1 </a:t>
            </a:r>
            <a:endParaRPr lang="en-IN" sz="4800" dirty="0" smtClean="0"/>
          </a:p>
          <a:p>
            <a:pPr marL="109728" indent="0">
              <a:buNone/>
            </a:pPr>
            <a:r>
              <a:rPr lang="en-IN" sz="4800" dirty="0" smtClean="0"/>
              <a:t>2 </a:t>
            </a:r>
            <a:r>
              <a:rPr lang="en-IN" sz="4800" dirty="0"/>
              <a:t>2 </a:t>
            </a:r>
            <a:endParaRPr lang="en-IN" sz="4800" dirty="0" smtClean="0"/>
          </a:p>
          <a:p>
            <a:pPr marL="109728" indent="0">
              <a:buNone/>
            </a:pPr>
            <a:r>
              <a:rPr lang="en-IN" sz="4800" dirty="0" smtClean="0"/>
              <a:t>3 </a:t>
            </a:r>
            <a:r>
              <a:rPr lang="en-IN" sz="4800" dirty="0"/>
              <a:t>1 </a:t>
            </a:r>
            <a:endParaRPr lang="en-IN" sz="4800" dirty="0" smtClean="0"/>
          </a:p>
          <a:p>
            <a:pPr marL="109728" indent="0">
              <a:buNone/>
            </a:pPr>
            <a:r>
              <a:rPr lang="en-IN" sz="4800" dirty="0" smtClean="0"/>
              <a:t>3 </a:t>
            </a:r>
            <a:r>
              <a:rPr lang="en-IN" sz="4800" dirty="0"/>
              <a:t>2 </a:t>
            </a:r>
            <a:endParaRPr lang="en-IN" sz="4800" dirty="0" smtClean="0"/>
          </a:p>
          <a:p>
            <a:pPr marL="109728" indent="0">
              <a:buNone/>
            </a:pPr>
            <a:r>
              <a:rPr lang="en-IN" sz="4800" dirty="0" smtClean="0"/>
              <a:t>3 </a:t>
            </a:r>
            <a:r>
              <a:rPr lang="en-IN" sz="4800" dirty="0"/>
              <a:t>3 </a:t>
            </a:r>
          </a:p>
          <a:p>
            <a:pPr marL="109728" indent="0">
              <a:buNone/>
            </a:pPr>
            <a:endParaRPr lang="nn-NO" dirty="0"/>
          </a:p>
          <a:p>
            <a:endParaRPr lang="en-IN" dirty="0"/>
          </a:p>
        </p:txBody>
      </p:sp>
      <p:sp>
        <p:nvSpPr>
          <p:cNvPr id="3" name="Title 2"/>
          <p:cNvSpPr>
            <a:spLocks noGrp="1"/>
          </p:cNvSpPr>
          <p:nvPr>
            <p:ph type="title"/>
          </p:nvPr>
        </p:nvSpPr>
        <p:spPr/>
        <p:txBody>
          <a:bodyPr>
            <a:normAutofit fontScale="90000"/>
          </a:bodyPr>
          <a:lstStyle/>
          <a:p>
            <a:r>
              <a:rPr lang="en-IN" dirty="0"/>
              <a:t>PHP Break</a:t>
            </a:r>
            <a:br>
              <a:rPr lang="en-IN" dirty="0"/>
            </a:br>
            <a:endParaRPr lang="en-IN" dirty="0"/>
          </a:p>
        </p:txBody>
      </p:sp>
    </p:spTree>
    <p:extLst>
      <p:ext uri="{BB962C8B-B14F-4D97-AF65-F5344CB8AC3E}">
        <p14:creationId xmlns:p14="http://schemas.microsoft.com/office/powerpoint/2010/main" val="284915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p:spPr>
        <p:txBody>
          <a:bodyPr>
            <a:normAutofit fontScale="90000"/>
          </a:bodyPr>
          <a:lstStyle/>
          <a:p>
            <a:r>
              <a:rPr lang="en-IN" b="1" dirty="0"/>
              <a:t>PHP Syntax and Tags</a:t>
            </a:r>
            <a:br>
              <a:rPr lang="en-IN" b="1" dirty="0"/>
            </a:br>
            <a:endParaRPr lang="en-IN" dirty="0"/>
          </a:p>
        </p:txBody>
      </p:sp>
      <p:sp>
        <p:nvSpPr>
          <p:cNvPr id="3" name="Subtitle 2"/>
          <p:cNvSpPr>
            <a:spLocks noGrp="1"/>
          </p:cNvSpPr>
          <p:nvPr>
            <p:ph type="subTitle" idx="1"/>
          </p:nvPr>
        </p:nvSpPr>
        <p:spPr>
          <a:xfrm>
            <a:off x="914400" y="1600200"/>
            <a:ext cx="7543800" cy="4648200"/>
          </a:xfrm>
        </p:spPr>
        <p:txBody>
          <a:bodyPr/>
          <a:lstStyle/>
          <a:p>
            <a:r>
              <a:rPr lang="en-IN" dirty="0"/>
              <a:t>There are four different pairs of opening and closing tags which can be used in </a:t>
            </a:r>
            <a:r>
              <a:rPr lang="en-IN" dirty="0" err="1"/>
              <a:t>php</a:t>
            </a:r>
            <a:r>
              <a:rPr lang="en-IN" dirty="0"/>
              <a:t>. Here is the list of tags.</a:t>
            </a:r>
          </a:p>
          <a:p>
            <a:pPr algn="l"/>
            <a:r>
              <a:rPr lang="en-IN" dirty="0"/>
              <a:t>Default syntax</a:t>
            </a:r>
          </a:p>
          <a:p>
            <a:pPr algn="l"/>
            <a:r>
              <a:rPr lang="en-IN" dirty="0"/>
              <a:t>Short open Tags</a:t>
            </a:r>
          </a:p>
          <a:p>
            <a:pPr algn="l"/>
            <a:r>
              <a:rPr lang="en-IN" dirty="0"/>
              <a:t>HTML Script Tags</a:t>
            </a:r>
          </a:p>
          <a:p>
            <a:pPr algn="l"/>
            <a:r>
              <a:rPr lang="en-IN" dirty="0"/>
              <a:t>ASP Style Tags </a:t>
            </a:r>
          </a:p>
          <a:p>
            <a:endParaRPr lang="en-IN" dirty="0"/>
          </a:p>
        </p:txBody>
      </p:sp>
    </p:spTree>
    <p:extLst>
      <p:ext uri="{BB962C8B-B14F-4D97-AF65-F5344CB8AC3E}">
        <p14:creationId xmlns:p14="http://schemas.microsoft.com/office/powerpoint/2010/main" val="36679755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59491"/>
          </a:xfrm>
        </p:spPr>
        <p:txBody>
          <a:bodyPr>
            <a:normAutofit fontScale="55000" lnSpcReduction="20000"/>
          </a:bodyPr>
          <a:lstStyle/>
          <a:p>
            <a:r>
              <a:rPr lang="en-US" dirty="0"/>
              <a:t>PHP For Each Loop</a:t>
            </a:r>
          </a:p>
          <a:p>
            <a:r>
              <a:rPr lang="en-US" dirty="0"/>
              <a:t>PHP for each loop is used to traverse array elements.</a:t>
            </a:r>
          </a:p>
          <a:p>
            <a:r>
              <a:rPr lang="en-US" b="1" dirty="0"/>
              <a:t>Syntax</a:t>
            </a:r>
            <a:endParaRPr lang="en-US" dirty="0"/>
          </a:p>
          <a:p>
            <a:r>
              <a:rPr lang="en-US" b="1" dirty="0" err="1"/>
              <a:t>foreach</a:t>
            </a:r>
            <a:r>
              <a:rPr lang="en-US" dirty="0"/>
              <a:t>( $array </a:t>
            </a:r>
            <a:r>
              <a:rPr lang="en-US" b="1" dirty="0"/>
              <a:t>as</a:t>
            </a:r>
            <a:r>
              <a:rPr lang="en-US" dirty="0"/>
              <a:t> $</a:t>
            </a:r>
            <a:r>
              <a:rPr lang="en-US" dirty="0" err="1"/>
              <a:t>var</a:t>
            </a:r>
            <a:r>
              <a:rPr lang="en-US" dirty="0"/>
              <a:t> ){  </a:t>
            </a:r>
          </a:p>
          <a:p>
            <a:r>
              <a:rPr lang="en-US" dirty="0"/>
              <a:t> //code to be executed  </a:t>
            </a:r>
          </a:p>
          <a:p>
            <a:r>
              <a:rPr lang="en-US" dirty="0"/>
              <a:t>}  </a:t>
            </a:r>
          </a:p>
          <a:p>
            <a:r>
              <a:rPr lang="en-US" dirty="0"/>
              <a:t>?&gt;  </a:t>
            </a:r>
          </a:p>
          <a:p>
            <a:r>
              <a:rPr lang="en-US" b="1" dirty="0"/>
              <a:t>Example</a:t>
            </a:r>
            <a:endParaRPr lang="en-US" dirty="0"/>
          </a:p>
          <a:p>
            <a:r>
              <a:rPr lang="en-US" dirty="0"/>
              <a:t>&lt;?</a:t>
            </a:r>
            <a:r>
              <a:rPr lang="en-US" dirty="0" err="1"/>
              <a:t>php</a:t>
            </a:r>
            <a:r>
              <a:rPr lang="en-US" dirty="0"/>
              <a:t>  </a:t>
            </a:r>
          </a:p>
          <a:p>
            <a:r>
              <a:rPr lang="en-US" dirty="0"/>
              <a:t>$season=</a:t>
            </a:r>
            <a:r>
              <a:rPr lang="en-US" b="1" dirty="0"/>
              <a:t>array</a:t>
            </a:r>
            <a:r>
              <a:rPr lang="en-US" dirty="0"/>
              <a:t>("</a:t>
            </a:r>
            <a:r>
              <a:rPr lang="en-US" dirty="0" err="1"/>
              <a:t>summer","winter","spring","autumn</a:t>
            </a:r>
            <a:r>
              <a:rPr lang="en-US" dirty="0"/>
              <a:t>");  </a:t>
            </a:r>
          </a:p>
          <a:p>
            <a:r>
              <a:rPr lang="en-US" b="1" dirty="0" err="1"/>
              <a:t>foreach</a:t>
            </a:r>
            <a:r>
              <a:rPr lang="en-US" dirty="0"/>
              <a:t>( $season </a:t>
            </a:r>
            <a:r>
              <a:rPr lang="en-US" b="1" dirty="0"/>
              <a:t>as</a:t>
            </a:r>
            <a:r>
              <a:rPr lang="en-US" dirty="0"/>
              <a:t> $</a:t>
            </a:r>
            <a:r>
              <a:rPr lang="en-US" dirty="0" err="1"/>
              <a:t>arr</a:t>
            </a:r>
            <a:r>
              <a:rPr lang="en-US" dirty="0"/>
              <a:t> ){  </a:t>
            </a:r>
          </a:p>
          <a:p>
            <a:r>
              <a:rPr lang="en-US" dirty="0"/>
              <a:t>  echo "Season is: $</a:t>
            </a:r>
            <a:r>
              <a:rPr lang="en-US" dirty="0" err="1"/>
              <a:t>arr</a:t>
            </a:r>
            <a:r>
              <a:rPr lang="en-US" dirty="0"/>
              <a:t>&lt;</a:t>
            </a:r>
            <a:r>
              <a:rPr lang="en-US" dirty="0" err="1"/>
              <a:t>br</a:t>
            </a:r>
            <a:r>
              <a:rPr lang="en-US" dirty="0"/>
              <a:t> /&gt;";  </a:t>
            </a:r>
          </a:p>
          <a:p>
            <a:r>
              <a:rPr lang="en-US" dirty="0"/>
              <a:t>}  </a:t>
            </a:r>
          </a:p>
          <a:p>
            <a:r>
              <a:rPr lang="en-US" dirty="0"/>
              <a:t>?&gt;  </a:t>
            </a:r>
          </a:p>
          <a:p>
            <a:r>
              <a:rPr lang="en-US" dirty="0"/>
              <a:t>Output:</a:t>
            </a:r>
          </a:p>
          <a:p>
            <a:r>
              <a:rPr lang="en-US" dirty="0"/>
              <a:t>Season is: summer </a:t>
            </a:r>
            <a:endParaRPr lang="en-US" dirty="0" smtClean="0"/>
          </a:p>
          <a:p>
            <a:r>
              <a:rPr lang="en-US" dirty="0" smtClean="0"/>
              <a:t>Season </a:t>
            </a:r>
            <a:r>
              <a:rPr lang="en-US" dirty="0"/>
              <a:t>is: winter </a:t>
            </a:r>
            <a:endParaRPr lang="en-US" dirty="0" smtClean="0"/>
          </a:p>
          <a:p>
            <a:r>
              <a:rPr lang="en-US" smtClean="0"/>
              <a:t>Season </a:t>
            </a:r>
            <a:r>
              <a:rPr lang="en-US" dirty="0"/>
              <a:t>is: </a:t>
            </a:r>
            <a:r>
              <a:rPr lang="en-US"/>
              <a:t>spring </a:t>
            </a:r>
            <a:endParaRPr lang="en-US" smtClean="0"/>
          </a:p>
          <a:p>
            <a:r>
              <a:rPr lang="en-US" smtClean="0"/>
              <a:t>Season </a:t>
            </a:r>
            <a:r>
              <a:rPr lang="en-US" dirty="0"/>
              <a:t>is: autumn</a:t>
            </a:r>
          </a:p>
          <a:p>
            <a:endParaRPr lang="en-IN" dirty="0"/>
          </a:p>
        </p:txBody>
      </p:sp>
    </p:spTree>
    <p:extLst>
      <p:ext uri="{BB962C8B-B14F-4D97-AF65-F5344CB8AC3E}">
        <p14:creationId xmlns:p14="http://schemas.microsoft.com/office/powerpoint/2010/main" val="128573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Default Syntax</a:t>
            </a:r>
            <a:endParaRPr lang="en-IN" dirty="0"/>
          </a:p>
          <a:p>
            <a:r>
              <a:rPr lang="en-IN" dirty="0"/>
              <a:t>The default syntax starts with "&lt;? </a:t>
            </a:r>
            <a:r>
              <a:rPr lang="en-IN" dirty="0" err="1"/>
              <a:t>php</a:t>
            </a:r>
            <a:r>
              <a:rPr lang="en-IN" dirty="0"/>
              <a:t>" and ends with "?&gt;".</a:t>
            </a:r>
          </a:p>
          <a:p>
            <a:r>
              <a:rPr lang="en-IN" b="1" dirty="0"/>
              <a:t>Example:</a:t>
            </a:r>
            <a:endParaRPr lang="en-IN" dirty="0"/>
          </a:p>
          <a:p>
            <a:pPr marL="0" indent="0">
              <a:buNone/>
            </a:pPr>
            <a:r>
              <a:rPr lang="en-IN" dirty="0"/>
              <a:t>&lt;?</a:t>
            </a:r>
            <a:r>
              <a:rPr lang="en-IN" dirty="0" err="1"/>
              <a:t>php</a:t>
            </a:r>
            <a:r>
              <a:rPr lang="en-IN" dirty="0"/>
              <a:t> </a:t>
            </a:r>
            <a:endParaRPr lang="en-IN" dirty="0" smtClean="0"/>
          </a:p>
          <a:p>
            <a:pPr marL="0" indent="0">
              <a:buNone/>
            </a:pPr>
            <a:r>
              <a:rPr lang="en-IN" dirty="0" smtClean="0"/>
              <a:t>echo </a:t>
            </a:r>
            <a:r>
              <a:rPr lang="en-IN" dirty="0"/>
              <a:t>"Default Syntax</a:t>
            </a:r>
            <a:r>
              <a:rPr lang="en-IN" dirty="0" smtClean="0"/>
              <a:t>";</a:t>
            </a:r>
          </a:p>
          <a:p>
            <a:pPr marL="0" indent="0">
              <a:buNone/>
            </a:pPr>
            <a:r>
              <a:rPr lang="en-IN" dirty="0" smtClean="0"/>
              <a:t> </a:t>
            </a:r>
            <a:r>
              <a:rPr lang="en-IN" dirty="0"/>
              <a:t>?&gt;</a:t>
            </a:r>
          </a:p>
          <a:p>
            <a:endParaRPr lang="en-IN" dirty="0"/>
          </a:p>
        </p:txBody>
      </p:sp>
      <p:sp>
        <p:nvSpPr>
          <p:cNvPr id="2" name="Title 1"/>
          <p:cNvSpPr>
            <a:spLocks noGrp="1"/>
          </p:cNvSpPr>
          <p:nvPr>
            <p:ph type="title"/>
          </p:nvPr>
        </p:nvSpPr>
        <p:spPr/>
        <p:txBody>
          <a:bodyPr>
            <a:normAutofit fontScale="90000"/>
          </a:bodyPr>
          <a:lstStyle/>
          <a:p>
            <a:r>
              <a:rPr lang="en-IN" dirty="0"/>
              <a:t>Default syntax</a:t>
            </a:r>
            <a:br>
              <a:rPr lang="en-IN" dirty="0"/>
            </a:br>
            <a:endParaRPr lang="en-IN" dirty="0"/>
          </a:p>
        </p:txBody>
      </p:sp>
    </p:spTree>
    <p:extLst>
      <p:ext uri="{BB962C8B-B14F-4D97-AF65-F5344CB8AC3E}">
        <p14:creationId xmlns:p14="http://schemas.microsoft.com/office/powerpoint/2010/main" val="10737337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Short open Tags</a:t>
            </a:r>
            <a:endParaRPr lang="en-IN" dirty="0"/>
          </a:p>
          <a:p>
            <a:pPr marL="0" indent="0">
              <a:buNone/>
            </a:pPr>
            <a:r>
              <a:rPr lang="en-IN" dirty="0"/>
              <a:t>The short tags starts with "&lt;?" and ends with "?&gt;". Short style tags are only available when they are enabled in php.ini configuration file on servers. </a:t>
            </a:r>
          </a:p>
          <a:p>
            <a:pPr marL="0" indent="0">
              <a:buNone/>
            </a:pPr>
            <a:r>
              <a:rPr lang="en-IN" b="1" dirty="0"/>
              <a:t>Example:</a:t>
            </a:r>
            <a:endParaRPr lang="en-IN" dirty="0"/>
          </a:p>
          <a:p>
            <a:pPr marL="0" indent="0">
              <a:buNone/>
            </a:pPr>
            <a:r>
              <a:rPr lang="en-IN" dirty="0"/>
              <a:t>&lt;? echo "PHP example with short-tags"; ?&gt;</a:t>
            </a:r>
          </a:p>
          <a:p>
            <a:endParaRPr lang="en-IN" dirty="0"/>
          </a:p>
        </p:txBody>
      </p:sp>
      <p:sp>
        <p:nvSpPr>
          <p:cNvPr id="2" name="Title 1"/>
          <p:cNvSpPr>
            <a:spLocks noGrp="1"/>
          </p:cNvSpPr>
          <p:nvPr>
            <p:ph type="title"/>
          </p:nvPr>
        </p:nvSpPr>
        <p:spPr/>
        <p:txBody>
          <a:bodyPr>
            <a:normAutofit fontScale="90000"/>
          </a:bodyPr>
          <a:lstStyle/>
          <a:p>
            <a:r>
              <a:rPr lang="en-IN" b="1" dirty="0"/>
              <a:t>Short open Tags</a:t>
            </a:r>
            <a:r>
              <a:rPr lang="en-IN" dirty="0"/>
              <a:t/>
            </a:r>
            <a:br>
              <a:rPr lang="en-IN" dirty="0"/>
            </a:br>
            <a:endParaRPr lang="en-IN" dirty="0"/>
          </a:p>
        </p:txBody>
      </p:sp>
    </p:spTree>
    <p:extLst>
      <p:ext uri="{BB962C8B-B14F-4D97-AF65-F5344CB8AC3E}">
        <p14:creationId xmlns:p14="http://schemas.microsoft.com/office/powerpoint/2010/main" val="95222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HTML Script Tags </a:t>
            </a:r>
            <a:endParaRPr lang="en-IN" dirty="0"/>
          </a:p>
          <a:p>
            <a:r>
              <a:rPr lang="en-IN" dirty="0"/>
              <a:t>HTML script tags look like this :</a:t>
            </a:r>
          </a:p>
          <a:p>
            <a:r>
              <a:rPr lang="en-IN" dirty="0"/>
              <a:t>&lt;script language="</a:t>
            </a:r>
            <a:r>
              <a:rPr lang="en-IN" dirty="0" err="1"/>
              <a:t>php</a:t>
            </a:r>
            <a:r>
              <a:rPr lang="en-IN" dirty="0"/>
              <a:t>"&gt; echo "This is HTML script tags."; &lt;/script&gt;</a:t>
            </a:r>
          </a:p>
          <a:p>
            <a:endParaRPr lang="en-IN" dirty="0"/>
          </a:p>
        </p:txBody>
      </p:sp>
      <p:sp>
        <p:nvSpPr>
          <p:cNvPr id="2" name="Title 1"/>
          <p:cNvSpPr>
            <a:spLocks noGrp="1"/>
          </p:cNvSpPr>
          <p:nvPr>
            <p:ph type="title"/>
          </p:nvPr>
        </p:nvSpPr>
        <p:spPr/>
        <p:txBody>
          <a:bodyPr>
            <a:normAutofit fontScale="90000"/>
          </a:bodyPr>
          <a:lstStyle/>
          <a:p>
            <a:r>
              <a:rPr lang="en-IN" b="1" dirty="0"/>
              <a:t>HTML Script Tags </a:t>
            </a:r>
            <a:r>
              <a:rPr lang="en-IN" dirty="0"/>
              <a:t/>
            </a:r>
            <a:br>
              <a:rPr lang="en-IN" dirty="0"/>
            </a:br>
            <a:endParaRPr lang="en-IN" dirty="0"/>
          </a:p>
        </p:txBody>
      </p:sp>
    </p:spTree>
    <p:extLst>
      <p:ext uri="{BB962C8B-B14F-4D97-AF65-F5344CB8AC3E}">
        <p14:creationId xmlns:p14="http://schemas.microsoft.com/office/powerpoint/2010/main" val="2504366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ASP Style Tags</a:t>
            </a:r>
            <a:endParaRPr lang="en-IN" dirty="0"/>
          </a:p>
          <a:p>
            <a:r>
              <a:rPr lang="en-IN" dirty="0"/>
              <a:t>The ASP style tags start with "&lt;%" and ends with "%&gt;". ASP style tags are only available when they are enabled in php.ini configuration file on servers. </a:t>
            </a:r>
          </a:p>
          <a:p>
            <a:r>
              <a:rPr lang="en-IN" b="1" dirty="0"/>
              <a:t>Example:</a:t>
            </a:r>
            <a:endParaRPr lang="en-IN" dirty="0"/>
          </a:p>
          <a:p>
            <a:r>
              <a:rPr lang="en-IN" dirty="0"/>
              <a:t>&lt;% echo 'This is ASP like style'; %&gt;</a:t>
            </a:r>
          </a:p>
          <a:p>
            <a:endParaRPr lang="en-IN" dirty="0"/>
          </a:p>
        </p:txBody>
      </p:sp>
      <p:sp>
        <p:nvSpPr>
          <p:cNvPr id="2" name="Title 1"/>
          <p:cNvSpPr>
            <a:spLocks noGrp="1"/>
          </p:cNvSpPr>
          <p:nvPr>
            <p:ph type="title"/>
          </p:nvPr>
        </p:nvSpPr>
        <p:spPr/>
        <p:txBody>
          <a:bodyPr>
            <a:normAutofit fontScale="90000"/>
          </a:bodyPr>
          <a:lstStyle/>
          <a:p>
            <a:r>
              <a:rPr lang="en-IN" b="1" dirty="0"/>
              <a:t>ASP Style Tags</a:t>
            </a:r>
            <a:r>
              <a:rPr lang="en-IN" dirty="0"/>
              <a:t/>
            </a:r>
            <a:br>
              <a:rPr lang="en-IN" dirty="0"/>
            </a:br>
            <a:endParaRPr lang="en-IN" dirty="0"/>
          </a:p>
        </p:txBody>
      </p:sp>
    </p:spTree>
    <p:extLst>
      <p:ext uri="{BB962C8B-B14F-4D97-AF65-F5344CB8AC3E}">
        <p14:creationId xmlns:p14="http://schemas.microsoft.com/office/powerpoint/2010/main" val="9461328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In </a:t>
            </a:r>
            <a:r>
              <a:rPr lang="en-IN" dirty="0"/>
              <a:t>PHP the user defined functions, classes, core language keywords (for example if, else, while, echo etc.) are case-insensitive. Therefore the three echo statements in the following example are equal. </a:t>
            </a:r>
          </a:p>
          <a:p>
            <a:r>
              <a:rPr lang="en-IN" b="1" dirty="0"/>
              <a:t>Example - 1</a:t>
            </a:r>
            <a:endParaRPr lang="en-IN" dirty="0"/>
          </a:p>
          <a:p>
            <a:pPr marL="0" indent="0">
              <a:buNone/>
            </a:pPr>
            <a:r>
              <a:rPr lang="en-IN" dirty="0"/>
              <a:t>&lt;?</a:t>
            </a:r>
            <a:r>
              <a:rPr lang="en-IN" dirty="0" err="1"/>
              <a:t>php</a:t>
            </a:r>
            <a:r>
              <a:rPr lang="en-IN" dirty="0"/>
              <a:t> </a:t>
            </a:r>
            <a:endParaRPr lang="en-IN" dirty="0" smtClean="0"/>
          </a:p>
          <a:p>
            <a:pPr marL="0" indent="0">
              <a:buNone/>
            </a:pPr>
            <a:r>
              <a:rPr lang="en-IN" dirty="0" smtClean="0"/>
              <a:t>echo</a:t>
            </a:r>
            <a:r>
              <a:rPr lang="en-IN" dirty="0"/>
              <a:t>("We are learning PHP case sensitivity &lt;</a:t>
            </a:r>
            <a:r>
              <a:rPr lang="en-IN" dirty="0" err="1"/>
              <a:t>br</a:t>
            </a:r>
            <a:r>
              <a:rPr lang="en-IN" dirty="0"/>
              <a:t> /&gt;"); </a:t>
            </a:r>
            <a:endParaRPr lang="en-IN" dirty="0" smtClean="0"/>
          </a:p>
          <a:p>
            <a:pPr marL="0" indent="0">
              <a:buNone/>
            </a:pPr>
            <a:r>
              <a:rPr lang="en-IN" dirty="0" smtClean="0"/>
              <a:t>ECHO</a:t>
            </a:r>
            <a:r>
              <a:rPr lang="en-IN" dirty="0"/>
              <a:t>("We are learning PHP case sensitivity &lt;</a:t>
            </a:r>
            <a:r>
              <a:rPr lang="en-IN" dirty="0" err="1"/>
              <a:t>br</a:t>
            </a:r>
            <a:r>
              <a:rPr lang="en-IN" dirty="0"/>
              <a:t> /&gt;"); </a:t>
            </a:r>
            <a:r>
              <a:rPr lang="en-IN" dirty="0" err="1"/>
              <a:t>EcHo</a:t>
            </a:r>
            <a:r>
              <a:rPr lang="en-IN" dirty="0"/>
              <a:t>("We are learning PHP case sensitivity &lt;</a:t>
            </a:r>
            <a:r>
              <a:rPr lang="en-IN" dirty="0" err="1"/>
              <a:t>br</a:t>
            </a:r>
            <a:r>
              <a:rPr lang="en-IN" dirty="0"/>
              <a:t> /&gt;"); </a:t>
            </a:r>
            <a:endParaRPr lang="en-IN" dirty="0" smtClean="0"/>
          </a:p>
          <a:p>
            <a:pPr marL="0" indent="0">
              <a:buNone/>
            </a:pPr>
            <a:r>
              <a:rPr lang="en-IN" dirty="0" smtClean="0"/>
              <a:t>?&gt;</a:t>
            </a:r>
            <a:endParaRPr lang="en-IN" dirty="0"/>
          </a:p>
          <a:p>
            <a:endParaRPr lang="en-IN" dirty="0"/>
          </a:p>
        </p:txBody>
      </p:sp>
      <p:sp>
        <p:nvSpPr>
          <p:cNvPr id="2" name="Title 1"/>
          <p:cNvSpPr>
            <a:spLocks noGrp="1"/>
          </p:cNvSpPr>
          <p:nvPr>
            <p:ph type="title"/>
          </p:nvPr>
        </p:nvSpPr>
        <p:spPr/>
        <p:txBody>
          <a:bodyPr>
            <a:normAutofit fontScale="90000"/>
          </a:bodyPr>
          <a:lstStyle/>
          <a:p>
            <a:r>
              <a:rPr lang="en-IN" b="1" dirty="0"/>
              <a:t>PHP Case sensitivity</a:t>
            </a:r>
            <a:r>
              <a:rPr lang="en-IN" dirty="0"/>
              <a:t/>
            </a:r>
            <a:br>
              <a:rPr lang="en-IN" dirty="0"/>
            </a:br>
            <a:endParaRPr lang="en-IN" dirty="0"/>
          </a:p>
        </p:txBody>
      </p:sp>
    </p:spTree>
    <p:extLst>
      <p:ext uri="{BB962C8B-B14F-4D97-AF65-F5344CB8AC3E}">
        <p14:creationId xmlns:p14="http://schemas.microsoft.com/office/powerpoint/2010/main" val="3586548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IN" dirty="0"/>
              <a:t>Variables and Statements are case sensitive </a:t>
            </a:r>
            <a:endParaRPr lang="en-IN" dirty="0" smtClean="0"/>
          </a:p>
          <a:p>
            <a:r>
              <a:rPr lang="en-IN" dirty="0" smtClean="0"/>
              <a:t>In </a:t>
            </a:r>
            <a:r>
              <a:rPr lang="en-IN" dirty="0"/>
              <a:t>PHP, a variable starts with the $ sign, followed by the name of the variable:</a:t>
            </a:r>
          </a:p>
          <a:p>
            <a:r>
              <a:rPr lang="en-IN" dirty="0"/>
              <a:t>&lt;?</a:t>
            </a:r>
            <a:r>
              <a:rPr lang="en-IN" dirty="0" err="1"/>
              <a:t>php</a:t>
            </a:r>
            <a:r>
              <a:rPr lang="en-IN" dirty="0"/>
              <a:t/>
            </a:r>
            <a:br>
              <a:rPr lang="en-IN" dirty="0"/>
            </a:br>
            <a:r>
              <a:rPr lang="en-IN" dirty="0"/>
              <a:t>$txt = "Hello world!";</a:t>
            </a:r>
            <a:br>
              <a:rPr lang="en-IN" dirty="0"/>
            </a:br>
            <a:r>
              <a:rPr lang="en-IN" dirty="0"/>
              <a:t>$x = 5;</a:t>
            </a:r>
            <a:br>
              <a:rPr lang="en-IN" dirty="0"/>
            </a:br>
            <a:r>
              <a:rPr lang="en-IN" dirty="0"/>
              <a:t>$y = </a:t>
            </a:r>
            <a:r>
              <a:rPr lang="en-IN" dirty="0" smtClean="0"/>
              <a:t>15.5;</a:t>
            </a:r>
          </a:p>
          <a:p>
            <a:pPr marL="0" indent="0">
              <a:buNone/>
            </a:pPr>
            <a:r>
              <a:rPr lang="es-ES" dirty="0"/>
              <a:t>echo $</a:t>
            </a:r>
            <a:r>
              <a:rPr lang="es-ES" dirty="0" err="1"/>
              <a:t>txt</a:t>
            </a:r>
            <a:r>
              <a:rPr lang="es-ES" dirty="0"/>
              <a:t>;</a:t>
            </a:r>
            <a:br>
              <a:rPr lang="es-ES" dirty="0"/>
            </a:br>
            <a:r>
              <a:rPr lang="es-ES" dirty="0"/>
              <a:t>echo "&lt;</a:t>
            </a:r>
            <a:r>
              <a:rPr lang="es-ES" dirty="0" err="1"/>
              <a:t>br</a:t>
            </a:r>
            <a:r>
              <a:rPr lang="es-ES" dirty="0"/>
              <a:t>&gt;";</a:t>
            </a:r>
            <a:br>
              <a:rPr lang="es-ES" dirty="0"/>
            </a:br>
            <a:r>
              <a:rPr lang="es-ES" dirty="0"/>
              <a:t>echo $x;</a:t>
            </a:r>
            <a:br>
              <a:rPr lang="es-ES" dirty="0"/>
            </a:br>
            <a:r>
              <a:rPr lang="es-ES" dirty="0"/>
              <a:t>echo "&lt;</a:t>
            </a:r>
            <a:r>
              <a:rPr lang="es-ES" dirty="0" err="1"/>
              <a:t>br</a:t>
            </a:r>
            <a:r>
              <a:rPr lang="es-ES" dirty="0"/>
              <a:t>&gt;";</a:t>
            </a:r>
            <a:br>
              <a:rPr lang="es-ES" dirty="0"/>
            </a:br>
            <a:r>
              <a:rPr lang="es-ES" dirty="0"/>
              <a:t>echo $y;</a:t>
            </a:r>
            <a:br>
              <a:rPr lang="es-ES" dirty="0"/>
            </a:br>
            <a:r>
              <a:rPr lang="es-ES" dirty="0"/>
              <a:t>?&gt;</a:t>
            </a:r>
            <a:r>
              <a:rPr lang="en-IN" dirty="0"/>
              <a:t/>
            </a:r>
            <a:br>
              <a:rPr lang="en-IN" dirty="0"/>
            </a:br>
            <a:r>
              <a:rPr lang="en-IN" dirty="0"/>
              <a:t>?&gt; </a:t>
            </a:r>
          </a:p>
          <a:p>
            <a:endParaRPr lang="en-IN" dirty="0"/>
          </a:p>
        </p:txBody>
      </p:sp>
      <p:sp>
        <p:nvSpPr>
          <p:cNvPr id="2" name="Title 1"/>
          <p:cNvSpPr>
            <a:spLocks noGrp="1"/>
          </p:cNvSpPr>
          <p:nvPr>
            <p:ph type="title"/>
          </p:nvPr>
        </p:nvSpPr>
        <p:spPr/>
        <p:txBody>
          <a:bodyPr>
            <a:normAutofit fontScale="90000"/>
          </a:bodyPr>
          <a:lstStyle/>
          <a:p>
            <a:r>
              <a:rPr lang="en-IN" dirty="0"/>
              <a:t>Creating (Declaring) PHP Variables</a:t>
            </a:r>
            <a:br>
              <a:rPr lang="en-IN" dirty="0"/>
            </a:br>
            <a:endParaRPr lang="en-IN" dirty="0"/>
          </a:p>
        </p:txBody>
      </p:sp>
    </p:spTree>
    <p:extLst>
      <p:ext uri="{BB962C8B-B14F-4D97-AF65-F5344CB8AC3E}">
        <p14:creationId xmlns:p14="http://schemas.microsoft.com/office/powerpoint/2010/main" val="9956755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93</TotalTime>
  <Words>1320</Words>
  <Application>Microsoft Office PowerPoint</Application>
  <PresentationFormat>On-screen Show (4:3)</PresentationFormat>
  <Paragraphs>308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PHP-Hypertext Preprocessor</vt:lpstr>
      <vt:lpstr>Install PHP </vt:lpstr>
      <vt:lpstr>PHP Syntax and Tags </vt:lpstr>
      <vt:lpstr>Default syntax </vt:lpstr>
      <vt:lpstr>Short open Tags </vt:lpstr>
      <vt:lpstr>HTML Script Tags  </vt:lpstr>
      <vt:lpstr>ASP Style Tags </vt:lpstr>
      <vt:lpstr>PHP Case sensitivity </vt:lpstr>
      <vt:lpstr>Creating (Declaring) PHP Variables </vt:lpstr>
      <vt:lpstr>Variable declaration in php</vt:lpstr>
      <vt:lpstr>PowerPoint Presentation</vt:lpstr>
      <vt:lpstr>PHP Variables Scope </vt:lpstr>
      <vt:lpstr>Global  </vt:lpstr>
      <vt:lpstr>LOCAL SCOPE</vt:lpstr>
      <vt:lpstr>PowerPoint Presentation</vt:lpstr>
      <vt:lpstr>The static Keyword </vt:lpstr>
      <vt:lpstr>Conditional statements</vt:lpstr>
      <vt:lpstr>PowerPoint Presentation</vt:lpstr>
      <vt:lpstr>If-else Statement </vt:lpstr>
      <vt:lpstr>PHP Switch </vt:lpstr>
      <vt:lpstr>PowerPoint Presentation</vt:lpstr>
      <vt:lpstr>PHP For Loop </vt:lpstr>
      <vt:lpstr>PHP Nested For Loop </vt:lpstr>
      <vt:lpstr>PHP While Loop </vt:lpstr>
      <vt:lpstr>PowerPoint Presentation</vt:lpstr>
      <vt:lpstr>PHP Nested While Loop </vt:lpstr>
      <vt:lpstr>PHP do while loop </vt:lpstr>
      <vt:lpstr>PowerPoint Presentation</vt:lpstr>
      <vt:lpstr>PHP Break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Syntax and Tags </dc:title>
  <dc:creator>gogol</dc:creator>
  <cp:lastModifiedBy>Computer</cp:lastModifiedBy>
  <cp:revision>38</cp:revision>
  <dcterms:created xsi:type="dcterms:W3CDTF">2006-08-16T00:00:00Z</dcterms:created>
  <dcterms:modified xsi:type="dcterms:W3CDTF">2019-12-22T15:55:07Z</dcterms:modified>
</cp:coreProperties>
</file>