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5" r:id="rId4"/>
  </p:sldMasterIdLst>
  <p:notesMasterIdLst>
    <p:notesMasterId r:id="rId6"/>
  </p:notesMasterIdLst>
  <p:sldIdLst>
    <p:sldId id="1391" r:id="rId5"/>
    <p:sldId id="1407" r:id="rId7"/>
    <p:sldId id="1442" r:id="rId8"/>
    <p:sldId id="1392" r:id="rId9"/>
    <p:sldId id="1394" r:id="rId10"/>
    <p:sldId id="1396" r:id="rId11"/>
    <p:sldId id="1408" r:id="rId12"/>
    <p:sldId id="1426" r:id="rId13"/>
    <p:sldId id="1427" r:id="rId14"/>
    <p:sldId id="1428" r:id="rId15"/>
    <p:sldId id="1469" r:id="rId16"/>
    <p:sldId id="1430" r:id="rId17"/>
    <p:sldId id="1433" r:id="rId18"/>
    <p:sldId id="1434" r:id="rId19"/>
    <p:sldId id="1480" r:id="rId20"/>
    <p:sldId id="1481" r:id="rId21"/>
    <p:sldId id="1482" r:id="rId22"/>
    <p:sldId id="1483" r:id="rId23"/>
    <p:sldId id="1484" r:id="rId24"/>
    <p:sldId id="1485" r:id="rId25"/>
    <p:sldId id="1486" r:id="rId26"/>
    <p:sldId id="1487" r:id="rId27"/>
    <p:sldId id="1411" r:id="rId28"/>
    <p:sldId id="1412" r:id="rId29"/>
    <p:sldId id="1410" r:id="rId30"/>
    <p:sldId id="1435" r:id="rId31"/>
    <p:sldId id="1405" r:id="rId32"/>
    <p:sldId id="1404" r:id="rId33"/>
    <p:sldId id="141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4660"/>
  </p:normalViewPr>
  <p:slideViewPr>
    <p:cSldViewPr snapToGrid="0">
      <p:cViewPr varScale="1">
        <p:scale>
          <a:sx n="83" d="100"/>
          <a:sy n="83"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3BC1-3EE4-4E23-B451-47FB6B35A47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9A0B8-EF78-4191-B8E1-6B5A033D26D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p:sp>
      <p:sp>
        <p:nvSpPr>
          <p:cNvPr id="1710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cs typeface="Arial" panose="020B0604020202020204" pitchFamily="34" charset="0"/>
            </a:endParaRPr>
          </a:p>
        </p:txBody>
      </p:sp>
      <p:sp>
        <p:nvSpPr>
          <p:cNvPr id="4" name="Slide Number Placeholder 3"/>
          <p:cNvSpPr txBox="1">
            <a:spLocks noGrp="1"/>
          </p:cNvSpPr>
          <p:nvPr/>
        </p:nvSpPr>
        <p:spPr bwMode="auto">
          <a:xfrm>
            <a:off x="4143375" y="9118600"/>
            <a:ext cx="3170238" cy="481013"/>
          </a:xfrm>
          <a:prstGeom prst="rect">
            <a:avLst/>
          </a:prstGeom>
          <a:noFill/>
          <a:ln>
            <a:miter lim="800000"/>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fld id="{618A4293-AE71-495D-828F-3934B323B756}" type="slidenum">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fld>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3" name="Footer Placeholder 1"/>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Bharati Vidyapeeth’s Institute of Computer Applications and Management, New Delhi-63, by Dr. Sunil Pratap Singh</a:t>
            </a: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4" name="Header Placeholder 6"/>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1015" name="Date Placeholder 9"/>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Enterprise Computing with Java (MCA-305)</a:t>
            </a: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2" name="Slide Number Placeholder 1"/>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CB34B0-5B92-44DD-B1C3-4F0D69E8AB46}" type="slidenum">
              <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tretch>
            <a:fillRect/>
          </a:stretch>
        </p:blipFill>
        <p:spPr bwMode="auto">
          <a:xfrm>
            <a:off x="4765346" y="57152"/>
            <a:ext cx="2661309" cy="108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 y="6532563"/>
            <a:ext cx="12192000"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defRPr/>
            </a:pP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a:t>
            </a:r>
            <a:r>
              <a:rPr lang="en-US" sz="1200" baseline="0" dirty="0">
                <a:solidFill>
                  <a:schemeClr val="bg1"/>
                </a:solidFill>
                <a:latin typeface="Arial" panose="020B0604020202020204" pitchFamily="34" charset="0"/>
              </a:rPr>
              <a:t> (GGS IP University)</a:t>
            </a:r>
            <a:r>
              <a:rPr lang="en-US" sz="1200" dirty="0">
                <a:solidFill>
                  <a:schemeClr val="bg1"/>
                </a:solidFill>
                <a:latin typeface="Arial" panose="020B0604020202020204" pitchFamily="34" charset="0"/>
              </a:rPr>
              <a:t> New Delhi,</a:t>
            </a:r>
            <a:r>
              <a:rPr lang="en-US" sz="1200" baseline="0" dirty="0">
                <a:solidFill>
                  <a:schemeClr val="bg1"/>
                </a:solidFill>
                <a:latin typeface="Arial" panose="020B0604020202020204" pitchFamily="34" charset="0"/>
              </a:rPr>
              <a:t> India</a:t>
            </a:r>
            <a:endParaRPr lang="en-US" sz="1200" dirty="0">
              <a:solidFill>
                <a:schemeClr val="bg1"/>
              </a:solidFill>
              <a:latin typeface="Arial" panose="020B0604020202020204" pitchFamily="34" charset="0"/>
            </a:endParaRPr>
          </a:p>
        </p:txBody>
      </p:sp>
      <p:grpSp>
        <p:nvGrpSpPr>
          <p:cNvPr id="6" name="Group 36"/>
          <p:cNvGrpSpPr/>
          <p:nvPr userDrawn="1"/>
        </p:nvGrpSpPr>
        <p:grpSpPr bwMode="auto">
          <a:xfrm>
            <a:off x="0" y="1274764"/>
            <a:ext cx="12192000" cy="204787"/>
            <a:chOff x="0" y="803"/>
            <a:chExt cx="5760" cy="129"/>
          </a:xfrm>
        </p:grpSpPr>
        <p:sp>
          <p:nvSpPr>
            <p:cNvPr id="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ln>
          </p:spPr>
          <p:txBody>
            <a:bodyPr wrap="none" anchor="ctr"/>
            <a:lstStyle/>
            <a:p>
              <a:endParaRPr lang="en-US" sz="2400"/>
            </a:p>
          </p:txBody>
        </p:sp>
        <p:sp>
          <p:nvSpPr>
            <p:cNvPr id="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ln>
          </p:spPr>
          <p:txBody>
            <a:bodyPr wrap="none" anchor="ctr"/>
            <a:lstStyle/>
            <a:p>
              <a:endParaRPr lang="en-US" sz="2400"/>
            </a:p>
          </p:txBody>
        </p:sp>
      </p:grpSp>
      <p:sp>
        <p:nvSpPr>
          <p:cNvPr id="147459" name="Rectangle 3"/>
          <p:cNvSpPr>
            <a:spLocks noGrp="1" noChangeArrowheads="1"/>
          </p:cNvSpPr>
          <p:nvPr>
            <p:ph type="subTitle" idx="1"/>
          </p:nvPr>
        </p:nvSpPr>
        <p:spPr>
          <a:xfrm>
            <a:off x="1852247" y="2676528"/>
            <a:ext cx="8534400" cy="2716213"/>
          </a:xfrm>
        </p:spPr>
        <p:txBody>
          <a:bodyPr/>
          <a:lstStyle>
            <a:lvl1pPr marL="0" indent="0" algn="ctr">
              <a:defRPr>
                <a:latin typeface="+mn-lt"/>
              </a:defRPr>
            </a:lvl1pPr>
          </a:lstStyle>
          <a:p>
            <a:r>
              <a:rPr lang="en-US" dirty="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05509" y="6532564"/>
            <a:ext cx="10539047" cy="31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335" dirty="0">
                <a:solidFill>
                  <a:schemeClr val="bg1"/>
                </a:solidFill>
                <a:latin typeface="Arial" panose="020B0604020202020204" pitchFamily="34" charset="0"/>
              </a:rPr>
              <a:t>© </a:t>
            </a:r>
            <a:r>
              <a:rPr lang="en-US" sz="1200" dirty="0">
                <a:solidFill>
                  <a:schemeClr val="bg1"/>
                </a:solidFill>
                <a:latin typeface="Arial" panose="020B0604020202020204" pitchFamily="34" charset="0"/>
              </a:rPr>
              <a:t>Bharati Vidyapeeth’s Institute of Computer Applications and Management, New Delhi-63</a:t>
            </a:r>
            <a:endParaRPr lang="en-US" sz="1200" dirty="0">
              <a:solidFill>
                <a:schemeClr val="bg1"/>
              </a:solidFill>
              <a:latin typeface="Arial" panose="020B0604020202020204" pitchFamily="34" charset="0"/>
            </a:endParaRPr>
          </a:p>
        </p:txBody>
      </p:sp>
      <p:sp>
        <p:nvSpPr>
          <p:cNvPr id="6" name="Text Box 8"/>
          <p:cNvSpPr txBox="1">
            <a:spLocks noChangeArrowheads="1"/>
          </p:cNvSpPr>
          <p:nvPr userDrawn="1"/>
        </p:nvSpPr>
        <p:spPr bwMode="auto">
          <a:xfrm>
            <a:off x="10048633" y="6526213"/>
            <a:ext cx="194407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fld id="{FA6B1CB2-903B-4B35-95DC-58CD022C002B}"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2" name="Title 1"/>
          <p:cNvSpPr>
            <a:spLocks noGrp="1"/>
          </p:cNvSpPr>
          <p:nvPr>
            <p:ph type="title"/>
          </p:nvPr>
        </p:nvSpPr>
        <p:spPr>
          <a:xfrm>
            <a:off x="2000739" y="22879"/>
            <a:ext cx="10191261" cy="665163"/>
          </a:xfrm>
          <a:prstGeom prst="rect">
            <a:avLst/>
          </a:prstGeom>
        </p:spPr>
        <p:txBody>
          <a:bodyPr lIns="77907" tIns="38953" rIns="77907" bIns="38953"/>
          <a:lstStyle>
            <a:lvl1pPr>
              <a:defRPr sz="4135">
                <a:solidFill>
                  <a:srgbClr val="FFFF00"/>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sz="2665">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2265">
                <a:latin typeface="Calibri" panose="020F0502020204030204" pitchFamily="34" charset="0"/>
                <a:cs typeface="Calibri" panose="020F0502020204030204" pitchFamily="34" charset="0"/>
              </a:defRPr>
            </a:lvl3pPr>
            <a:lvl4pPr>
              <a:defRPr sz="2265">
                <a:latin typeface="Calibri" panose="020F0502020204030204" pitchFamily="34" charset="0"/>
                <a:cs typeface="Calibri" panose="020F0502020204030204" pitchFamily="34" charset="0"/>
              </a:defRPr>
            </a:lvl4pPr>
            <a:lvl5pPr>
              <a:defRPr sz="2665">
                <a:latin typeface="Calibri" panose="020F0502020204030204" pitchFamily="34"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5"/>
            <a:ext cx="10363200" cy="1362075"/>
          </a:xfrm>
          <a:prstGeom prst="rect">
            <a:avLst/>
          </a:prstGeom>
        </p:spPr>
        <p:txBody>
          <a:bodyPr lIns="77907" tIns="38953" rIns="77907" bIns="38953" anchor="t"/>
          <a:lstStyle>
            <a:lvl1pPr algn="l">
              <a:defRPr sz="4535" b="1" cap="all"/>
            </a:lvl1pPr>
          </a:lstStyle>
          <a:p>
            <a:r>
              <a:rPr lang="en-US"/>
              <a:t>Click to edit Master title style</a:t>
            </a:r>
            <a:endParaRPr lang="en-US"/>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265"/>
            </a:lvl1pPr>
            <a:lvl2pPr marL="518795" indent="0">
              <a:buNone/>
              <a:defRPr sz="2000"/>
            </a:lvl2pPr>
            <a:lvl3pPr marL="1038860" indent="0">
              <a:buNone/>
              <a:defRPr sz="1865"/>
            </a:lvl3pPr>
            <a:lvl4pPr marL="1557655" indent="0">
              <a:buNone/>
              <a:defRPr sz="1600"/>
            </a:lvl4pPr>
            <a:lvl5pPr marL="2077720" indent="0">
              <a:buNone/>
              <a:defRPr sz="1600"/>
            </a:lvl5pPr>
            <a:lvl6pPr marL="2596515" indent="0">
              <a:buNone/>
              <a:defRPr sz="1600"/>
            </a:lvl6pPr>
            <a:lvl7pPr marL="3116580" indent="0">
              <a:buNone/>
              <a:defRPr sz="1600"/>
            </a:lvl7pPr>
            <a:lvl8pPr marL="3635375" indent="0">
              <a:buNone/>
              <a:defRPr sz="1600"/>
            </a:lvl8pPr>
            <a:lvl9pPr marL="4155440" indent="0">
              <a:buNone/>
              <a:defRPr sz="1600"/>
            </a:lvl9pPr>
          </a:lstStyle>
          <a:p>
            <a:pPr lvl="0"/>
            <a:r>
              <a:rPr lang="en-US"/>
              <a:t>Click to edit Master text styles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dirty="0"/>
              <a:t>Click to edit Master title style</a:t>
            </a:r>
            <a:endParaRPr lang="en-US" dirty="0"/>
          </a:p>
        </p:txBody>
      </p:sp>
      <p:sp>
        <p:nvSpPr>
          <p:cNvPr id="3" name="Content Placeholder 2"/>
          <p:cNvSpPr>
            <a:spLocks noGrp="1"/>
          </p:cNvSpPr>
          <p:nvPr>
            <p:ph sz="half" idx="1"/>
          </p:nvPr>
        </p:nvSpPr>
        <p:spPr>
          <a:xfrm>
            <a:off x="324339" y="1014419"/>
            <a:ext cx="5711093"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7"/>
            <a:ext cx="5386755"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755"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698" y="1535117"/>
            <a:ext cx="5388708"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6" name="Content Placeholder 5"/>
          <p:cNvSpPr>
            <a:spLocks noGrp="1"/>
          </p:cNvSpPr>
          <p:nvPr>
            <p:ph sz="quarter" idx="4"/>
          </p:nvPr>
        </p:nvSpPr>
        <p:spPr>
          <a:xfrm>
            <a:off x="6193698" y="2174875"/>
            <a:ext cx="5388708"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247" cy="1162051"/>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Content Placeholder 2"/>
          <p:cNvSpPr>
            <a:spLocks noGrp="1"/>
          </p:cNvSpPr>
          <p:nvPr>
            <p:ph idx="1"/>
          </p:nvPr>
        </p:nvSpPr>
        <p:spPr>
          <a:xfrm>
            <a:off x="4767384" y="273057"/>
            <a:ext cx="6815016" cy="5853113"/>
          </a:xfrm>
        </p:spPr>
        <p:txBody>
          <a:bodyPr/>
          <a:lstStyle>
            <a:lvl1pPr>
              <a:defRPr sz="3600"/>
            </a:lvl1pPr>
            <a:lvl2pPr>
              <a:defRPr sz="3200"/>
            </a:lvl2pPr>
            <a:lvl3pPr>
              <a:defRPr sz="2665"/>
            </a:lvl3pPr>
            <a:lvl4pPr>
              <a:defRPr sz="2265"/>
            </a:lvl4pPr>
            <a:lvl5pPr>
              <a:defRPr sz="2265"/>
            </a:lvl5pPr>
            <a:lvl6pPr>
              <a:defRPr sz="2265"/>
            </a:lvl6pPr>
            <a:lvl7pPr>
              <a:defRPr sz="2265"/>
            </a:lvl7pPr>
            <a:lvl8pPr>
              <a:defRPr sz="2265"/>
            </a:lvl8pPr>
            <a:lvl9pPr>
              <a:defRPr sz="22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5" y="1435104"/>
            <a:ext cx="4011247" cy="46910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5" y="4800604"/>
            <a:ext cx="7315200" cy="566739"/>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Picture Placeholder 2"/>
          <p:cNvSpPr>
            <a:spLocks noGrp="1"/>
          </p:cNvSpPr>
          <p:nvPr>
            <p:ph type="pic" idx="1"/>
          </p:nvPr>
        </p:nvSpPr>
        <p:spPr>
          <a:xfrm>
            <a:off x="2389555" y="612775"/>
            <a:ext cx="7315200" cy="4114800"/>
          </a:xfrm>
        </p:spPr>
        <p:txBody>
          <a:bodyPr/>
          <a:lstStyle>
            <a:lvl1pPr marL="0" indent="0">
              <a:buNone/>
              <a:defRPr sz="3600"/>
            </a:lvl1pPr>
            <a:lvl2pPr marL="518795" indent="0">
              <a:buNone/>
              <a:defRPr sz="3200"/>
            </a:lvl2pPr>
            <a:lvl3pPr marL="1038860" indent="0">
              <a:buNone/>
              <a:defRPr sz="2665"/>
            </a:lvl3pPr>
            <a:lvl4pPr marL="1557655" indent="0">
              <a:buNone/>
              <a:defRPr sz="2265"/>
            </a:lvl4pPr>
            <a:lvl5pPr marL="2077720" indent="0">
              <a:buNone/>
              <a:defRPr sz="2265"/>
            </a:lvl5pPr>
            <a:lvl6pPr marL="2596515" indent="0">
              <a:buNone/>
              <a:defRPr sz="2265"/>
            </a:lvl6pPr>
            <a:lvl7pPr marL="3116580" indent="0">
              <a:buNone/>
              <a:defRPr sz="2265"/>
            </a:lvl7pPr>
            <a:lvl8pPr marL="3635375" indent="0">
              <a:buNone/>
              <a:defRPr sz="2265"/>
            </a:lvl8pPr>
            <a:lvl9pPr marL="4155440" indent="0">
              <a:buNone/>
              <a:defRPr sz="2265"/>
            </a:lvl9pPr>
          </a:lstStyle>
          <a:p>
            <a:pPr lvl="0"/>
            <a:endParaRPr lang="en-US" noProof="0"/>
          </a:p>
        </p:txBody>
      </p:sp>
      <p:sp>
        <p:nvSpPr>
          <p:cNvPr id="4" name="Text Placeholder 3"/>
          <p:cNvSpPr>
            <a:spLocks noGrp="1"/>
          </p:cNvSpPr>
          <p:nvPr>
            <p:ph type="body" sz="half" idx="2"/>
          </p:nvPr>
        </p:nvSpPr>
        <p:spPr>
          <a:xfrm>
            <a:off x="2389555" y="5367343"/>
            <a:ext cx="7315200" cy="8048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4585" y="274643"/>
            <a:ext cx="2901463" cy="5964237"/>
          </a:xfrm>
          <a:prstGeom prst="rect">
            <a:avLst/>
          </a:prstGeom>
        </p:spPr>
        <p:txBody>
          <a:bodyPr vert="eaVert"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a:xfrm>
            <a:off x="324339" y="274643"/>
            <a:ext cx="8522677" cy="59642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hart Placeholder 3"/>
          <p:cNvSpPr>
            <a:spLocks noGrp="1"/>
          </p:cNvSpPr>
          <p:nvPr>
            <p:ph type="chart" sz="half" idx="2"/>
          </p:nvPr>
        </p:nvSpPr>
        <p:spPr>
          <a:xfrm>
            <a:off x="6223001" y="1014419"/>
            <a:ext cx="5713047" cy="5224463"/>
          </a:xfrm>
        </p:spPr>
        <p:txBody>
          <a:bodyPr/>
          <a:lstStyle/>
          <a:p>
            <a:pPr lvl="0"/>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223001" y="1014416"/>
            <a:ext cx="5713047" cy="2535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223001" y="3702057"/>
            <a:ext cx="5713047" cy="25368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tretch>
            <a:fillRect/>
          </a:stretch>
        </p:blipFill>
        <p:spPr bwMode="auto">
          <a:xfrm>
            <a:off x="4765346" y="57152"/>
            <a:ext cx="2661309" cy="108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 y="6532563"/>
            <a:ext cx="12192000"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defRPr/>
            </a:pP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a:t>
            </a:r>
            <a:r>
              <a:rPr lang="en-US" sz="1200" baseline="0" dirty="0">
                <a:solidFill>
                  <a:schemeClr val="bg1"/>
                </a:solidFill>
                <a:latin typeface="Arial" panose="020B0604020202020204" pitchFamily="34" charset="0"/>
              </a:rPr>
              <a:t> (GGS IP University)</a:t>
            </a:r>
            <a:r>
              <a:rPr lang="en-US" sz="1200" dirty="0">
                <a:solidFill>
                  <a:schemeClr val="bg1"/>
                </a:solidFill>
                <a:latin typeface="Arial" panose="020B0604020202020204" pitchFamily="34" charset="0"/>
              </a:rPr>
              <a:t> New Delhi,</a:t>
            </a:r>
            <a:r>
              <a:rPr lang="en-US" sz="1200" baseline="0" dirty="0">
                <a:solidFill>
                  <a:schemeClr val="bg1"/>
                </a:solidFill>
                <a:latin typeface="Arial" panose="020B0604020202020204" pitchFamily="34" charset="0"/>
              </a:rPr>
              <a:t> India</a:t>
            </a:r>
            <a:endParaRPr lang="en-US" sz="1200" dirty="0">
              <a:solidFill>
                <a:schemeClr val="bg1"/>
              </a:solidFill>
              <a:latin typeface="Arial" panose="020B0604020202020204" pitchFamily="34" charset="0"/>
            </a:endParaRPr>
          </a:p>
        </p:txBody>
      </p:sp>
      <p:grpSp>
        <p:nvGrpSpPr>
          <p:cNvPr id="6" name="Group 36"/>
          <p:cNvGrpSpPr/>
          <p:nvPr userDrawn="1"/>
        </p:nvGrpSpPr>
        <p:grpSpPr bwMode="auto">
          <a:xfrm>
            <a:off x="0" y="1274764"/>
            <a:ext cx="12192000" cy="204787"/>
            <a:chOff x="0" y="803"/>
            <a:chExt cx="5760" cy="129"/>
          </a:xfrm>
        </p:grpSpPr>
        <p:sp>
          <p:nvSpPr>
            <p:cNvPr id="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ln>
          </p:spPr>
          <p:txBody>
            <a:bodyPr wrap="none" anchor="ctr"/>
            <a:lstStyle/>
            <a:p>
              <a:endParaRPr lang="en-US" sz="2400"/>
            </a:p>
          </p:txBody>
        </p:sp>
        <p:sp>
          <p:nvSpPr>
            <p:cNvPr id="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ln>
          </p:spPr>
          <p:txBody>
            <a:bodyPr wrap="none" anchor="ctr"/>
            <a:lstStyle/>
            <a:p>
              <a:endParaRPr lang="en-US" sz="2400"/>
            </a:p>
          </p:txBody>
        </p:sp>
      </p:grpSp>
      <p:sp>
        <p:nvSpPr>
          <p:cNvPr id="147459" name="Rectangle 3"/>
          <p:cNvSpPr>
            <a:spLocks noGrp="1" noChangeArrowheads="1"/>
          </p:cNvSpPr>
          <p:nvPr>
            <p:ph type="subTitle" idx="1"/>
          </p:nvPr>
        </p:nvSpPr>
        <p:spPr>
          <a:xfrm>
            <a:off x="1852247" y="2676528"/>
            <a:ext cx="8534400" cy="2716213"/>
          </a:xfrm>
        </p:spPr>
        <p:txBody>
          <a:bodyPr/>
          <a:lstStyle>
            <a:lvl1pPr marL="0" indent="0" algn="ctr">
              <a:defRPr>
                <a:latin typeface="+mn-lt"/>
              </a:defRPr>
            </a:lvl1pPr>
          </a:lstStyle>
          <a:p>
            <a:r>
              <a:rPr lang="en-US" dirty="0"/>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5" name="Text Box 25"/>
          <p:cNvSpPr txBox="1">
            <a:spLocks noChangeArrowheads="1"/>
          </p:cNvSpPr>
          <p:nvPr userDrawn="1"/>
        </p:nvSpPr>
        <p:spPr bwMode="auto">
          <a:xfrm>
            <a:off x="105509" y="6532564"/>
            <a:ext cx="10539047" cy="31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335" dirty="0">
                <a:solidFill>
                  <a:schemeClr val="bg1"/>
                </a:solidFill>
                <a:latin typeface="Arial" panose="020B0604020202020204" pitchFamily="34" charset="0"/>
              </a:rPr>
              <a:t>© </a:t>
            </a:r>
            <a:r>
              <a:rPr lang="en-US" sz="1200" dirty="0">
                <a:solidFill>
                  <a:schemeClr val="bg1"/>
                </a:solidFill>
                <a:latin typeface="Arial" panose="020B0604020202020204" pitchFamily="34" charset="0"/>
              </a:rPr>
              <a:t>Bharati Vidyapeeth’s Institute of Computer Applications and Management, New Delhi-63</a:t>
            </a:r>
            <a:endParaRPr lang="en-US" sz="1200" dirty="0">
              <a:solidFill>
                <a:schemeClr val="bg1"/>
              </a:solidFill>
              <a:latin typeface="Arial" panose="020B0604020202020204" pitchFamily="34" charset="0"/>
            </a:endParaRPr>
          </a:p>
        </p:txBody>
      </p:sp>
      <p:sp>
        <p:nvSpPr>
          <p:cNvPr id="6" name="Text Box 8"/>
          <p:cNvSpPr txBox="1">
            <a:spLocks noChangeArrowheads="1"/>
          </p:cNvSpPr>
          <p:nvPr userDrawn="1"/>
        </p:nvSpPr>
        <p:spPr bwMode="auto">
          <a:xfrm>
            <a:off x="10048633" y="6526213"/>
            <a:ext cx="194407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fld id="{FA6B1CB2-903B-4B35-95DC-58CD022C002B}"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2" name="Title 1"/>
          <p:cNvSpPr>
            <a:spLocks noGrp="1"/>
          </p:cNvSpPr>
          <p:nvPr>
            <p:ph type="title"/>
          </p:nvPr>
        </p:nvSpPr>
        <p:spPr>
          <a:xfrm>
            <a:off x="2000739" y="22879"/>
            <a:ext cx="10191261" cy="665163"/>
          </a:xfrm>
          <a:prstGeom prst="rect">
            <a:avLst/>
          </a:prstGeom>
        </p:spPr>
        <p:txBody>
          <a:bodyPr lIns="77907" tIns="38953" rIns="77907" bIns="38953"/>
          <a:lstStyle>
            <a:lvl1pPr>
              <a:defRPr sz="4135">
                <a:solidFill>
                  <a:srgbClr val="FFFF00"/>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sz="2665">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2265">
                <a:latin typeface="Calibri" panose="020F0502020204030204" pitchFamily="34" charset="0"/>
                <a:cs typeface="Calibri" panose="020F0502020204030204" pitchFamily="34" charset="0"/>
              </a:defRPr>
            </a:lvl3pPr>
            <a:lvl4pPr>
              <a:defRPr sz="2265">
                <a:latin typeface="Calibri" panose="020F0502020204030204" pitchFamily="34" charset="0"/>
                <a:cs typeface="Calibri" panose="020F0502020204030204" pitchFamily="34" charset="0"/>
              </a:defRPr>
            </a:lvl4pPr>
            <a:lvl5pPr>
              <a:defRPr sz="2665">
                <a:latin typeface="Calibri" panose="020F0502020204030204" pitchFamily="34"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5"/>
            <a:ext cx="10363200" cy="1362075"/>
          </a:xfrm>
          <a:prstGeom prst="rect">
            <a:avLst/>
          </a:prstGeom>
        </p:spPr>
        <p:txBody>
          <a:bodyPr lIns="77907" tIns="38953" rIns="77907" bIns="38953" anchor="t"/>
          <a:lstStyle>
            <a:lvl1pPr algn="l">
              <a:defRPr sz="4535" b="1" cap="all"/>
            </a:lvl1pPr>
          </a:lstStyle>
          <a:p>
            <a:r>
              <a:rPr lang="en-US"/>
              <a:t>Click to edit Master title style</a:t>
            </a:r>
            <a:endParaRPr lang="en-US"/>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265"/>
            </a:lvl1pPr>
            <a:lvl2pPr marL="518795" indent="0">
              <a:buNone/>
              <a:defRPr sz="2000"/>
            </a:lvl2pPr>
            <a:lvl3pPr marL="1038860" indent="0">
              <a:buNone/>
              <a:defRPr sz="1865"/>
            </a:lvl3pPr>
            <a:lvl4pPr marL="1557655" indent="0">
              <a:buNone/>
              <a:defRPr sz="1600"/>
            </a:lvl4pPr>
            <a:lvl5pPr marL="2077720" indent="0">
              <a:buNone/>
              <a:defRPr sz="1600"/>
            </a:lvl5pPr>
            <a:lvl6pPr marL="2596515" indent="0">
              <a:buNone/>
              <a:defRPr sz="1600"/>
            </a:lvl6pPr>
            <a:lvl7pPr marL="3116580" indent="0">
              <a:buNone/>
              <a:defRPr sz="1600"/>
            </a:lvl7pPr>
            <a:lvl8pPr marL="3635375" indent="0">
              <a:buNone/>
              <a:defRPr sz="1600"/>
            </a:lvl8pPr>
            <a:lvl9pPr marL="4155440" indent="0">
              <a:buNone/>
              <a:defRPr sz="1600"/>
            </a:lvl9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dirty="0"/>
              <a:t>Click to edit Master title style</a:t>
            </a:r>
            <a:endParaRPr lang="en-US" dirty="0"/>
          </a:p>
        </p:txBody>
      </p:sp>
      <p:sp>
        <p:nvSpPr>
          <p:cNvPr id="3" name="Content Placeholder 2"/>
          <p:cNvSpPr>
            <a:spLocks noGrp="1"/>
          </p:cNvSpPr>
          <p:nvPr>
            <p:ph sz="half" idx="1"/>
          </p:nvPr>
        </p:nvSpPr>
        <p:spPr>
          <a:xfrm>
            <a:off x="324339" y="1014419"/>
            <a:ext cx="5711093"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lvl1pPr>
              <a:defRPr sz="3200"/>
            </a:lvl1pPr>
            <a:lvl2pPr>
              <a:defRPr sz="2665"/>
            </a:lvl2pPr>
            <a:lvl3pPr>
              <a:defRPr sz="226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BE55D8-AE85-4F86-A850-E9181974E0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7"/>
            <a:ext cx="5386755"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755"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698" y="1535117"/>
            <a:ext cx="5388708" cy="639763"/>
          </a:xfrm>
        </p:spPr>
        <p:txBody>
          <a:bodyPr anchor="b"/>
          <a:lstStyle>
            <a:lvl1pPr marL="0" indent="0">
              <a:buNone/>
              <a:defRPr sz="2665" b="1"/>
            </a:lvl1pPr>
            <a:lvl2pPr marL="518795" indent="0">
              <a:buNone/>
              <a:defRPr sz="2265" b="1"/>
            </a:lvl2pPr>
            <a:lvl3pPr marL="1038860" indent="0">
              <a:buNone/>
              <a:defRPr sz="2000" b="1"/>
            </a:lvl3pPr>
            <a:lvl4pPr marL="1557655" indent="0">
              <a:buNone/>
              <a:defRPr sz="1865" b="1"/>
            </a:lvl4pPr>
            <a:lvl5pPr marL="2077720" indent="0">
              <a:buNone/>
              <a:defRPr sz="1865" b="1"/>
            </a:lvl5pPr>
            <a:lvl6pPr marL="2596515" indent="0">
              <a:buNone/>
              <a:defRPr sz="1865" b="1"/>
            </a:lvl6pPr>
            <a:lvl7pPr marL="3116580" indent="0">
              <a:buNone/>
              <a:defRPr sz="1865" b="1"/>
            </a:lvl7pPr>
            <a:lvl8pPr marL="3635375" indent="0">
              <a:buNone/>
              <a:defRPr sz="1865" b="1"/>
            </a:lvl8pPr>
            <a:lvl9pPr marL="4155440" indent="0">
              <a:buNone/>
              <a:defRPr sz="1865" b="1"/>
            </a:lvl9pPr>
          </a:lstStyle>
          <a:p>
            <a:pPr lvl="0"/>
            <a:r>
              <a:rPr lang="en-US"/>
              <a:t>Click to edit Master text styles</a:t>
            </a:r>
            <a:endParaRPr lang="en-US"/>
          </a:p>
        </p:txBody>
      </p:sp>
      <p:sp>
        <p:nvSpPr>
          <p:cNvPr id="6" name="Content Placeholder 5"/>
          <p:cNvSpPr>
            <a:spLocks noGrp="1"/>
          </p:cNvSpPr>
          <p:nvPr>
            <p:ph sz="quarter" idx="4"/>
          </p:nvPr>
        </p:nvSpPr>
        <p:spPr>
          <a:xfrm>
            <a:off x="6193698" y="2174875"/>
            <a:ext cx="5388708" cy="3951288"/>
          </a:xfrm>
        </p:spPr>
        <p:txBody>
          <a:bodyPr/>
          <a:lstStyle>
            <a:lvl1pPr>
              <a:defRPr sz="2665"/>
            </a:lvl1pPr>
            <a:lvl2pPr>
              <a:defRPr sz="2265"/>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3"/>
            <a:ext cx="4011247" cy="1162051"/>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Content Placeholder 2"/>
          <p:cNvSpPr>
            <a:spLocks noGrp="1"/>
          </p:cNvSpPr>
          <p:nvPr>
            <p:ph idx="1"/>
          </p:nvPr>
        </p:nvSpPr>
        <p:spPr>
          <a:xfrm>
            <a:off x="4767384" y="273057"/>
            <a:ext cx="6815016" cy="5853113"/>
          </a:xfrm>
        </p:spPr>
        <p:txBody>
          <a:bodyPr/>
          <a:lstStyle>
            <a:lvl1pPr>
              <a:defRPr sz="3600"/>
            </a:lvl1pPr>
            <a:lvl2pPr>
              <a:defRPr sz="3200"/>
            </a:lvl2pPr>
            <a:lvl3pPr>
              <a:defRPr sz="2665"/>
            </a:lvl3pPr>
            <a:lvl4pPr>
              <a:defRPr sz="2265"/>
            </a:lvl4pPr>
            <a:lvl5pPr>
              <a:defRPr sz="2265"/>
            </a:lvl5pPr>
            <a:lvl6pPr>
              <a:defRPr sz="2265"/>
            </a:lvl6pPr>
            <a:lvl7pPr>
              <a:defRPr sz="2265"/>
            </a:lvl7pPr>
            <a:lvl8pPr>
              <a:defRPr sz="2265"/>
            </a:lvl8pPr>
            <a:lvl9pPr>
              <a:defRPr sz="22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5" y="1435104"/>
            <a:ext cx="4011247" cy="46910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5" y="4800604"/>
            <a:ext cx="7315200" cy="566739"/>
          </a:xfrm>
          <a:prstGeom prst="rect">
            <a:avLst/>
          </a:prstGeom>
        </p:spPr>
        <p:txBody>
          <a:bodyPr lIns="77907" tIns="38953" rIns="77907" bIns="38953" anchor="b"/>
          <a:lstStyle>
            <a:lvl1pPr algn="l">
              <a:defRPr sz="2265" b="1"/>
            </a:lvl1pPr>
          </a:lstStyle>
          <a:p>
            <a:r>
              <a:rPr lang="en-US"/>
              <a:t>Click to edit Master title style</a:t>
            </a:r>
            <a:endParaRPr lang="en-US"/>
          </a:p>
        </p:txBody>
      </p:sp>
      <p:sp>
        <p:nvSpPr>
          <p:cNvPr id="3" name="Picture Placeholder 2"/>
          <p:cNvSpPr>
            <a:spLocks noGrp="1"/>
          </p:cNvSpPr>
          <p:nvPr>
            <p:ph type="pic" idx="1"/>
          </p:nvPr>
        </p:nvSpPr>
        <p:spPr>
          <a:xfrm>
            <a:off x="2389555" y="612775"/>
            <a:ext cx="7315200" cy="4114800"/>
          </a:xfrm>
        </p:spPr>
        <p:txBody>
          <a:bodyPr/>
          <a:lstStyle>
            <a:lvl1pPr marL="0" indent="0">
              <a:buNone/>
              <a:defRPr sz="3600"/>
            </a:lvl1pPr>
            <a:lvl2pPr marL="518795" indent="0">
              <a:buNone/>
              <a:defRPr sz="3200"/>
            </a:lvl2pPr>
            <a:lvl3pPr marL="1038860" indent="0">
              <a:buNone/>
              <a:defRPr sz="2665"/>
            </a:lvl3pPr>
            <a:lvl4pPr marL="1557655" indent="0">
              <a:buNone/>
              <a:defRPr sz="2265"/>
            </a:lvl4pPr>
            <a:lvl5pPr marL="2077720" indent="0">
              <a:buNone/>
              <a:defRPr sz="2265"/>
            </a:lvl5pPr>
            <a:lvl6pPr marL="2596515" indent="0">
              <a:buNone/>
              <a:defRPr sz="2265"/>
            </a:lvl6pPr>
            <a:lvl7pPr marL="3116580" indent="0">
              <a:buNone/>
              <a:defRPr sz="2265"/>
            </a:lvl7pPr>
            <a:lvl8pPr marL="3635375" indent="0">
              <a:buNone/>
              <a:defRPr sz="2265"/>
            </a:lvl8pPr>
            <a:lvl9pPr marL="4155440" indent="0">
              <a:buNone/>
              <a:defRPr sz="2265"/>
            </a:lvl9pPr>
          </a:lstStyle>
          <a:p>
            <a:pPr lvl="0"/>
            <a:endParaRPr lang="en-US" noProof="0"/>
          </a:p>
        </p:txBody>
      </p:sp>
      <p:sp>
        <p:nvSpPr>
          <p:cNvPr id="4" name="Text Placeholder 3"/>
          <p:cNvSpPr>
            <a:spLocks noGrp="1"/>
          </p:cNvSpPr>
          <p:nvPr>
            <p:ph type="body" sz="half" idx="2"/>
          </p:nvPr>
        </p:nvSpPr>
        <p:spPr>
          <a:xfrm>
            <a:off x="2389555" y="5367343"/>
            <a:ext cx="7315200" cy="804863"/>
          </a:xfrm>
        </p:spPr>
        <p:txBody>
          <a:bodyPr/>
          <a:lstStyle>
            <a:lvl1pPr marL="0" indent="0">
              <a:buNone/>
              <a:defRPr sz="1600"/>
            </a:lvl1pPr>
            <a:lvl2pPr marL="518795" indent="0">
              <a:buNone/>
              <a:defRPr sz="1335"/>
            </a:lvl2pPr>
            <a:lvl3pPr marL="1038860" indent="0">
              <a:buNone/>
              <a:defRPr sz="1200"/>
            </a:lvl3pPr>
            <a:lvl4pPr marL="1557655" indent="0">
              <a:buNone/>
              <a:defRPr sz="1065"/>
            </a:lvl4pPr>
            <a:lvl5pPr marL="2077720" indent="0">
              <a:buNone/>
              <a:defRPr sz="1065"/>
            </a:lvl5pPr>
            <a:lvl6pPr marL="2596515" indent="0">
              <a:buNone/>
              <a:defRPr sz="1065"/>
            </a:lvl6pPr>
            <a:lvl7pPr marL="3116580" indent="0">
              <a:buNone/>
              <a:defRPr sz="1065"/>
            </a:lvl7pPr>
            <a:lvl8pPr marL="3635375" indent="0">
              <a:buNone/>
              <a:defRPr sz="1065"/>
            </a:lvl8pPr>
            <a:lvl9pPr marL="4155440" indent="0">
              <a:buNone/>
              <a:defRPr sz="1065"/>
            </a:lvl9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4585" y="274643"/>
            <a:ext cx="2901463" cy="5964237"/>
          </a:xfrm>
          <a:prstGeom prst="rect">
            <a:avLst/>
          </a:prstGeom>
        </p:spPr>
        <p:txBody>
          <a:bodyPr vert="eaVert" lIns="77907" tIns="38953" rIns="77907" bIns="38953"/>
          <a:lstStyle/>
          <a:p>
            <a:r>
              <a:rPr lang="en-US"/>
              <a:t>Click to edit Master title style</a:t>
            </a:r>
            <a:endParaRPr lang="en-US"/>
          </a:p>
        </p:txBody>
      </p:sp>
      <p:sp>
        <p:nvSpPr>
          <p:cNvPr id="3" name="Vertical Text Placeholder 2"/>
          <p:cNvSpPr>
            <a:spLocks noGrp="1"/>
          </p:cNvSpPr>
          <p:nvPr>
            <p:ph type="body" orient="vert" idx="1"/>
          </p:nvPr>
        </p:nvSpPr>
        <p:spPr>
          <a:xfrm>
            <a:off x="324339" y="274643"/>
            <a:ext cx="8522677" cy="59642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hart Placeholder 3"/>
          <p:cNvSpPr>
            <a:spLocks noGrp="1"/>
          </p:cNvSpPr>
          <p:nvPr>
            <p:ph type="chart" sz="half" idx="2"/>
          </p:nvPr>
        </p:nvSpPr>
        <p:spPr>
          <a:xfrm>
            <a:off x="6223001" y="1014419"/>
            <a:ext cx="5713047" cy="5224463"/>
          </a:xfrm>
        </p:spPr>
        <p:txBody>
          <a:bodyPr/>
          <a:lstStyle/>
          <a:p>
            <a:pPr lvl="0"/>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3001" y="1014419"/>
            <a:ext cx="5713047"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lIns="77907" tIns="38953" rIns="77907" bIns="38953"/>
          <a:lstStyle/>
          <a:p>
            <a:r>
              <a:rPr lang="en-US"/>
              <a:t>Click to edit Master title style</a:t>
            </a:r>
            <a:endParaRPr lang="en-US"/>
          </a:p>
        </p:txBody>
      </p:sp>
      <p:sp>
        <p:nvSpPr>
          <p:cNvPr id="3" name="Text Placeholder 2"/>
          <p:cNvSpPr>
            <a:spLocks noGrp="1"/>
          </p:cNvSpPr>
          <p:nvPr>
            <p:ph type="body" sz="half" idx="1"/>
          </p:nvPr>
        </p:nvSpPr>
        <p:spPr>
          <a:xfrm>
            <a:off x="324339" y="1014419"/>
            <a:ext cx="5711093" cy="52244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223001" y="1014416"/>
            <a:ext cx="5713047" cy="25352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223001" y="3702057"/>
            <a:ext cx="5713047" cy="25368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5BE55D8-AE85-4F86-A850-E9181974E0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BE55D8-AE85-4F86-A850-E9181974E0F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E55D8-AE85-4F86-A850-E9181974E0F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BE55D8-AE85-4F86-A850-E9181974E0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6A4EC4-E59E-4B64-990D-420608495E8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8" Type="http://schemas.openxmlformats.org/officeDocument/2006/relationships/theme" Target="../theme/theme3.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E55D8-AE85-4F86-A850-E9181974E0F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A4EC4-E59E-4B64-990D-420608495E8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4339" y="1014414"/>
            <a:ext cx="11611708"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07" tIns="38953" rIns="77907" bIns="38953"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28" name="Rectangle 34"/>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1029" name="Text Box 35"/>
          <p:cNvSpPr txBox="1">
            <a:spLocks noChangeArrowheads="1"/>
          </p:cNvSpPr>
          <p:nvPr userDrawn="1"/>
        </p:nvSpPr>
        <p:spPr bwMode="auto">
          <a:xfrm>
            <a:off x="105508" y="6532565"/>
            <a:ext cx="11197493"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 New Delhi-63</a:t>
            </a:r>
            <a:endParaRPr lang="en-US" sz="1200" dirty="0">
              <a:solidFill>
                <a:schemeClr val="bg1"/>
              </a:solidFill>
              <a:latin typeface="Arial" panose="020B0604020202020204" pitchFamily="34" charset="0"/>
            </a:endParaRPr>
          </a:p>
        </p:txBody>
      </p:sp>
      <p:sp>
        <p:nvSpPr>
          <p:cNvPr id="1030" name="Text Box 36"/>
          <p:cNvSpPr txBox="1">
            <a:spLocks noChangeArrowheads="1"/>
          </p:cNvSpPr>
          <p:nvPr userDrawn="1"/>
        </p:nvSpPr>
        <p:spPr bwMode="auto">
          <a:xfrm>
            <a:off x="11140831" y="6530975"/>
            <a:ext cx="1008184"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r>
              <a:rPr lang="en-US" sz="1200" dirty="0">
                <a:solidFill>
                  <a:schemeClr val="bg1"/>
                </a:solidFill>
                <a:latin typeface="Arial" panose="020B0604020202020204" pitchFamily="34" charset="0"/>
              </a:rPr>
              <a:t>        </a:t>
            </a:r>
            <a:fld id="{7BC114B6-CE80-4BD5-993F-F40388ADC9E8}"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1031" name="Text Box 37"/>
          <p:cNvSpPr txBox="1">
            <a:spLocks noChangeArrowheads="1"/>
          </p:cNvSpPr>
          <p:nvPr userDrawn="1"/>
        </p:nvSpPr>
        <p:spPr bwMode="auto">
          <a:xfrm>
            <a:off x="2151185" y="1120777"/>
            <a:ext cx="9884508" cy="59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endParaRPr lang="en-IN" sz="3200" b="0"/>
          </a:p>
        </p:txBody>
      </p:sp>
      <p:sp>
        <p:nvSpPr>
          <p:cNvPr id="1032" name="Rectangle 40"/>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3" name="Rectangle 41"/>
          <p:cNvSpPr>
            <a:spLocks noChangeArrowheads="1"/>
          </p:cNvSpPr>
          <p:nvPr userDrawn="1"/>
        </p:nvSpPr>
        <p:spPr bwMode="auto">
          <a:xfrm>
            <a:off x="0" y="841376"/>
            <a:ext cx="12192000" cy="42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4" name="Rectangle 43"/>
          <p:cNvSpPr>
            <a:spLocks noChangeArrowheads="1"/>
          </p:cNvSpPr>
          <p:nvPr userDrawn="1"/>
        </p:nvSpPr>
        <p:spPr bwMode="auto">
          <a:xfrm>
            <a:off x="1994877" y="1"/>
            <a:ext cx="10197123"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6" name="Rectangle 45"/>
          <p:cNvSpPr>
            <a:spLocks noChangeArrowheads="1"/>
          </p:cNvSpPr>
          <p:nvPr userDrawn="1"/>
        </p:nvSpPr>
        <p:spPr bwMode="auto">
          <a:xfrm>
            <a:off x="1778000" y="1"/>
            <a:ext cx="10414000"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7" name="Rectangle 46"/>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9" name="Rectangle 48"/>
          <p:cNvSpPr>
            <a:spLocks noChangeArrowheads="1"/>
          </p:cNvSpPr>
          <p:nvPr userDrawn="1"/>
        </p:nvSpPr>
        <p:spPr bwMode="auto">
          <a:xfrm>
            <a:off x="0" y="765968"/>
            <a:ext cx="12192000" cy="7223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pic>
        <p:nvPicPr>
          <p:cNvPr id="1042" name="Picture 51"/>
          <p:cNvPicPr>
            <a:picLocks noChangeAspect="1" noChangeArrowheads="1"/>
          </p:cNvPicPr>
          <p:nvPr userDrawn="1"/>
        </p:nvPicPr>
        <p:blipFill>
          <a:blip r:embed="rId15" cstate="print"/>
          <a:stretch>
            <a:fillRect/>
          </a:stretch>
        </p:blipFill>
        <p:spPr bwMode="auto">
          <a:xfrm>
            <a:off x="101294" y="13623"/>
            <a:ext cx="1587807" cy="64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rtl="0" eaLnBrk="0" fontAlgn="base" hangingPunct="0">
        <a:spcBef>
          <a:spcPct val="0"/>
        </a:spcBef>
        <a:spcAft>
          <a:spcPct val="0"/>
        </a:spcAft>
        <a:defRPr sz="4935">
          <a:solidFill>
            <a:schemeClr val="tx2"/>
          </a:solidFill>
          <a:latin typeface="+mj-lt"/>
          <a:ea typeface="+mj-ea"/>
          <a:cs typeface="+mj-cs"/>
        </a:defRPr>
      </a:lvl1pPr>
      <a:lvl2pPr algn="ctr" rtl="0" eaLnBrk="0" fontAlgn="base" hangingPunct="0">
        <a:spcBef>
          <a:spcPct val="0"/>
        </a:spcBef>
        <a:spcAft>
          <a:spcPct val="0"/>
        </a:spcAft>
        <a:defRPr sz="4935">
          <a:solidFill>
            <a:schemeClr val="tx2"/>
          </a:solidFill>
          <a:latin typeface="Times New Roman" panose="02020603050405020304" pitchFamily="18" charset="0"/>
        </a:defRPr>
      </a:lvl2pPr>
      <a:lvl3pPr algn="ctr" rtl="0" eaLnBrk="0" fontAlgn="base" hangingPunct="0">
        <a:spcBef>
          <a:spcPct val="0"/>
        </a:spcBef>
        <a:spcAft>
          <a:spcPct val="0"/>
        </a:spcAft>
        <a:defRPr sz="4935">
          <a:solidFill>
            <a:schemeClr val="tx2"/>
          </a:solidFill>
          <a:latin typeface="Times New Roman" panose="02020603050405020304" pitchFamily="18" charset="0"/>
        </a:defRPr>
      </a:lvl3pPr>
      <a:lvl4pPr algn="ctr" rtl="0" eaLnBrk="0" fontAlgn="base" hangingPunct="0">
        <a:spcBef>
          <a:spcPct val="0"/>
        </a:spcBef>
        <a:spcAft>
          <a:spcPct val="0"/>
        </a:spcAft>
        <a:defRPr sz="4935">
          <a:solidFill>
            <a:schemeClr val="tx2"/>
          </a:solidFill>
          <a:latin typeface="Times New Roman" panose="02020603050405020304" pitchFamily="18" charset="0"/>
        </a:defRPr>
      </a:lvl4pPr>
      <a:lvl5pPr algn="ctr" rtl="0" eaLnBrk="0" fontAlgn="base" hangingPunct="0">
        <a:spcBef>
          <a:spcPct val="0"/>
        </a:spcBef>
        <a:spcAft>
          <a:spcPct val="0"/>
        </a:spcAft>
        <a:defRPr sz="4935">
          <a:solidFill>
            <a:schemeClr val="tx2"/>
          </a:solidFill>
          <a:latin typeface="Times New Roman" panose="02020603050405020304" pitchFamily="18" charset="0"/>
        </a:defRPr>
      </a:lvl5pPr>
      <a:lvl6pPr marL="518795" algn="ctr" rtl="0" fontAlgn="base">
        <a:spcBef>
          <a:spcPct val="0"/>
        </a:spcBef>
        <a:spcAft>
          <a:spcPct val="0"/>
        </a:spcAft>
        <a:defRPr sz="4935">
          <a:solidFill>
            <a:schemeClr val="tx2"/>
          </a:solidFill>
          <a:latin typeface="Times New Roman" panose="02020603050405020304" pitchFamily="18" charset="0"/>
        </a:defRPr>
      </a:lvl6pPr>
      <a:lvl7pPr marL="1038860" algn="ctr" rtl="0" fontAlgn="base">
        <a:spcBef>
          <a:spcPct val="0"/>
        </a:spcBef>
        <a:spcAft>
          <a:spcPct val="0"/>
        </a:spcAft>
        <a:defRPr sz="4935">
          <a:solidFill>
            <a:schemeClr val="tx2"/>
          </a:solidFill>
          <a:latin typeface="Times New Roman" panose="02020603050405020304" pitchFamily="18" charset="0"/>
        </a:defRPr>
      </a:lvl7pPr>
      <a:lvl8pPr marL="1557655" algn="ctr" rtl="0" fontAlgn="base">
        <a:spcBef>
          <a:spcPct val="0"/>
        </a:spcBef>
        <a:spcAft>
          <a:spcPct val="0"/>
        </a:spcAft>
        <a:defRPr sz="4935">
          <a:solidFill>
            <a:schemeClr val="tx2"/>
          </a:solidFill>
          <a:latin typeface="Times New Roman" panose="02020603050405020304" pitchFamily="18" charset="0"/>
        </a:defRPr>
      </a:lvl8pPr>
      <a:lvl9pPr marL="2077720" algn="ctr" rtl="0" fontAlgn="base">
        <a:spcBef>
          <a:spcPct val="0"/>
        </a:spcBef>
        <a:spcAft>
          <a:spcPct val="0"/>
        </a:spcAft>
        <a:defRPr sz="4935">
          <a:solidFill>
            <a:schemeClr val="tx2"/>
          </a:solidFill>
          <a:latin typeface="Times New Roman" panose="02020603050405020304" pitchFamily="18" charset="0"/>
        </a:defRPr>
      </a:lvl9pPr>
    </p:titleStyle>
    <p:bodyStyle>
      <a:lvl1pPr marL="387985" indent="-387985" algn="l" rtl="0" eaLnBrk="0" fontAlgn="base" hangingPunct="0">
        <a:spcBef>
          <a:spcPct val="20000"/>
        </a:spcBef>
        <a:spcAft>
          <a:spcPct val="0"/>
        </a:spcAft>
        <a:buChar char="•"/>
        <a:defRPr sz="3200">
          <a:solidFill>
            <a:schemeClr val="tx1"/>
          </a:solidFill>
          <a:latin typeface="+mn-lt"/>
          <a:ea typeface="+mn-ea"/>
          <a:cs typeface="+mn-cs"/>
        </a:defRPr>
      </a:lvl1pPr>
      <a:lvl2pPr marL="842645" indent="-322580" algn="l" rtl="0" eaLnBrk="0" fontAlgn="base" hangingPunct="0">
        <a:spcBef>
          <a:spcPct val="20000"/>
        </a:spcBef>
        <a:spcAft>
          <a:spcPct val="0"/>
        </a:spcAft>
        <a:buClr>
          <a:schemeClr val="tx1"/>
        </a:buClr>
        <a:buFont typeface="Wingdings" panose="05000000000000000000" pitchFamily="2" charset="2"/>
        <a:buChar char="§"/>
        <a:defRPr sz="2665">
          <a:solidFill>
            <a:schemeClr val="tx1"/>
          </a:solidFill>
          <a:latin typeface="+mn-lt"/>
          <a:cs typeface="+mn-cs"/>
        </a:defRPr>
      </a:lvl2pPr>
      <a:lvl3pPr marL="1297305" indent="-258445" algn="l" rtl="0" eaLnBrk="0" fontAlgn="base" hangingPunct="0">
        <a:spcBef>
          <a:spcPct val="20000"/>
        </a:spcBef>
        <a:spcAft>
          <a:spcPct val="0"/>
        </a:spcAft>
        <a:buClr>
          <a:schemeClr val="tx1"/>
        </a:buClr>
        <a:buFont typeface="Wingdings" panose="05000000000000000000" pitchFamily="2" charset="2"/>
        <a:buChar char="ü"/>
        <a:defRPr sz="2535">
          <a:solidFill>
            <a:srgbClr val="993300"/>
          </a:solidFill>
          <a:latin typeface="+mn-lt"/>
          <a:cs typeface="+mn-cs"/>
        </a:defRPr>
      </a:lvl3pPr>
      <a:lvl4pPr marL="1816100" indent="-258445" algn="l" rtl="0" eaLnBrk="0" fontAlgn="base" hangingPunct="0">
        <a:spcBef>
          <a:spcPct val="20000"/>
        </a:spcBef>
        <a:spcAft>
          <a:spcPct val="0"/>
        </a:spcAft>
        <a:buBlip>
          <a:blip r:embed="rId16"/>
        </a:buBlip>
        <a:defRPr sz="2400">
          <a:solidFill>
            <a:srgbClr val="000099"/>
          </a:solidFill>
          <a:latin typeface="+mn-lt"/>
          <a:cs typeface="+mn-cs"/>
        </a:defRPr>
      </a:lvl4pPr>
      <a:lvl5pPr marL="2336165" indent="-258445" algn="l" rtl="0" eaLnBrk="0" fontAlgn="base" hangingPunct="0">
        <a:spcBef>
          <a:spcPct val="20000"/>
        </a:spcBef>
        <a:spcAft>
          <a:spcPct val="0"/>
        </a:spcAft>
        <a:buBlip>
          <a:blip r:embed="rId17"/>
        </a:buBlip>
        <a:defRPr sz="1865">
          <a:solidFill>
            <a:schemeClr val="tx1"/>
          </a:solidFill>
          <a:latin typeface="+mn-lt"/>
          <a:cs typeface="+mn-cs"/>
        </a:defRPr>
      </a:lvl5pPr>
      <a:lvl6pPr marL="2856865" indent="-259715" algn="l" rtl="0" fontAlgn="base">
        <a:spcBef>
          <a:spcPct val="20000"/>
        </a:spcBef>
        <a:spcAft>
          <a:spcPct val="0"/>
        </a:spcAft>
        <a:buBlip>
          <a:blip r:embed="rId17"/>
        </a:buBlip>
        <a:defRPr sz="1865">
          <a:solidFill>
            <a:schemeClr val="tx1"/>
          </a:solidFill>
          <a:latin typeface="+mn-lt"/>
          <a:cs typeface="+mn-cs"/>
        </a:defRPr>
      </a:lvl6pPr>
      <a:lvl7pPr marL="3375660" indent="-259715" algn="l" rtl="0" fontAlgn="base">
        <a:spcBef>
          <a:spcPct val="20000"/>
        </a:spcBef>
        <a:spcAft>
          <a:spcPct val="0"/>
        </a:spcAft>
        <a:buBlip>
          <a:blip r:embed="rId17"/>
        </a:buBlip>
        <a:defRPr sz="1865">
          <a:solidFill>
            <a:schemeClr val="tx1"/>
          </a:solidFill>
          <a:latin typeface="+mn-lt"/>
          <a:cs typeface="+mn-cs"/>
        </a:defRPr>
      </a:lvl7pPr>
      <a:lvl8pPr marL="3895725" indent="-259715" algn="l" rtl="0" fontAlgn="base">
        <a:spcBef>
          <a:spcPct val="20000"/>
        </a:spcBef>
        <a:spcAft>
          <a:spcPct val="0"/>
        </a:spcAft>
        <a:buBlip>
          <a:blip r:embed="rId17"/>
        </a:buBlip>
        <a:defRPr sz="1865">
          <a:solidFill>
            <a:schemeClr val="tx1"/>
          </a:solidFill>
          <a:latin typeface="+mn-lt"/>
          <a:cs typeface="+mn-cs"/>
        </a:defRPr>
      </a:lvl8pPr>
      <a:lvl9pPr marL="4414520" indent="-259715" algn="l" rtl="0" fontAlgn="base">
        <a:spcBef>
          <a:spcPct val="20000"/>
        </a:spcBef>
        <a:spcAft>
          <a:spcPct val="0"/>
        </a:spcAft>
        <a:buBlip>
          <a:blip r:embed="rId17"/>
        </a:buBlip>
        <a:defRPr sz="1865">
          <a:solidFill>
            <a:schemeClr val="tx1"/>
          </a:solidFill>
          <a:latin typeface="+mn-lt"/>
          <a:cs typeface="+mn-cs"/>
        </a:defRPr>
      </a:lvl9pPr>
    </p:bodyStyle>
    <p:otherStyle>
      <a:defPPr>
        <a:defRPr lang="en-US"/>
      </a:defPPr>
      <a:lvl1pPr marL="0" algn="l" defTabSz="1038860" rtl="0" eaLnBrk="1" latinLnBrk="0" hangingPunct="1">
        <a:defRPr sz="2000" kern="1200">
          <a:solidFill>
            <a:schemeClr val="tx1"/>
          </a:solidFill>
          <a:latin typeface="+mn-lt"/>
          <a:ea typeface="+mn-ea"/>
          <a:cs typeface="+mn-cs"/>
        </a:defRPr>
      </a:lvl1pPr>
      <a:lvl2pPr marL="518795" algn="l" defTabSz="1038860" rtl="0" eaLnBrk="1" latinLnBrk="0" hangingPunct="1">
        <a:defRPr sz="2000" kern="1200">
          <a:solidFill>
            <a:schemeClr val="tx1"/>
          </a:solidFill>
          <a:latin typeface="+mn-lt"/>
          <a:ea typeface="+mn-ea"/>
          <a:cs typeface="+mn-cs"/>
        </a:defRPr>
      </a:lvl2pPr>
      <a:lvl3pPr marL="1038860" algn="l" defTabSz="1038860" rtl="0" eaLnBrk="1" latinLnBrk="0" hangingPunct="1">
        <a:defRPr sz="2000" kern="1200">
          <a:solidFill>
            <a:schemeClr val="tx1"/>
          </a:solidFill>
          <a:latin typeface="+mn-lt"/>
          <a:ea typeface="+mn-ea"/>
          <a:cs typeface="+mn-cs"/>
        </a:defRPr>
      </a:lvl3pPr>
      <a:lvl4pPr marL="1557655" algn="l" defTabSz="1038860" rtl="0" eaLnBrk="1" latinLnBrk="0" hangingPunct="1">
        <a:defRPr sz="2000" kern="1200">
          <a:solidFill>
            <a:schemeClr val="tx1"/>
          </a:solidFill>
          <a:latin typeface="+mn-lt"/>
          <a:ea typeface="+mn-ea"/>
          <a:cs typeface="+mn-cs"/>
        </a:defRPr>
      </a:lvl4pPr>
      <a:lvl5pPr marL="2077720" algn="l" defTabSz="1038860" rtl="0" eaLnBrk="1" latinLnBrk="0" hangingPunct="1">
        <a:defRPr sz="2000" kern="1200">
          <a:solidFill>
            <a:schemeClr val="tx1"/>
          </a:solidFill>
          <a:latin typeface="+mn-lt"/>
          <a:ea typeface="+mn-ea"/>
          <a:cs typeface="+mn-cs"/>
        </a:defRPr>
      </a:lvl5pPr>
      <a:lvl6pPr marL="2596515" algn="l" defTabSz="1038860" rtl="0" eaLnBrk="1" latinLnBrk="0" hangingPunct="1">
        <a:defRPr sz="2000" kern="1200">
          <a:solidFill>
            <a:schemeClr val="tx1"/>
          </a:solidFill>
          <a:latin typeface="+mn-lt"/>
          <a:ea typeface="+mn-ea"/>
          <a:cs typeface="+mn-cs"/>
        </a:defRPr>
      </a:lvl6pPr>
      <a:lvl7pPr marL="3116580" algn="l" defTabSz="1038860" rtl="0" eaLnBrk="1" latinLnBrk="0" hangingPunct="1">
        <a:defRPr sz="2000" kern="1200">
          <a:solidFill>
            <a:schemeClr val="tx1"/>
          </a:solidFill>
          <a:latin typeface="+mn-lt"/>
          <a:ea typeface="+mn-ea"/>
          <a:cs typeface="+mn-cs"/>
        </a:defRPr>
      </a:lvl7pPr>
      <a:lvl8pPr marL="3635375" algn="l" defTabSz="1038860" rtl="0" eaLnBrk="1" latinLnBrk="0" hangingPunct="1">
        <a:defRPr sz="2000" kern="1200">
          <a:solidFill>
            <a:schemeClr val="tx1"/>
          </a:solidFill>
          <a:latin typeface="+mn-lt"/>
          <a:ea typeface="+mn-ea"/>
          <a:cs typeface="+mn-cs"/>
        </a:defRPr>
      </a:lvl8pPr>
      <a:lvl9pPr marL="4155440" algn="l" defTabSz="103886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24339" y="1014414"/>
            <a:ext cx="11611708"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07" tIns="38953" rIns="77907" bIns="38953"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28" name="Rectangle 34"/>
          <p:cNvSpPr>
            <a:spLocks noChangeArrowheads="1"/>
          </p:cNvSpPr>
          <p:nvPr userDrawn="1"/>
        </p:nvSpPr>
        <p:spPr bwMode="auto">
          <a:xfrm>
            <a:off x="0" y="6513514"/>
            <a:ext cx="12192000" cy="344487"/>
          </a:xfrm>
          <a:prstGeom prst="rect">
            <a:avLst/>
          </a:prstGeom>
          <a:solidFill>
            <a:srgbClr val="000099"/>
          </a:solidFill>
          <a:ln w="9525">
            <a:solidFill>
              <a:schemeClr val="tx1"/>
            </a:solidFill>
            <a:miter lim="800000"/>
          </a:ln>
        </p:spPr>
        <p:txBody>
          <a:bodyPr wrap="none" lIns="103876" tIns="51937" rIns="103876" bIns="51937" anchor="ctr"/>
          <a:lstStyle/>
          <a:p>
            <a:endParaRPr lang="en-US" sz="2400"/>
          </a:p>
        </p:txBody>
      </p:sp>
      <p:sp>
        <p:nvSpPr>
          <p:cNvPr id="1029" name="Text Box 35"/>
          <p:cNvSpPr txBox="1">
            <a:spLocks noChangeArrowheads="1"/>
          </p:cNvSpPr>
          <p:nvPr userDrawn="1"/>
        </p:nvSpPr>
        <p:spPr bwMode="auto">
          <a:xfrm>
            <a:off x="105508" y="6532565"/>
            <a:ext cx="11197493" cy="28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Bharati</a:t>
            </a:r>
            <a:r>
              <a:rPr lang="en-US" sz="1200" dirty="0">
                <a:solidFill>
                  <a:schemeClr val="bg1"/>
                </a:solidFill>
                <a:latin typeface="Arial" panose="020B0604020202020204" pitchFamily="34" charset="0"/>
              </a:rPr>
              <a:t> </a:t>
            </a:r>
            <a:r>
              <a:rPr lang="en-US" sz="1200" dirty="0" err="1">
                <a:solidFill>
                  <a:schemeClr val="bg1"/>
                </a:solidFill>
                <a:latin typeface="Arial" panose="020B0604020202020204" pitchFamily="34" charset="0"/>
              </a:rPr>
              <a:t>Vidyapeeth’s</a:t>
            </a:r>
            <a:r>
              <a:rPr lang="en-US" sz="1200" dirty="0">
                <a:solidFill>
                  <a:schemeClr val="bg1"/>
                </a:solidFill>
                <a:latin typeface="Arial" panose="020B0604020202020204" pitchFamily="34" charset="0"/>
              </a:rPr>
              <a:t> Institute of Computer Applications and Management, New Delhi-63</a:t>
            </a:r>
            <a:endParaRPr lang="en-US" sz="1200" dirty="0">
              <a:solidFill>
                <a:schemeClr val="bg1"/>
              </a:solidFill>
              <a:latin typeface="Arial" panose="020B0604020202020204" pitchFamily="34" charset="0"/>
            </a:endParaRPr>
          </a:p>
        </p:txBody>
      </p:sp>
      <p:sp>
        <p:nvSpPr>
          <p:cNvPr id="1030" name="Text Box 36"/>
          <p:cNvSpPr txBox="1">
            <a:spLocks noChangeArrowheads="1"/>
          </p:cNvSpPr>
          <p:nvPr userDrawn="1"/>
        </p:nvSpPr>
        <p:spPr bwMode="auto">
          <a:xfrm>
            <a:off x="11140831" y="6530975"/>
            <a:ext cx="1008184" cy="2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a:spcBef>
                <a:spcPct val="50000"/>
              </a:spcBef>
              <a:defRPr/>
            </a:pPr>
            <a:r>
              <a:rPr lang="en-US" sz="1200" dirty="0">
                <a:solidFill>
                  <a:schemeClr val="bg1"/>
                </a:solidFill>
                <a:latin typeface="Arial" panose="020B0604020202020204" pitchFamily="34" charset="0"/>
              </a:rPr>
              <a:t>        </a:t>
            </a:r>
            <a:fld id="{7BC114B6-CE80-4BD5-993F-F40388ADC9E8}" type="slidenum">
              <a:rPr lang="en-US" sz="1200" smtClean="0">
                <a:solidFill>
                  <a:schemeClr val="bg1"/>
                </a:solidFill>
                <a:latin typeface="Arial" panose="020B0604020202020204" pitchFamily="34" charset="0"/>
              </a:rPr>
            </a:fld>
            <a:endParaRPr lang="en-US" sz="1200" dirty="0">
              <a:solidFill>
                <a:schemeClr val="bg1"/>
              </a:solidFill>
              <a:latin typeface="Arial" panose="020B0604020202020204" pitchFamily="34" charset="0"/>
            </a:endParaRPr>
          </a:p>
        </p:txBody>
      </p:sp>
      <p:sp>
        <p:nvSpPr>
          <p:cNvPr id="1031" name="Text Box 37"/>
          <p:cNvSpPr txBox="1">
            <a:spLocks noChangeArrowheads="1"/>
          </p:cNvSpPr>
          <p:nvPr userDrawn="1"/>
        </p:nvSpPr>
        <p:spPr bwMode="auto">
          <a:xfrm>
            <a:off x="2151185" y="1120777"/>
            <a:ext cx="9884508" cy="59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876" tIns="51937" rIns="103876" bIns="51937">
            <a:spAutoFit/>
          </a:bodyP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defRPr/>
            </a:pPr>
            <a:endParaRPr lang="en-IN" sz="3200" b="0"/>
          </a:p>
        </p:txBody>
      </p:sp>
      <p:sp>
        <p:nvSpPr>
          <p:cNvPr id="1032" name="Rectangle 40"/>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3" name="Rectangle 41"/>
          <p:cNvSpPr>
            <a:spLocks noChangeArrowheads="1"/>
          </p:cNvSpPr>
          <p:nvPr userDrawn="1"/>
        </p:nvSpPr>
        <p:spPr bwMode="auto">
          <a:xfrm>
            <a:off x="0" y="841376"/>
            <a:ext cx="12192000" cy="428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4" name="Rectangle 43"/>
          <p:cNvSpPr>
            <a:spLocks noChangeArrowheads="1"/>
          </p:cNvSpPr>
          <p:nvPr userDrawn="1"/>
        </p:nvSpPr>
        <p:spPr bwMode="auto">
          <a:xfrm>
            <a:off x="1994877" y="1"/>
            <a:ext cx="10197123"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6" name="Rectangle 45"/>
          <p:cNvSpPr>
            <a:spLocks noChangeArrowheads="1"/>
          </p:cNvSpPr>
          <p:nvPr userDrawn="1"/>
        </p:nvSpPr>
        <p:spPr bwMode="auto">
          <a:xfrm>
            <a:off x="1778000" y="1"/>
            <a:ext cx="10414000" cy="6969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pPr algn="ctr"/>
            <a:endParaRPr lang="en-IN" sz="2400" b="0">
              <a:solidFill>
                <a:srgbClr val="FEF800"/>
              </a:solidFill>
            </a:endParaRPr>
          </a:p>
        </p:txBody>
      </p:sp>
      <p:sp>
        <p:nvSpPr>
          <p:cNvPr id="1037" name="Rectangle 46"/>
          <p:cNvSpPr>
            <a:spLocks noChangeArrowheads="1"/>
          </p:cNvSpPr>
          <p:nvPr userDrawn="1"/>
        </p:nvSpPr>
        <p:spPr bwMode="auto">
          <a:xfrm>
            <a:off x="0" y="693738"/>
            <a:ext cx="12192000" cy="1444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sp>
        <p:nvSpPr>
          <p:cNvPr id="1039" name="Rectangle 48"/>
          <p:cNvSpPr>
            <a:spLocks noChangeArrowheads="1"/>
          </p:cNvSpPr>
          <p:nvPr userDrawn="1"/>
        </p:nvSpPr>
        <p:spPr bwMode="auto">
          <a:xfrm>
            <a:off x="0" y="765968"/>
            <a:ext cx="12192000" cy="7223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3876" tIns="51937" rIns="103876" bIns="51937" anchor="ctr"/>
          <a:lstStyle/>
          <a:p>
            <a:endParaRPr lang="en-US" sz="2400"/>
          </a:p>
        </p:txBody>
      </p:sp>
      <p:pic>
        <p:nvPicPr>
          <p:cNvPr id="1042" name="Picture 51"/>
          <p:cNvPicPr>
            <a:picLocks noChangeAspect="1" noChangeArrowheads="1"/>
          </p:cNvPicPr>
          <p:nvPr userDrawn="1"/>
        </p:nvPicPr>
        <p:blipFill>
          <a:blip r:embed="rId15" cstate="print"/>
          <a:stretch>
            <a:fillRect/>
          </a:stretch>
        </p:blipFill>
        <p:spPr bwMode="auto">
          <a:xfrm>
            <a:off x="101294" y="13623"/>
            <a:ext cx="1587807" cy="64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rtl="0" eaLnBrk="0" fontAlgn="base" hangingPunct="0">
        <a:spcBef>
          <a:spcPct val="0"/>
        </a:spcBef>
        <a:spcAft>
          <a:spcPct val="0"/>
        </a:spcAft>
        <a:defRPr sz="4935">
          <a:solidFill>
            <a:schemeClr val="tx2"/>
          </a:solidFill>
          <a:latin typeface="+mj-lt"/>
          <a:ea typeface="+mj-ea"/>
          <a:cs typeface="+mj-cs"/>
        </a:defRPr>
      </a:lvl1pPr>
      <a:lvl2pPr algn="ctr" rtl="0" eaLnBrk="0" fontAlgn="base" hangingPunct="0">
        <a:spcBef>
          <a:spcPct val="0"/>
        </a:spcBef>
        <a:spcAft>
          <a:spcPct val="0"/>
        </a:spcAft>
        <a:defRPr sz="4935">
          <a:solidFill>
            <a:schemeClr val="tx2"/>
          </a:solidFill>
          <a:latin typeface="Times New Roman" panose="02020603050405020304" pitchFamily="18" charset="0"/>
        </a:defRPr>
      </a:lvl2pPr>
      <a:lvl3pPr algn="ctr" rtl="0" eaLnBrk="0" fontAlgn="base" hangingPunct="0">
        <a:spcBef>
          <a:spcPct val="0"/>
        </a:spcBef>
        <a:spcAft>
          <a:spcPct val="0"/>
        </a:spcAft>
        <a:defRPr sz="4935">
          <a:solidFill>
            <a:schemeClr val="tx2"/>
          </a:solidFill>
          <a:latin typeface="Times New Roman" panose="02020603050405020304" pitchFamily="18" charset="0"/>
        </a:defRPr>
      </a:lvl3pPr>
      <a:lvl4pPr algn="ctr" rtl="0" eaLnBrk="0" fontAlgn="base" hangingPunct="0">
        <a:spcBef>
          <a:spcPct val="0"/>
        </a:spcBef>
        <a:spcAft>
          <a:spcPct val="0"/>
        </a:spcAft>
        <a:defRPr sz="4935">
          <a:solidFill>
            <a:schemeClr val="tx2"/>
          </a:solidFill>
          <a:latin typeface="Times New Roman" panose="02020603050405020304" pitchFamily="18" charset="0"/>
        </a:defRPr>
      </a:lvl4pPr>
      <a:lvl5pPr algn="ctr" rtl="0" eaLnBrk="0" fontAlgn="base" hangingPunct="0">
        <a:spcBef>
          <a:spcPct val="0"/>
        </a:spcBef>
        <a:spcAft>
          <a:spcPct val="0"/>
        </a:spcAft>
        <a:defRPr sz="4935">
          <a:solidFill>
            <a:schemeClr val="tx2"/>
          </a:solidFill>
          <a:latin typeface="Times New Roman" panose="02020603050405020304" pitchFamily="18" charset="0"/>
        </a:defRPr>
      </a:lvl5pPr>
      <a:lvl6pPr marL="518795" algn="ctr" rtl="0" fontAlgn="base">
        <a:spcBef>
          <a:spcPct val="0"/>
        </a:spcBef>
        <a:spcAft>
          <a:spcPct val="0"/>
        </a:spcAft>
        <a:defRPr sz="4935">
          <a:solidFill>
            <a:schemeClr val="tx2"/>
          </a:solidFill>
          <a:latin typeface="Times New Roman" panose="02020603050405020304" pitchFamily="18" charset="0"/>
        </a:defRPr>
      </a:lvl6pPr>
      <a:lvl7pPr marL="1038860" algn="ctr" rtl="0" fontAlgn="base">
        <a:spcBef>
          <a:spcPct val="0"/>
        </a:spcBef>
        <a:spcAft>
          <a:spcPct val="0"/>
        </a:spcAft>
        <a:defRPr sz="4935">
          <a:solidFill>
            <a:schemeClr val="tx2"/>
          </a:solidFill>
          <a:latin typeface="Times New Roman" panose="02020603050405020304" pitchFamily="18" charset="0"/>
        </a:defRPr>
      </a:lvl7pPr>
      <a:lvl8pPr marL="1557655" algn="ctr" rtl="0" fontAlgn="base">
        <a:spcBef>
          <a:spcPct val="0"/>
        </a:spcBef>
        <a:spcAft>
          <a:spcPct val="0"/>
        </a:spcAft>
        <a:defRPr sz="4935">
          <a:solidFill>
            <a:schemeClr val="tx2"/>
          </a:solidFill>
          <a:latin typeface="Times New Roman" panose="02020603050405020304" pitchFamily="18" charset="0"/>
        </a:defRPr>
      </a:lvl8pPr>
      <a:lvl9pPr marL="2077720" algn="ctr" rtl="0" fontAlgn="base">
        <a:spcBef>
          <a:spcPct val="0"/>
        </a:spcBef>
        <a:spcAft>
          <a:spcPct val="0"/>
        </a:spcAft>
        <a:defRPr sz="4935">
          <a:solidFill>
            <a:schemeClr val="tx2"/>
          </a:solidFill>
          <a:latin typeface="Times New Roman" panose="02020603050405020304" pitchFamily="18" charset="0"/>
        </a:defRPr>
      </a:lvl9pPr>
    </p:titleStyle>
    <p:bodyStyle>
      <a:lvl1pPr marL="387985" indent="-387985" algn="l" rtl="0" eaLnBrk="0" fontAlgn="base" hangingPunct="0">
        <a:spcBef>
          <a:spcPct val="20000"/>
        </a:spcBef>
        <a:spcAft>
          <a:spcPct val="0"/>
        </a:spcAft>
        <a:buChar char="•"/>
        <a:defRPr sz="3200">
          <a:solidFill>
            <a:schemeClr val="tx1"/>
          </a:solidFill>
          <a:latin typeface="+mn-lt"/>
          <a:ea typeface="+mn-ea"/>
          <a:cs typeface="+mn-cs"/>
        </a:defRPr>
      </a:lvl1pPr>
      <a:lvl2pPr marL="842645" indent="-322580" algn="l" rtl="0" eaLnBrk="0" fontAlgn="base" hangingPunct="0">
        <a:spcBef>
          <a:spcPct val="20000"/>
        </a:spcBef>
        <a:spcAft>
          <a:spcPct val="0"/>
        </a:spcAft>
        <a:buClr>
          <a:schemeClr val="tx1"/>
        </a:buClr>
        <a:buFont typeface="Wingdings" panose="05000000000000000000" pitchFamily="2" charset="2"/>
        <a:buChar char="§"/>
        <a:defRPr sz="2665">
          <a:solidFill>
            <a:schemeClr val="tx1"/>
          </a:solidFill>
          <a:latin typeface="+mn-lt"/>
          <a:cs typeface="+mn-cs"/>
        </a:defRPr>
      </a:lvl2pPr>
      <a:lvl3pPr marL="1297305" indent="-258445" algn="l" rtl="0" eaLnBrk="0" fontAlgn="base" hangingPunct="0">
        <a:spcBef>
          <a:spcPct val="20000"/>
        </a:spcBef>
        <a:spcAft>
          <a:spcPct val="0"/>
        </a:spcAft>
        <a:buClr>
          <a:schemeClr val="tx1"/>
        </a:buClr>
        <a:buFont typeface="Wingdings" panose="05000000000000000000" pitchFamily="2" charset="2"/>
        <a:buChar char="ü"/>
        <a:defRPr sz="2535">
          <a:solidFill>
            <a:srgbClr val="993300"/>
          </a:solidFill>
          <a:latin typeface="+mn-lt"/>
          <a:cs typeface="+mn-cs"/>
        </a:defRPr>
      </a:lvl3pPr>
      <a:lvl4pPr marL="1816100" indent="-258445" algn="l" rtl="0" eaLnBrk="0" fontAlgn="base" hangingPunct="0">
        <a:spcBef>
          <a:spcPct val="20000"/>
        </a:spcBef>
        <a:spcAft>
          <a:spcPct val="0"/>
        </a:spcAft>
        <a:buBlip>
          <a:blip r:embed="rId16"/>
        </a:buBlip>
        <a:defRPr sz="2400">
          <a:solidFill>
            <a:srgbClr val="000099"/>
          </a:solidFill>
          <a:latin typeface="+mn-lt"/>
          <a:cs typeface="+mn-cs"/>
        </a:defRPr>
      </a:lvl4pPr>
      <a:lvl5pPr marL="2336165" indent="-258445" algn="l" rtl="0" eaLnBrk="0" fontAlgn="base" hangingPunct="0">
        <a:spcBef>
          <a:spcPct val="20000"/>
        </a:spcBef>
        <a:spcAft>
          <a:spcPct val="0"/>
        </a:spcAft>
        <a:buBlip>
          <a:blip r:embed="rId17"/>
        </a:buBlip>
        <a:defRPr sz="1865">
          <a:solidFill>
            <a:schemeClr val="tx1"/>
          </a:solidFill>
          <a:latin typeface="+mn-lt"/>
          <a:cs typeface="+mn-cs"/>
        </a:defRPr>
      </a:lvl5pPr>
      <a:lvl6pPr marL="2856865" indent="-259715" algn="l" rtl="0" fontAlgn="base">
        <a:spcBef>
          <a:spcPct val="20000"/>
        </a:spcBef>
        <a:spcAft>
          <a:spcPct val="0"/>
        </a:spcAft>
        <a:buBlip>
          <a:blip r:embed="rId17"/>
        </a:buBlip>
        <a:defRPr sz="1865">
          <a:solidFill>
            <a:schemeClr val="tx1"/>
          </a:solidFill>
          <a:latin typeface="+mn-lt"/>
          <a:cs typeface="+mn-cs"/>
        </a:defRPr>
      </a:lvl6pPr>
      <a:lvl7pPr marL="3375660" indent="-259715" algn="l" rtl="0" fontAlgn="base">
        <a:spcBef>
          <a:spcPct val="20000"/>
        </a:spcBef>
        <a:spcAft>
          <a:spcPct val="0"/>
        </a:spcAft>
        <a:buBlip>
          <a:blip r:embed="rId17"/>
        </a:buBlip>
        <a:defRPr sz="1865">
          <a:solidFill>
            <a:schemeClr val="tx1"/>
          </a:solidFill>
          <a:latin typeface="+mn-lt"/>
          <a:cs typeface="+mn-cs"/>
        </a:defRPr>
      </a:lvl7pPr>
      <a:lvl8pPr marL="3895725" indent="-259715" algn="l" rtl="0" fontAlgn="base">
        <a:spcBef>
          <a:spcPct val="20000"/>
        </a:spcBef>
        <a:spcAft>
          <a:spcPct val="0"/>
        </a:spcAft>
        <a:buBlip>
          <a:blip r:embed="rId17"/>
        </a:buBlip>
        <a:defRPr sz="1865">
          <a:solidFill>
            <a:schemeClr val="tx1"/>
          </a:solidFill>
          <a:latin typeface="+mn-lt"/>
          <a:cs typeface="+mn-cs"/>
        </a:defRPr>
      </a:lvl8pPr>
      <a:lvl9pPr marL="4414520" indent="-259715" algn="l" rtl="0" fontAlgn="base">
        <a:spcBef>
          <a:spcPct val="20000"/>
        </a:spcBef>
        <a:spcAft>
          <a:spcPct val="0"/>
        </a:spcAft>
        <a:buBlip>
          <a:blip r:embed="rId17"/>
        </a:buBlip>
        <a:defRPr sz="1865">
          <a:solidFill>
            <a:schemeClr val="tx1"/>
          </a:solidFill>
          <a:latin typeface="+mn-lt"/>
          <a:cs typeface="+mn-cs"/>
        </a:defRPr>
      </a:lvl9pPr>
    </p:bodyStyle>
    <p:otherStyle>
      <a:defPPr>
        <a:defRPr lang="en-US"/>
      </a:defPPr>
      <a:lvl1pPr marL="0" algn="l" defTabSz="1038860" rtl="0" eaLnBrk="1" latinLnBrk="0" hangingPunct="1">
        <a:defRPr sz="2000" kern="1200">
          <a:solidFill>
            <a:schemeClr val="tx1"/>
          </a:solidFill>
          <a:latin typeface="+mn-lt"/>
          <a:ea typeface="+mn-ea"/>
          <a:cs typeface="+mn-cs"/>
        </a:defRPr>
      </a:lvl1pPr>
      <a:lvl2pPr marL="518795" algn="l" defTabSz="1038860" rtl="0" eaLnBrk="1" latinLnBrk="0" hangingPunct="1">
        <a:defRPr sz="2000" kern="1200">
          <a:solidFill>
            <a:schemeClr val="tx1"/>
          </a:solidFill>
          <a:latin typeface="+mn-lt"/>
          <a:ea typeface="+mn-ea"/>
          <a:cs typeface="+mn-cs"/>
        </a:defRPr>
      </a:lvl2pPr>
      <a:lvl3pPr marL="1038860" algn="l" defTabSz="1038860" rtl="0" eaLnBrk="1" latinLnBrk="0" hangingPunct="1">
        <a:defRPr sz="2000" kern="1200">
          <a:solidFill>
            <a:schemeClr val="tx1"/>
          </a:solidFill>
          <a:latin typeface="+mn-lt"/>
          <a:ea typeface="+mn-ea"/>
          <a:cs typeface="+mn-cs"/>
        </a:defRPr>
      </a:lvl3pPr>
      <a:lvl4pPr marL="1557655" algn="l" defTabSz="1038860" rtl="0" eaLnBrk="1" latinLnBrk="0" hangingPunct="1">
        <a:defRPr sz="2000" kern="1200">
          <a:solidFill>
            <a:schemeClr val="tx1"/>
          </a:solidFill>
          <a:latin typeface="+mn-lt"/>
          <a:ea typeface="+mn-ea"/>
          <a:cs typeface="+mn-cs"/>
        </a:defRPr>
      </a:lvl4pPr>
      <a:lvl5pPr marL="2077720" algn="l" defTabSz="1038860" rtl="0" eaLnBrk="1" latinLnBrk="0" hangingPunct="1">
        <a:defRPr sz="2000" kern="1200">
          <a:solidFill>
            <a:schemeClr val="tx1"/>
          </a:solidFill>
          <a:latin typeface="+mn-lt"/>
          <a:ea typeface="+mn-ea"/>
          <a:cs typeface="+mn-cs"/>
        </a:defRPr>
      </a:lvl5pPr>
      <a:lvl6pPr marL="2596515" algn="l" defTabSz="1038860" rtl="0" eaLnBrk="1" latinLnBrk="0" hangingPunct="1">
        <a:defRPr sz="2000" kern="1200">
          <a:solidFill>
            <a:schemeClr val="tx1"/>
          </a:solidFill>
          <a:latin typeface="+mn-lt"/>
          <a:ea typeface="+mn-ea"/>
          <a:cs typeface="+mn-cs"/>
        </a:defRPr>
      </a:lvl6pPr>
      <a:lvl7pPr marL="3116580" algn="l" defTabSz="1038860" rtl="0" eaLnBrk="1" latinLnBrk="0" hangingPunct="1">
        <a:defRPr sz="2000" kern="1200">
          <a:solidFill>
            <a:schemeClr val="tx1"/>
          </a:solidFill>
          <a:latin typeface="+mn-lt"/>
          <a:ea typeface="+mn-ea"/>
          <a:cs typeface="+mn-cs"/>
        </a:defRPr>
      </a:lvl7pPr>
      <a:lvl8pPr marL="3635375" algn="l" defTabSz="1038860" rtl="0" eaLnBrk="1" latinLnBrk="0" hangingPunct="1">
        <a:defRPr sz="2000" kern="1200">
          <a:solidFill>
            <a:schemeClr val="tx1"/>
          </a:solidFill>
          <a:latin typeface="+mn-lt"/>
          <a:ea typeface="+mn-ea"/>
          <a:cs typeface="+mn-cs"/>
        </a:defRPr>
      </a:lvl8pPr>
      <a:lvl9pPr marL="4155440" algn="l" defTabSz="10388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hemeOverride" Target="../theme/themeOverride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508001" y="1449977"/>
            <a:ext cx="11097847" cy="50635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103900" tIns="51951" rIns="103900" bIns="51951"/>
          <a:lstStyle/>
          <a:p>
            <a:pPr eaLnBrk="1" hangingPunct="1">
              <a:lnSpc>
                <a:spcPct val="125000"/>
              </a:lnSpc>
              <a:spcBef>
                <a:spcPts val="0"/>
              </a:spcBef>
              <a:spcAft>
                <a:spcPts val="1600"/>
              </a:spcAft>
              <a:defRPr/>
            </a:pPr>
            <a:r>
              <a:rPr lang="en-US" sz="3735" b="1" dirty="0" smtClean="0">
                <a:solidFill>
                  <a:srgbClr val="0000CC"/>
                </a:solidFill>
                <a:latin typeface="Calibri" panose="020F0502020204030204" pitchFamily="34" charset="0"/>
                <a:cs typeface="Calibri" panose="020F0502020204030204" pitchFamily="34" charset="0"/>
                <a:sym typeface="+mn-ea"/>
              </a:rPr>
              <a:t>DISSERTATION</a:t>
            </a:r>
            <a:br>
              <a:rPr lang="en-US" sz="4265" b="1" dirty="0">
                <a:solidFill>
                  <a:schemeClr val="tx1">
                    <a:lumMod val="65000"/>
                    <a:lumOff val="35000"/>
                  </a:schemeClr>
                </a:solidFill>
                <a:cs typeface="Arial" panose="020B0604020202020204" pitchFamily="34" charset="0"/>
              </a:rPr>
            </a:br>
            <a:r>
              <a:rPr lang="en-US" sz="2665" b="1" dirty="0">
                <a:solidFill>
                  <a:schemeClr val="tx1">
                    <a:lumMod val="65000"/>
                    <a:lumOff val="35000"/>
                  </a:schemeClr>
                </a:solidFill>
                <a:latin typeface="Calibri" panose="020F0502020204030204" pitchFamily="34" charset="0"/>
                <a:cs typeface="Calibri" panose="020F0502020204030204" pitchFamily="34" charset="0"/>
              </a:rPr>
              <a:t>ON</a:t>
            </a:r>
            <a:br>
              <a:rPr lang="en-US" sz="4265" b="1" dirty="0">
                <a:solidFill>
                  <a:srgbClr val="0000CC"/>
                </a:solidFill>
                <a:latin typeface="+mn-lt"/>
                <a:cs typeface="Arial" panose="020B0604020202020204" pitchFamily="34" charset="0"/>
              </a:rPr>
            </a:br>
            <a:r>
              <a:rPr lang="en-US" sz="4800" b="1" dirty="0">
                <a:solidFill>
                  <a:srgbClr val="0000CC"/>
                </a:solidFill>
                <a:latin typeface="+mn-lt"/>
                <a:cs typeface="Arial" panose="020B0604020202020204" pitchFamily="34" charset="0"/>
              </a:rPr>
              <a:t> </a:t>
            </a:r>
            <a:r>
              <a:rPr lang="en-US" sz="4265" b="1" dirty="0">
                <a:solidFill>
                  <a:srgbClr val="0000CC"/>
                </a:solidFill>
                <a:latin typeface="+mn-lt"/>
                <a:cs typeface="Arial" panose="020B0604020202020204" pitchFamily="34" charset="0"/>
              </a:rPr>
              <a:t> </a:t>
            </a:r>
            <a:r>
              <a:rPr lang="en-IN" altLang="en-US" sz="4265" b="1" dirty="0">
                <a:solidFill>
                  <a:srgbClr val="0000CC"/>
                </a:solidFill>
                <a:latin typeface="+mn-lt"/>
                <a:cs typeface="Arial" panose="020B0604020202020204" pitchFamily="34" charset="0"/>
              </a:rPr>
              <a:t>INDIACOM</a:t>
            </a:r>
            <a:r>
              <a:rPr lang="en-US" altLang="en-IN" sz="4265" b="1" dirty="0">
                <a:solidFill>
                  <a:srgbClr val="0000CC"/>
                </a:solidFill>
                <a:latin typeface="+mn-lt"/>
                <a:cs typeface="Arial" panose="020B0604020202020204" pitchFamily="34" charset="0"/>
              </a:rPr>
              <a:t> CONFERENCE</a:t>
            </a:r>
            <a:r>
              <a:rPr lang="en-IN" altLang="en-US" sz="4265" b="1" dirty="0">
                <a:solidFill>
                  <a:srgbClr val="0000CC"/>
                </a:solidFill>
                <a:latin typeface="+mn-lt"/>
                <a:cs typeface="Arial" panose="020B0604020202020204" pitchFamily="34" charset="0"/>
              </a:rPr>
              <a:t> WEBSITE</a:t>
            </a:r>
            <a:br>
              <a:rPr lang="en-US" sz="5865" b="1" dirty="0">
                <a:solidFill>
                  <a:srgbClr val="0000CC"/>
                </a:solidFill>
                <a:latin typeface="+mn-lt"/>
                <a:cs typeface="Arial" panose="020B0604020202020204" pitchFamily="34" charset="0"/>
              </a:rPr>
            </a:br>
            <a:r>
              <a:rPr lang="en-US" sz="2665" b="1" dirty="0" smtClean="0">
                <a:solidFill>
                  <a:schemeClr val="tx1">
                    <a:lumMod val="65000"/>
                    <a:lumOff val="35000"/>
                  </a:schemeClr>
                </a:solidFill>
                <a:latin typeface="+mn-lt"/>
                <a:cs typeface="Arial" panose="020B0604020202020204" pitchFamily="34" charset="0"/>
                <a:sym typeface="+mn-ea"/>
              </a:rPr>
              <a:t>(MCA – IV SEMESTER; BATCH 2022-24)</a:t>
            </a:r>
            <a:br>
              <a:rPr lang="en-US" sz="4135" b="1" dirty="0">
                <a:solidFill>
                  <a:schemeClr val="tx1"/>
                </a:solidFill>
                <a:latin typeface="+mn-lt"/>
                <a:cs typeface="Arial" panose="020B0604020202020204" pitchFamily="34" charset="0"/>
              </a:rPr>
            </a:br>
            <a:endParaRPr lang="en-US" b="1" i="1" dirty="0">
              <a:solidFill>
                <a:schemeClr val="tx1"/>
              </a:solidFill>
              <a:latin typeface="+mn-lt"/>
              <a:cs typeface="Arial" panose="020B0604020202020204" pitchFamily="34" charset="0"/>
            </a:endParaRPr>
          </a:p>
        </p:txBody>
      </p:sp>
      <p:sp>
        <p:nvSpPr>
          <p:cNvPr id="4099" name="Rectangle 1"/>
          <p:cNvSpPr>
            <a:spLocks noChangeArrowheads="1"/>
          </p:cNvSpPr>
          <p:nvPr/>
        </p:nvSpPr>
        <p:spPr bwMode="auto">
          <a:xfrm>
            <a:off x="1" y="4726953"/>
            <a:ext cx="496141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900" tIns="51951" rIns="103900" bIns="51951">
            <a:spAutoFit/>
          </a:bodyPr>
          <a:lstStyle/>
          <a:p>
            <a:pPr algn="ctr" defTabSz="1219200" fontAlgn="base">
              <a:spcBef>
                <a:spcPct val="0"/>
              </a:spcBef>
              <a:spcAft>
                <a:spcPct val="0"/>
              </a:spcAft>
            </a:pPr>
            <a:r>
              <a:rPr lang="en-US" sz="2135" b="1" dirty="0">
                <a:solidFill>
                  <a:srgbClr val="C00000"/>
                </a:solidFill>
                <a:latin typeface="Arial" panose="020B0604020202020204" pitchFamily="34" charset="0"/>
                <a:cs typeface="Arial" panose="020B0604020202020204" pitchFamily="34" charset="0"/>
              </a:rPr>
              <a:t>Internal Guide</a:t>
            </a:r>
            <a:endParaRPr lang="en-US" sz="2135" b="1" dirty="0">
              <a:solidFill>
                <a:srgbClr val="C00000"/>
              </a:solidFill>
              <a:latin typeface="Arial" panose="020B0604020202020204" pitchFamily="34" charset="0"/>
              <a:cs typeface="Arial" panose="020B0604020202020204" pitchFamily="34" charset="0"/>
            </a:endParaRPr>
          </a:p>
          <a:p>
            <a:pPr algn="ctr" defTabSz="1219200" fontAlgn="base">
              <a:spcBef>
                <a:spcPct val="0"/>
              </a:spcBef>
              <a:spcAft>
                <a:spcPct val="0"/>
              </a:spcAft>
            </a:pPr>
            <a:r>
              <a:rPr lang="en-US" sz="2135" b="1" dirty="0" err="1">
                <a:solidFill>
                  <a:srgbClr val="000099"/>
                </a:solidFill>
                <a:latin typeface="Arial" panose="020B0604020202020204" pitchFamily="34" charset="0"/>
                <a:cs typeface="Arial" panose="020B0604020202020204" pitchFamily="34" charset="0"/>
              </a:rPr>
              <a:t>Dr.Saumya Bansal</a:t>
            </a:r>
            <a:br>
              <a:rPr lang="en-US" sz="2135" b="1" dirty="0">
                <a:solidFill>
                  <a:srgbClr val="000099"/>
                </a:solidFill>
                <a:latin typeface="Arial" panose="020B0604020202020204" pitchFamily="34" charset="0"/>
                <a:cs typeface="Arial" panose="020B0604020202020204" pitchFamily="34" charset="0"/>
              </a:rPr>
            </a:br>
            <a:r>
              <a:rPr lang="en-US" sz="1865" b="1" dirty="0">
                <a:solidFill>
                  <a:prstClr val="black">
                    <a:lumMod val="65000"/>
                    <a:lumOff val="35000"/>
                  </a:prstClr>
                </a:solidFill>
                <a:latin typeface="Arial" panose="020B0604020202020204" pitchFamily="34" charset="0"/>
                <a:cs typeface="Arial" panose="020B0604020202020204" pitchFamily="34" charset="0"/>
              </a:rPr>
              <a:t>(BVICAM, New Delhi)</a:t>
            </a:r>
            <a:endParaRPr lang="en-US" sz="1865" b="1" dirty="0">
              <a:solidFill>
                <a:prstClr val="black">
                  <a:lumMod val="65000"/>
                  <a:lumOff val="35000"/>
                </a:prstClr>
              </a:solidFill>
              <a:latin typeface="Arial" panose="020B0604020202020204" pitchFamily="34" charset="0"/>
              <a:cs typeface="Arial" panose="020B0604020202020204" pitchFamily="34" charset="0"/>
            </a:endParaRPr>
          </a:p>
        </p:txBody>
      </p:sp>
      <p:sp>
        <p:nvSpPr>
          <p:cNvPr id="2" name="Rectangle 1"/>
          <p:cNvSpPr/>
          <p:nvPr/>
        </p:nvSpPr>
        <p:spPr>
          <a:xfrm>
            <a:off x="5457905" y="5906088"/>
            <a:ext cx="1527810" cy="440055"/>
          </a:xfrm>
          <a:prstGeom prst="rect">
            <a:avLst/>
          </a:prstGeom>
        </p:spPr>
        <p:txBody>
          <a:bodyPr wrap="none">
            <a:spAutoFit/>
          </a:bodyPr>
          <a:lstStyle/>
          <a:p>
            <a:pPr algn="ctr" defTabSz="1219200" fontAlgn="base">
              <a:spcBef>
                <a:spcPct val="0"/>
              </a:spcBef>
              <a:spcAft>
                <a:spcPct val="0"/>
              </a:spcAft>
            </a:pPr>
            <a:r>
              <a:rPr lang="en-US" sz="2265" b="1" dirty="0">
                <a:solidFill>
                  <a:srgbClr val="F79646">
                    <a:lumMod val="75000"/>
                  </a:srgbClr>
                </a:solidFill>
                <a:latin typeface="Times New Roman" panose="02020603050405020304" pitchFamily="18" charset="0"/>
                <a:cs typeface="Arial" panose="020B0604020202020204" pitchFamily="34" charset="0"/>
              </a:rPr>
              <a:t>03-</a:t>
            </a:r>
            <a:r>
              <a:rPr lang="en-IN" sz="2265" b="1" dirty="0">
                <a:solidFill>
                  <a:srgbClr val="F79646">
                    <a:lumMod val="75000"/>
                  </a:srgbClr>
                </a:solidFill>
                <a:latin typeface="Times New Roman" panose="02020603050405020304" pitchFamily="18" charset="0"/>
                <a:cs typeface="Arial" panose="020B0604020202020204" pitchFamily="34" charset="0"/>
              </a:rPr>
              <a:t>0</a:t>
            </a:r>
            <a:r>
              <a:rPr lang="en-US" altLang="en-IN" sz="2265" b="1" dirty="0">
                <a:solidFill>
                  <a:srgbClr val="F79646">
                    <a:lumMod val="75000"/>
                  </a:srgbClr>
                </a:solidFill>
                <a:latin typeface="Times New Roman" panose="02020603050405020304" pitchFamily="18" charset="0"/>
                <a:cs typeface="Arial" panose="020B0604020202020204" pitchFamily="34" charset="0"/>
              </a:rPr>
              <a:t>6</a:t>
            </a:r>
            <a:r>
              <a:rPr lang="en-US" sz="2265" b="1" dirty="0">
                <a:solidFill>
                  <a:srgbClr val="F79646">
                    <a:lumMod val="75000"/>
                  </a:srgbClr>
                </a:solidFill>
                <a:latin typeface="Times New Roman" panose="02020603050405020304" pitchFamily="18" charset="0"/>
                <a:cs typeface="Arial" panose="020B0604020202020204" pitchFamily="34" charset="0"/>
              </a:rPr>
              <a:t>-2024</a:t>
            </a:r>
            <a:endParaRPr lang="en-IN" sz="2265" b="1" dirty="0">
              <a:solidFill>
                <a:srgbClr val="F79646">
                  <a:lumMod val="75000"/>
                </a:srgbClr>
              </a:solidFill>
              <a:latin typeface="Times New Roman" panose="02020603050405020304" pitchFamily="18" charset="0"/>
              <a:cs typeface="Arial" panose="020B0604020202020204" pitchFamily="34" charset="0"/>
            </a:endParaRPr>
          </a:p>
        </p:txBody>
      </p:sp>
      <p:sp>
        <p:nvSpPr>
          <p:cNvPr id="5" name="Rectangle 1"/>
          <p:cNvSpPr>
            <a:spLocks noChangeArrowheads="1"/>
          </p:cNvSpPr>
          <p:nvPr/>
        </p:nvSpPr>
        <p:spPr bwMode="auto">
          <a:xfrm>
            <a:off x="7230589" y="4808160"/>
            <a:ext cx="5104748" cy="104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900" tIns="51951" rIns="103900" bIns="51951">
            <a:spAutoFit/>
          </a:bodyPr>
          <a:lstStyle/>
          <a:p>
            <a:pPr algn="ctr" defTabSz="1219200" fontAlgn="base">
              <a:spcBef>
                <a:spcPct val="0"/>
              </a:spcBef>
              <a:spcAft>
                <a:spcPct val="0"/>
              </a:spcAft>
            </a:pPr>
            <a:r>
              <a:rPr lang="en-US" sz="2135" b="1" dirty="0">
                <a:solidFill>
                  <a:srgbClr val="C00000"/>
                </a:solidFill>
                <a:latin typeface="Arial" panose="020B0604020202020204" pitchFamily="34" charset="0"/>
                <a:cs typeface="Arial" panose="020B0604020202020204" pitchFamily="34" charset="0"/>
              </a:rPr>
              <a:t>Presentation by</a:t>
            </a:r>
            <a:endParaRPr lang="en-US" sz="2135" b="1" dirty="0">
              <a:solidFill>
                <a:srgbClr val="C00000"/>
              </a:solidFill>
              <a:latin typeface="Arial" panose="020B0604020202020204" pitchFamily="34" charset="0"/>
              <a:cs typeface="Arial" panose="020B0604020202020204" pitchFamily="34" charset="0"/>
            </a:endParaRPr>
          </a:p>
          <a:p>
            <a:pPr algn="ctr" defTabSz="1219200" fontAlgn="base">
              <a:spcBef>
                <a:spcPct val="0"/>
              </a:spcBef>
              <a:spcAft>
                <a:spcPct val="0"/>
              </a:spcAft>
            </a:pPr>
            <a:r>
              <a:rPr lang="en-US" sz="2135" b="1" dirty="0">
                <a:solidFill>
                  <a:srgbClr val="0000CC"/>
                </a:solidFill>
                <a:latin typeface="Arial" panose="020B0604020202020204" pitchFamily="34" charset="0"/>
                <a:cs typeface="Arial" panose="020B0604020202020204" pitchFamily="34" charset="0"/>
              </a:rPr>
              <a:t>Sanchit Talreja(352)</a:t>
            </a:r>
            <a:endParaRPr lang="en-US" sz="2135" b="1" dirty="0">
              <a:solidFill>
                <a:srgbClr val="0000CC"/>
              </a:solidFill>
              <a:latin typeface="Arial" panose="020B0604020202020204" pitchFamily="34" charset="0"/>
              <a:cs typeface="Arial" panose="020B0604020202020204" pitchFamily="34" charset="0"/>
            </a:endParaRPr>
          </a:p>
          <a:p>
            <a:pPr algn="ctr" defTabSz="1219200" fontAlgn="base">
              <a:spcBef>
                <a:spcPct val="0"/>
              </a:spcBef>
              <a:spcAft>
                <a:spcPct val="0"/>
              </a:spcAft>
            </a:pPr>
            <a:endParaRPr lang="en-US" sz="1865" b="1" dirty="0">
              <a:solidFill>
                <a:prstClr val="black">
                  <a:lumMod val="65000"/>
                  <a:lumOff val="35000"/>
                </a:prstClr>
              </a:solidFill>
              <a:latin typeface="Arial" panose="020B0604020202020204" pitchFamily="34" charset="0"/>
              <a:cs typeface="Arial" panose="020B0604020202020204" pitchFamily="34" charset="0"/>
            </a:endParaRPr>
          </a:p>
        </p:txBody>
      </p:sp>
      <p:pic>
        <p:nvPicPr>
          <p:cNvPr id="1026" name="Picture 2" descr="Guru Gobind Singh Indraprastha University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15478" y="4160496"/>
            <a:ext cx="1612652" cy="1419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DFD LEVEL-1</a:t>
            </a:r>
            <a:endParaRPr lang="en-US" sz="4400">
              <a:latin typeface="Times New Roman Regular" panose="02020603050405020304" charset="0"/>
              <a:cs typeface="Times New Roman Regular" panose="02020603050405020304" charset="0"/>
            </a:endParaRPr>
          </a:p>
        </p:txBody>
      </p:sp>
      <p:pic>
        <p:nvPicPr>
          <p:cNvPr id="5" name="Content Placeholder 4"/>
          <p:cNvPicPr>
            <a:picLocks noChangeAspect="1"/>
          </p:cNvPicPr>
          <p:nvPr>
            <p:ph idx="1"/>
          </p:nvPr>
        </p:nvPicPr>
        <p:blipFill>
          <a:blip r:embed="rId1"/>
          <a:stretch>
            <a:fillRect/>
          </a:stretch>
        </p:blipFill>
        <p:spPr>
          <a:xfrm>
            <a:off x="2178050" y="944245"/>
            <a:ext cx="7762240" cy="5463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DFD LEVEL-2</a:t>
            </a:r>
            <a:endParaRPr lang="en-US" sz="4400">
              <a:latin typeface="Times New Roman Regular" panose="02020603050405020304" charset="0"/>
              <a:cs typeface="Times New Roman Regular" panose="02020603050405020304" charset="0"/>
            </a:endParaRPr>
          </a:p>
        </p:txBody>
      </p:sp>
      <p:pic>
        <p:nvPicPr>
          <p:cNvPr id="4" name="Content Placeholder 3"/>
          <p:cNvPicPr>
            <a:picLocks noChangeAspect="1"/>
          </p:cNvPicPr>
          <p:nvPr>
            <p:ph idx="1"/>
          </p:nvPr>
        </p:nvPicPr>
        <p:blipFill>
          <a:blip r:embed="rId1"/>
          <a:stretch>
            <a:fillRect/>
          </a:stretch>
        </p:blipFill>
        <p:spPr>
          <a:xfrm>
            <a:off x="2383155" y="914400"/>
            <a:ext cx="7359650" cy="5547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Sequence Diagram</a:t>
            </a:r>
            <a:endParaRPr lang="en-US" sz="4400">
              <a:latin typeface="Times New Roman Regular" panose="02020603050405020304" charset="0"/>
              <a:cs typeface="Times New Roman Regular" panose="02020603050405020304" charset="0"/>
            </a:endParaRPr>
          </a:p>
        </p:txBody>
      </p:sp>
      <p:pic>
        <p:nvPicPr>
          <p:cNvPr id="6" name="Content Placeholder 5"/>
          <p:cNvPicPr>
            <a:picLocks noChangeAspect="1"/>
          </p:cNvPicPr>
          <p:nvPr>
            <p:ph idx="1"/>
          </p:nvPr>
        </p:nvPicPr>
        <p:blipFill>
          <a:blip r:embed="rId1"/>
          <a:stretch>
            <a:fillRect/>
          </a:stretch>
        </p:blipFill>
        <p:spPr>
          <a:xfrm>
            <a:off x="946785" y="1002665"/>
            <a:ext cx="4544695" cy="5224145"/>
          </a:xfrm>
          <a:prstGeom prst="rect">
            <a:avLst/>
          </a:prstGeom>
        </p:spPr>
      </p:pic>
      <p:pic>
        <p:nvPicPr>
          <p:cNvPr id="7" name="Picture 6"/>
          <p:cNvPicPr>
            <a:picLocks noChangeAspect="1"/>
          </p:cNvPicPr>
          <p:nvPr/>
        </p:nvPicPr>
        <p:blipFill>
          <a:blip r:embed="rId2"/>
          <a:stretch>
            <a:fillRect/>
          </a:stretch>
        </p:blipFill>
        <p:spPr>
          <a:xfrm>
            <a:off x="6180455" y="1002665"/>
            <a:ext cx="5238115" cy="52241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Activity Diagram</a:t>
            </a:r>
            <a:endParaRPr lang="en-US" sz="4400">
              <a:latin typeface="Times New Roman Regular" panose="02020603050405020304" charset="0"/>
              <a:cs typeface="Times New Roman Regular" panose="02020603050405020304" charset="0"/>
            </a:endParaRPr>
          </a:p>
        </p:txBody>
      </p:sp>
      <p:pic>
        <p:nvPicPr>
          <p:cNvPr id="4" name="Content Placeholder 3"/>
          <p:cNvPicPr>
            <a:picLocks noChangeAspect="1"/>
          </p:cNvPicPr>
          <p:nvPr>
            <p:ph idx="1"/>
          </p:nvPr>
        </p:nvPicPr>
        <p:blipFill>
          <a:blip r:embed="rId1"/>
          <a:stretch>
            <a:fillRect/>
          </a:stretch>
        </p:blipFill>
        <p:spPr>
          <a:xfrm>
            <a:off x="2156460" y="918845"/>
            <a:ext cx="8290560" cy="5567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Entity Relationship Diagram</a:t>
            </a:r>
            <a:endParaRPr lang="en-US" sz="4400">
              <a:latin typeface="Times New Roman Regular" panose="02020603050405020304" charset="0"/>
              <a:cs typeface="Times New Roman Regular" panose="02020603050405020304" charset="0"/>
            </a:endParaRPr>
          </a:p>
        </p:txBody>
      </p:sp>
      <p:pic>
        <p:nvPicPr>
          <p:cNvPr id="4" name="Content Placeholder 3"/>
          <p:cNvPicPr>
            <a:picLocks noChangeAspect="1"/>
          </p:cNvPicPr>
          <p:nvPr>
            <p:ph idx="1"/>
          </p:nvPr>
        </p:nvPicPr>
        <p:blipFill>
          <a:blip r:embed="rId1"/>
          <a:stretch>
            <a:fillRect/>
          </a:stretch>
        </p:blipFill>
        <p:spPr>
          <a:xfrm>
            <a:off x="3576955" y="841375"/>
            <a:ext cx="4964430" cy="5734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US" sz="4400">
                <a:latin typeface="Times New Roman Regular" panose="02020603050405020304" charset="0"/>
                <a:cs typeface="Times New Roman Regular" panose="02020603050405020304" charset="0"/>
              </a:rPr>
              <a:t>screenshot-1</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3.27 PM"/>
          <p:cNvPicPr>
            <a:picLocks noChangeAspect="1"/>
          </p:cNvPicPr>
          <p:nvPr>
            <p:ph idx="1"/>
          </p:nvPr>
        </p:nvPicPr>
        <p:blipFill>
          <a:blip r:embed="rId1"/>
          <a:srcRect l="5203" t="11496" r="-118" b="-2516"/>
          <a:stretch>
            <a:fillRect/>
          </a:stretch>
        </p:blipFill>
        <p:spPr>
          <a:xfrm>
            <a:off x="770890" y="1080135"/>
            <a:ext cx="10650855" cy="5146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sym typeface="+mn-ea"/>
              </a:rPr>
              <a:t>screenshot-2</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3.39 PM"/>
          <p:cNvPicPr>
            <a:picLocks noChangeAspect="1"/>
          </p:cNvPicPr>
          <p:nvPr>
            <p:ph idx="1"/>
          </p:nvPr>
        </p:nvPicPr>
        <p:blipFill>
          <a:blip r:embed="rId1"/>
          <a:srcRect t="11845"/>
          <a:stretch>
            <a:fillRect/>
          </a:stretch>
        </p:blipFill>
        <p:spPr>
          <a:xfrm>
            <a:off x="935990" y="948055"/>
            <a:ext cx="10111740" cy="5482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sym typeface="+mn-ea"/>
              </a:rPr>
              <a:t>screenshot-3</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3.56 PM"/>
          <p:cNvPicPr>
            <a:picLocks noChangeAspect="1"/>
          </p:cNvPicPr>
          <p:nvPr>
            <p:ph idx="1"/>
          </p:nvPr>
        </p:nvPicPr>
        <p:blipFill>
          <a:blip r:embed="rId1"/>
          <a:srcRect t="12337"/>
          <a:stretch>
            <a:fillRect/>
          </a:stretch>
        </p:blipFill>
        <p:spPr>
          <a:xfrm>
            <a:off x="1093470" y="924560"/>
            <a:ext cx="10004425" cy="54813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sym typeface="+mn-ea"/>
              </a:rPr>
              <a:t>screenshot-4</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4.42 PM"/>
          <p:cNvPicPr>
            <a:picLocks noChangeAspect="1"/>
          </p:cNvPicPr>
          <p:nvPr>
            <p:ph idx="1"/>
          </p:nvPr>
        </p:nvPicPr>
        <p:blipFill>
          <a:blip r:embed="rId1"/>
          <a:srcRect t="15534"/>
          <a:stretch>
            <a:fillRect/>
          </a:stretch>
        </p:blipFill>
        <p:spPr>
          <a:xfrm>
            <a:off x="614680" y="907415"/>
            <a:ext cx="10494010" cy="55397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sym typeface="+mn-ea"/>
              </a:rPr>
              <a:t>screenshot-5</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4.56 PM"/>
          <p:cNvPicPr>
            <a:picLocks noChangeAspect="1"/>
          </p:cNvPicPr>
          <p:nvPr>
            <p:ph idx="1"/>
          </p:nvPr>
        </p:nvPicPr>
        <p:blipFill>
          <a:blip r:embed="rId1"/>
          <a:srcRect t="16896"/>
          <a:stretch>
            <a:fillRect/>
          </a:stretch>
        </p:blipFill>
        <p:spPr>
          <a:xfrm>
            <a:off x="620395" y="919480"/>
            <a:ext cx="10708640" cy="5561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Contents</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pPr algn="just">
              <a:lnSpc>
                <a:spcPct val="110000"/>
              </a:lnSpc>
              <a:spcBef>
                <a:spcPts val="500"/>
              </a:spcBef>
              <a:defRPr/>
            </a:pPr>
            <a:r>
              <a:rPr lang="en-US" sz="2200" dirty="0" smtClean="0">
                <a:latin typeface="+mj-lt"/>
                <a:cs typeface="+mj-lt"/>
                <a:sym typeface="+mn-ea"/>
              </a:rPr>
              <a:t>Introduction</a:t>
            </a:r>
            <a:endParaRPr lang="en-US" sz="2200" dirty="0" smtClean="0">
              <a:latin typeface="+mj-lt"/>
              <a:cs typeface="+mj-lt"/>
              <a:sym typeface="+mn-ea"/>
            </a:endParaRPr>
          </a:p>
          <a:p>
            <a:pPr algn="just">
              <a:lnSpc>
                <a:spcPct val="110000"/>
              </a:lnSpc>
              <a:spcBef>
                <a:spcPts val="500"/>
              </a:spcBef>
              <a:defRPr/>
            </a:pPr>
            <a:r>
              <a:rPr lang="en-US" sz="2200" dirty="0" smtClean="0">
                <a:latin typeface="+mj-lt"/>
                <a:cs typeface="+mj-lt"/>
                <a:sym typeface="+mn-ea"/>
              </a:rPr>
              <a:t>Problem Description</a:t>
            </a:r>
            <a:endParaRPr lang="en-US" sz="2200" dirty="0" smtClean="0">
              <a:latin typeface="+mj-lt"/>
              <a:cs typeface="+mj-lt"/>
            </a:endParaRPr>
          </a:p>
          <a:p>
            <a:pPr algn="just">
              <a:lnSpc>
                <a:spcPct val="110000"/>
              </a:lnSpc>
              <a:spcBef>
                <a:spcPts val="500"/>
              </a:spcBef>
              <a:defRPr/>
            </a:pPr>
            <a:r>
              <a:rPr lang="en-US" sz="2200" dirty="0">
                <a:latin typeface="+mj-lt"/>
                <a:cs typeface="+mj-lt"/>
                <a:sym typeface="+mn-ea"/>
              </a:rPr>
              <a:t>Aim and </a:t>
            </a:r>
            <a:r>
              <a:rPr lang="en-US" sz="2200" dirty="0" smtClean="0">
                <a:latin typeface="+mj-lt"/>
                <a:cs typeface="+mj-lt"/>
                <a:sym typeface="+mn-ea"/>
              </a:rPr>
              <a:t>Objectives</a:t>
            </a:r>
            <a:endParaRPr lang="en-US" sz="2200" dirty="0" smtClean="0">
              <a:latin typeface="+mj-lt"/>
              <a:cs typeface="+mj-lt"/>
            </a:endParaRPr>
          </a:p>
          <a:p>
            <a:pPr algn="just">
              <a:lnSpc>
                <a:spcPct val="110000"/>
              </a:lnSpc>
              <a:spcBef>
                <a:spcPts val="500"/>
              </a:spcBef>
              <a:defRPr/>
            </a:pPr>
            <a:r>
              <a:rPr lang="en-US" sz="2200" dirty="0" smtClean="0">
                <a:latin typeface="+mj-lt"/>
                <a:cs typeface="+mj-lt"/>
                <a:sym typeface="+mn-ea"/>
              </a:rPr>
              <a:t>Methodology </a:t>
            </a:r>
            <a:endParaRPr lang="en-US" sz="2200" dirty="0" smtClean="0">
              <a:latin typeface="+mj-lt"/>
              <a:cs typeface="+mj-lt"/>
              <a:sym typeface="+mn-ea"/>
            </a:endParaRPr>
          </a:p>
          <a:p>
            <a:pPr algn="just">
              <a:lnSpc>
                <a:spcPct val="110000"/>
              </a:lnSpc>
              <a:spcBef>
                <a:spcPts val="500"/>
              </a:spcBef>
              <a:defRPr/>
            </a:pPr>
            <a:r>
              <a:rPr lang="en-US" sz="2200" dirty="0" smtClean="0">
                <a:latin typeface="+mj-lt"/>
                <a:cs typeface="+mj-lt"/>
                <a:sym typeface="+mn-ea"/>
              </a:rPr>
              <a:t>Technology Used for Project Development</a:t>
            </a:r>
            <a:endParaRPr lang="en-US" sz="2200" dirty="0" smtClean="0">
              <a:latin typeface="+mj-lt"/>
              <a:cs typeface="+mj-lt"/>
              <a:sym typeface="+mn-ea"/>
            </a:endParaRPr>
          </a:p>
          <a:p>
            <a:pPr algn="just">
              <a:lnSpc>
                <a:spcPct val="110000"/>
              </a:lnSpc>
              <a:spcBef>
                <a:spcPts val="500"/>
              </a:spcBef>
              <a:defRPr/>
            </a:pPr>
            <a:r>
              <a:rPr lang="en-US" sz="2200" dirty="0" smtClean="0">
                <a:latin typeface="+mj-lt"/>
                <a:cs typeface="+mj-lt"/>
                <a:sym typeface="+mn-ea"/>
              </a:rPr>
              <a:t>Design Documents (Use Case, Data Flow Diagram, Activity Diagram, etc.)</a:t>
            </a:r>
            <a:endParaRPr lang="en-US" sz="2200" dirty="0" smtClean="0">
              <a:latin typeface="+mj-lt"/>
              <a:cs typeface="+mj-lt"/>
              <a:sym typeface="+mn-ea"/>
            </a:endParaRPr>
          </a:p>
          <a:p>
            <a:pPr algn="just">
              <a:lnSpc>
                <a:spcPct val="110000"/>
              </a:lnSpc>
              <a:spcBef>
                <a:spcPts val="500"/>
              </a:spcBef>
              <a:defRPr/>
            </a:pPr>
            <a:r>
              <a:rPr lang="en-US" sz="2200" dirty="0" smtClean="0">
                <a:latin typeface="+mj-lt"/>
                <a:cs typeface="+mj-lt"/>
                <a:sym typeface="+mn-ea"/>
              </a:rPr>
              <a:t>Screenshots</a:t>
            </a:r>
            <a:endParaRPr lang="en-US" sz="2200" dirty="0" smtClean="0">
              <a:latin typeface="+mj-lt"/>
              <a:cs typeface="+mj-lt"/>
            </a:endParaRPr>
          </a:p>
          <a:p>
            <a:pPr algn="just">
              <a:lnSpc>
                <a:spcPct val="110000"/>
              </a:lnSpc>
              <a:spcBef>
                <a:spcPts val="500"/>
              </a:spcBef>
              <a:defRPr/>
            </a:pPr>
            <a:r>
              <a:rPr lang="en-US" sz="2200" dirty="0" smtClean="0">
                <a:latin typeface="+mj-lt"/>
                <a:cs typeface="+mj-lt"/>
                <a:sym typeface="+mn-ea"/>
              </a:rPr>
              <a:t>Testing of Project</a:t>
            </a:r>
            <a:endParaRPr lang="en-US" sz="2200" dirty="0" smtClean="0">
              <a:latin typeface="+mj-lt"/>
              <a:cs typeface="+mj-lt"/>
            </a:endParaRPr>
          </a:p>
          <a:p>
            <a:pPr algn="just">
              <a:lnSpc>
                <a:spcPct val="110000"/>
              </a:lnSpc>
              <a:spcBef>
                <a:spcPts val="500"/>
              </a:spcBef>
              <a:defRPr/>
            </a:pPr>
            <a:r>
              <a:rPr lang="en-US" sz="2200" dirty="0" smtClean="0">
                <a:latin typeface="+mj-lt"/>
                <a:cs typeface="+mj-lt"/>
                <a:sym typeface="+mn-ea"/>
              </a:rPr>
              <a:t>Conclusion</a:t>
            </a:r>
            <a:endParaRPr lang="en-US" sz="2200" dirty="0" smtClean="0">
              <a:latin typeface="+mj-lt"/>
              <a:cs typeface="+mj-lt"/>
            </a:endParaRPr>
          </a:p>
          <a:p>
            <a:pPr algn="just">
              <a:lnSpc>
                <a:spcPct val="110000"/>
              </a:lnSpc>
              <a:spcBef>
                <a:spcPts val="500"/>
              </a:spcBef>
              <a:defRPr/>
            </a:pPr>
            <a:r>
              <a:rPr lang="en-US" sz="2200" dirty="0">
                <a:latin typeface="+mj-lt"/>
                <a:cs typeface="+mj-lt"/>
                <a:sym typeface="+mn-ea"/>
              </a:rPr>
              <a:t>Future </a:t>
            </a:r>
            <a:r>
              <a:rPr lang="en-US" sz="2200" dirty="0" smtClean="0">
                <a:latin typeface="+mj-lt"/>
                <a:cs typeface="+mj-lt"/>
                <a:sym typeface="+mn-ea"/>
              </a:rPr>
              <a:t>Scope</a:t>
            </a:r>
            <a:endParaRPr lang="en-US" sz="2200" dirty="0" smtClean="0">
              <a:latin typeface="+mj-lt"/>
              <a:cs typeface="+mj-lt"/>
            </a:endParaRPr>
          </a:p>
          <a:p>
            <a:pPr algn="just">
              <a:lnSpc>
                <a:spcPct val="110000"/>
              </a:lnSpc>
              <a:spcBef>
                <a:spcPts val="500"/>
              </a:spcBef>
              <a:defRPr/>
            </a:pPr>
            <a:r>
              <a:rPr lang="en-US" sz="2200" dirty="0" smtClean="0">
                <a:latin typeface="+mj-lt"/>
                <a:cs typeface="+mj-lt"/>
                <a:sym typeface="+mn-ea"/>
              </a:rPr>
              <a:t>Bibliography</a:t>
            </a:r>
            <a:endParaRPr lang="en-US" sz="2200" dirty="0" smtClean="0">
              <a:latin typeface="+mj-lt"/>
              <a:cs typeface="+mj-lt"/>
            </a:endParaRPr>
          </a:p>
          <a:p>
            <a:endParaRPr lang="en-US" sz="2200">
              <a:latin typeface="+mj-lt"/>
              <a:cs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sym typeface="+mn-ea"/>
              </a:rPr>
              <a:t>screenshot-6</a:t>
            </a:r>
            <a:endParaRPr lang="en-US" sz="4400">
              <a:latin typeface="Times New Roman Regular" panose="02020603050405020304" charset="0"/>
              <a:cs typeface="Times New Roman Regular" panose="02020603050405020304" charset="0"/>
            </a:endParaRPr>
          </a:p>
        </p:txBody>
      </p:sp>
      <p:pic>
        <p:nvPicPr>
          <p:cNvPr id="5" name="Content Placeholder 4" descr="Screenshot 2024-05-05 at 2.23.51 AM"/>
          <p:cNvPicPr>
            <a:picLocks noChangeAspect="1"/>
          </p:cNvPicPr>
          <p:nvPr>
            <p:ph idx="1"/>
          </p:nvPr>
        </p:nvPicPr>
        <p:blipFill>
          <a:blip r:embed="rId1"/>
          <a:stretch>
            <a:fillRect/>
          </a:stretch>
        </p:blipFill>
        <p:spPr>
          <a:xfrm>
            <a:off x="852805" y="1014730"/>
            <a:ext cx="10554335" cy="52241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screenshot-7</a:t>
            </a:r>
            <a:endParaRPr lang="en-US" sz="4400">
              <a:latin typeface="Times New Roman Regular" panose="02020603050405020304" charset="0"/>
              <a:cs typeface="Times New Roman Regular" panose="02020603050405020304" charset="0"/>
            </a:endParaRPr>
          </a:p>
        </p:txBody>
      </p:sp>
      <p:pic>
        <p:nvPicPr>
          <p:cNvPr id="4" name="Content Placeholder 3" descr="Screenshot 2024-04-18 at 8.35.29 PM"/>
          <p:cNvPicPr>
            <a:picLocks noChangeAspect="1"/>
          </p:cNvPicPr>
          <p:nvPr>
            <p:ph idx="1"/>
          </p:nvPr>
        </p:nvPicPr>
        <p:blipFill>
          <a:blip r:embed="rId1"/>
          <a:srcRect l="19266" t="14610"/>
          <a:stretch>
            <a:fillRect/>
          </a:stretch>
        </p:blipFill>
        <p:spPr>
          <a:xfrm>
            <a:off x="2000885" y="907415"/>
            <a:ext cx="8524875" cy="5635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screenshot-8</a:t>
            </a:r>
            <a:endParaRPr lang="en-US"/>
          </a:p>
        </p:txBody>
      </p:sp>
      <p:pic>
        <p:nvPicPr>
          <p:cNvPr id="4" name="Content Placeholder 3" descr="Screenshot 2024-04-18 at 8.35.35 PM"/>
          <p:cNvPicPr>
            <a:picLocks noChangeAspect="1"/>
          </p:cNvPicPr>
          <p:nvPr>
            <p:ph idx="1"/>
          </p:nvPr>
        </p:nvPicPr>
        <p:blipFill>
          <a:blip r:embed="rId1"/>
          <a:srcRect l="9701" t="17127" r="10567"/>
          <a:stretch>
            <a:fillRect/>
          </a:stretch>
        </p:blipFill>
        <p:spPr>
          <a:xfrm>
            <a:off x="1827530" y="883285"/>
            <a:ext cx="8536940" cy="5546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Generated Reports</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r>
              <a:rPr lang="en-US" sz="2200">
                <a:latin typeface="Times New Roman Regular" panose="02020603050405020304" charset="0"/>
                <a:cs typeface="Times New Roman Regular" panose="02020603050405020304" charset="0"/>
              </a:rPr>
              <a:t>old site report by pagespeed insights</a:t>
            </a:r>
            <a:endParaRPr lang="en-US" sz="2200">
              <a:latin typeface="Times New Roman Regular" panose="02020603050405020304" charset="0"/>
              <a:cs typeface="Times New Roman Regular" panose="02020603050405020304" charset="0"/>
            </a:endParaRPr>
          </a:p>
          <a:p>
            <a:endParaRPr lang="en-US"/>
          </a:p>
          <a:p>
            <a:endParaRPr lang="en-US"/>
          </a:p>
          <a:p>
            <a:endParaRPr lang="en-US"/>
          </a:p>
          <a:p>
            <a:endParaRPr lang="en-US"/>
          </a:p>
          <a:p>
            <a:endParaRPr lang="en-US"/>
          </a:p>
          <a:p>
            <a:r>
              <a:rPr lang="en-US" sz="2200">
                <a:latin typeface="Times New Roman Regular" panose="02020603050405020304" charset="0"/>
                <a:cs typeface="Times New Roman Regular" panose="02020603050405020304" charset="0"/>
              </a:rPr>
              <a:t>new site report by lighthouse</a:t>
            </a:r>
            <a:endParaRPr lang="en-US" sz="2200">
              <a:latin typeface="Times New Roman Regular" panose="02020603050405020304" charset="0"/>
              <a:cs typeface="Times New Roman Regular" panose="02020603050405020304" charset="0"/>
            </a:endParaRPr>
          </a:p>
        </p:txBody>
      </p:sp>
      <p:pic>
        <p:nvPicPr>
          <p:cNvPr id="4" name="Picture 3" descr="Screenshot 2024-04-21 at 6.13.09 PM"/>
          <p:cNvPicPr>
            <a:picLocks noChangeAspect="1"/>
          </p:cNvPicPr>
          <p:nvPr/>
        </p:nvPicPr>
        <p:blipFill>
          <a:blip r:embed="rId1"/>
          <a:stretch>
            <a:fillRect/>
          </a:stretch>
        </p:blipFill>
        <p:spPr>
          <a:xfrm>
            <a:off x="1501775" y="1523365"/>
            <a:ext cx="8359140" cy="2306955"/>
          </a:xfrm>
          <a:prstGeom prst="rect">
            <a:avLst/>
          </a:prstGeom>
        </p:spPr>
      </p:pic>
      <p:pic>
        <p:nvPicPr>
          <p:cNvPr id="5" name="Picture 4" descr="Screenshot 2024-04-21 at 6.15.25 PM"/>
          <p:cNvPicPr>
            <a:picLocks noChangeAspect="1"/>
          </p:cNvPicPr>
          <p:nvPr/>
        </p:nvPicPr>
        <p:blipFill>
          <a:blip r:embed="rId2"/>
          <a:srcRect t="21605"/>
          <a:stretch>
            <a:fillRect/>
          </a:stretch>
        </p:blipFill>
        <p:spPr>
          <a:xfrm>
            <a:off x="1501775" y="4665345"/>
            <a:ext cx="9032240" cy="16751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pPr>
            <a:r>
              <a:rPr lang="en-US" sz="4400">
                <a:latin typeface="Times New Roman Regular" panose="02020603050405020304" charset="0"/>
                <a:cs typeface="Times New Roman Regular" panose="02020603050405020304" charset="0"/>
              </a:rPr>
              <a:t>Load test</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Test says 1 page can handle almost 150 members at a single time input given (total 500 threads , every second , increasing by one ) Test Done using jmeter.</a:t>
            </a:r>
            <a:endParaRPr lang="en-US" sz="2200">
              <a:latin typeface="Times New Roman Regular" panose="02020603050405020304" charset="0"/>
              <a:cs typeface="Times New Roman Regular" panose="02020603050405020304" charset="0"/>
            </a:endParaRPr>
          </a:p>
        </p:txBody>
      </p:sp>
      <p:pic>
        <p:nvPicPr>
          <p:cNvPr id="4" name="Picture 3" descr="Screenshot 2024-04-21 at 6.19.56 PM"/>
          <p:cNvPicPr>
            <a:picLocks noChangeAspect="1"/>
          </p:cNvPicPr>
          <p:nvPr/>
        </p:nvPicPr>
        <p:blipFill>
          <a:blip r:embed="rId1"/>
          <a:stretch>
            <a:fillRect/>
          </a:stretch>
        </p:blipFill>
        <p:spPr>
          <a:xfrm>
            <a:off x="528955" y="2752090"/>
            <a:ext cx="11134725" cy="23056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sym typeface="+mn-ea"/>
              </a:rPr>
              <a:t>Testing of the Project</a:t>
            </a:r>
            <a:br>
              <a:rPr lang="en-IN" dirty="0"/>
            </a:br>
            <a:endParaRPr lang="en-US"/>
          </a:p>
        </p:txBody>
      </p:sp>
      <p:graphicFrame>
        <p:nvGraphicFramePr>
          <p:cNvPr id="5" name="Content Placeholder 4"/>
          <p:cNvGraphicFramePr>
            <a:graphicFrameLocks noGrp="1"/>
          </p:cNvGraphicFramePr>
          <p:nvPr>
            <p:ph idx="1"/>
          </p:nvPr>
        </p:nvGraphicFramePr>
        <p:xfrm>
          <a:off x="290049" y="1279209"/>
          <a:ext cx="11611610" cy="4298315"/>
        </p:xfrm>
        <a:graphic>
          <a:graphicData uri="http://schemas.openxmlformats.org/drawingml/2006/table">
            <a:tbl>
              <a:tblPr firstRow="1" firstCol="1" bandRow="1"/>
              <a:tblGrid>
                <a:gridCol w="710565"/>
                <a:gridCol w="2692400"/>
                <a:gridCol w="2452370"/>
                <a:gridCol w="1692910"/>
                <a:gridCol w="1725930"/>
                <a:gridCol w="1167130"/>
                <a:gridCol w="1170305"/>
              </a:tblGrid>
              <a:tr h="251539">
                <a:tc rowSpan="2">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Id</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Test Case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Description</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Test Case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Input</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gridSpan="2">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Test Results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cPr/>
                </a:tc>
                <a:tc rowSpan="2">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Status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Corrective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Measure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51539">
                <a:tc vMerge="1">
                  <a:tcPr/>
                </a:tc>
                <a:tc vMerge="1">
                  <a:tcPr/>
                </a:tc>
                <a:tc vMerge="1">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Expected</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Actual</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vMerge="1">
                  <a:tcPr/>
                </a:tc>
                <a:tc vMerge="1">
                  <a:tcPr/>
                </a:tc>
              </a:tr>
              <a:tr h="885190">
                <a:tc>
                  <a:txBody>
                    <a:bodyPr/>
                    <a:p>
                      <a:pPr marL="0" marR="0" lvl="0" indent="0" algn="ctr">
                        <a:lnSpc>
                          <a:spcPct val="125000"/>
                        </a:lnSpc>
                        <a:spcBef>
                          <a:spcPts val="0"/>
                        </a:spcBef>
                        <a:spcAft>
                          <a:spcPts val="0"/>
                        </a:spcAft>
                        <a:buFont typeface="+mj-lt"/>
                        <a:buNone/>
                      </a:pPr>
                      <a:r>
                        <a:rPr lang="en-IN" sz="1400" b="0" dirty="0" smtClean="0">
                          <a:effectLst/>
                          <a:latin typeface="Times New Roman Regular" panose="02020603050405020304" charset="0"/>
                          <a:ea typeface="Times New Roman" panose="02020603050405020304"/>
                          <a:cs typeface="Times New Roman Regular" panose="02020603050405020304" charset="0"/>
                        </a:rPr>
                        <a:t>1</a:t>
                      </a:r>
                      <a:r>
                        <a:rPr lang="en-IN" sz="1400" b="0" dirty="0">
                          <a:effectLst/>
                          <a:latin typeface="Times New Roman Regular" panose="02020603050405020304" charset="0"/>
                          <a:ea typeface="Times New Roman" panose="02020603050405020304"/>
                          <a:cs typeface="Times New Roman Regular" panose="02020603050405020304" charset="0"/>
                        </a:rPr>
                        <a:t> </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registering as a user in the get membership page to create mid</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All the fields asked in the create  </a:t>
                      </a:r>
                      <a:r>
                        <a:rPr lang="en-US" altLang="en-IN" sz="1400" b="0">
                          <a:effectLst/>
                          <a:latin typeface="Times New Roman Regular" panose="02020603050405020304" charset="0"/>
                          <a:ea typeface="Times New Roman" panose="02020603050405020304"/>
                          <a:cs typeface="Times New Roman Regular" panose="02020603050405020304" charset="0"/>
                        </a:rPr>
                        <a:t>new user </a:t>
                      </a:r>
                      <a:r>
                        <a:rPr lang="en-IN" sz="1400" b="0">
                          <a:effectLst/>
                          <a:latin typeface="Times New Roman Regular" panose="02020603050405020304" charset="0"/>
                          <a:ea typeface="Times New Roman" panose="02020603050405020304"/>
                          <a:cs typeface="Times New Roman Regular" panose="02020603050405020304" charset="0"/>
                        </a:rPr>
                        <a:t>are filled properly.</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user</a:t>
                      </a:r>
                      <a:r>
                        <a:rPr lang="en-IN" sz="1400" b="0">
                          <a:effectLst/>
                          <a:latin typeface="Times New Roman Regular" panose="02020603050405020304" charset="0"/>
                          <a:ea typeface="Times New Roman" panose="02020603050405020304"/>
                          <a:cs typeface="Times New Roman Regular" panose="02020603050405020304" charset="0"/>
                        </a:rPr>
                        <a:t> is created successfully</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indent="0">
                        <a:lnSpc>
                          <a:spcPct val="125000"/>
                        </a:lnSpc>
                        <a:spcBef>
                          <a:spcPts val="0"/>
                        </a:spcBef>
                        <a:spcAft>
                          <a:spcPts val="0"/>
                        </a:spcAft>
                        <a:tabLst>
                          <a:tab pos="0" algn="l"/>
                        </a:tabLst>
                      </a:pPr>
                      <a:r>
                        <a:rPr lang="en-US" altLang="en-IN" sz="1400" b="0" dirty="0">
                          <a:effectLst/>
                          <a:latin typeface="Times New Roman Regular" panose="02020603050405020304" charset="0"/>
                          <a:ea typeface="Times New Roman" panose="02020603050405020304"/>
                          <a:cs typeface="Times New Roman Regular" panose="02020603050405020304" charset="0"/>
                        </a:rPr>
                        <a:t>user</a:t>
                      </a:r>
                      <a:r>
                        <a:rPr lang="en-IN" sz="1400" b="0" dirty="0">
                          <a:effectLst/>
                          <a:latin typeface="Times New Roman Regular" panose="02020603050405020304" charset="0"/>
                          <a:ea typeface="Times New Roman" panose="02020603050405020304"/>
                          <a:cs typeface="Times New Roman Regular" panose="02020603050405020304" charset="0"/>
                        </a:rPr>
                        <a:t> is created</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successfully</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Pass</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94">
                <a:tc>
                  <a:txBody>
                    <a:bodyPr/>
                    <a:p>
                      <a:pPr marL="0" marR="0" lvl="0" indent="0" algn="ctr">
                        <a:lnSpc>
                          <a:spcPct val="125000"/>
                        </a:lnSpc>
                        <a:spcBef>
                          <a:spcPts val="0"/>
                        </a:spcBef>
                        <a:spcAft>
                          <a:spcPts val="0"/>
                        </a:spcAft>
                        <a:buFont typeface="+mj-lt"/>
                        <a:buNone/>
                      </a:pPr>
                      <a:r>
                        <a:rPr lang="en-US" sz="1400" b="0" dirty="0" smtClean="0">
                          <a:effectLst/>
                          <a:latin typeface="Times New Roman Regular" panose="02020603050405020304" charset="0"/>
                          <a:ea typeface="Times New Roman" panose="02020603050405020304"/>
                          <a:cs typeface="Times New Roman Regular" panose="02020603050405020304" charset="0"/>
                        </a:rPr>
                        <a:t>2</a:t>
                      </a:r>
                      <a:endParaRPr lang="en-US" sz="1400" b="0" dirty="0" smtClean="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registering user with the already exsiting email id</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sym typeface="+mn-ea"/>
                        </a:rPr>
                        <a:t>All the fields asked in the create  </a:t>
                      </a:r>
                      <a:r>
                        <a:rPr lang="en-US" altLang="en-IN" sz="1400" b="0">
                          <a:effectLst/>
                          <a:latin typeface="Times New Roman Regular" panose="02020603050405020304" charset="0"/>
                          <a:ea typeface="Times New Roman" panose="02020603050405020304"/>
                          <a:cs typeface="Times New Roman Regular" panose="02020603050405020304" charset="0"/>
                          <a:sym typeface="+mn-ea"/>
                        </a:rPr>
                        <a:t>new user </a:t>
                      </a:r>
                      <a:r>
                        <a:rPr lang="en-IN" sz="1400" b="0">
                          <a:effectLst/>
                          <a:latin typeface="Times New Roman Regular" panose="02020603050405020304" charset="0"/>
                          <a:ea typeface="Times New Roman" panose="02020603050405020304"/>
                          <a:cs typeface="Times New Roman Regular" panose="02020603050405020304" charset="0"/>
                          <a:sym typeface="+mn-ea"/>
                        </a:rPr>
                        <a:t>are filled properly.</a:t>
                      </a:r>
                      <a:endParaRPr lang="en-IN" sz="1400" b="0">
                        <a:effectLst/>
                        <a:latin typeface="Times New Roman Regular" panose="02020603050405020304" charset="0"/>
                        <a:ea typeface="Times New Roman" panose="02020603050405020304"/>
                        <a:cs typeface="Times New Roman Regular" panose="02020603050405020304" charset="0"/>
                        <a:sym typeface="+mn-ea"/>
                      </a:endParaRPr>
                    </a:p>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with alredy exsisting email id</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sz="1400" b="0" dirty="0">
                          <a:effectLst/>
                          <a:latin typeface="Times New Roman Regular" panose="02020603050405020304" charset="0"/>
                          <a:ea typeface="Times New Roman" panose="02020603050405020304"/>
                          <a:cs typeface="Times New Roman Regular" panose="02020603050405020304" charset="0"/>
                        </a:rPr>
                        <a:t>user created succesfully</a:t>
                      </a:r>
                      <a:endParaRPr lang="en-US"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existing user</a:t>
                      </a:r>
                      <a:r>
                        <a:rPr lang="en-IN" sz="1400" b="0" dirty="0">
                          <a:effectLst/>
                          <a:latin typeface="Times New Roman Regular" panose="02020603050405020304" charset="0"/>
                          <a:ea typeface="Times New Roman" panose="02020603050405020304"/>
                          <a:cs typeface="Times New Roman Regular" panose="02020603050405020304" charset="0"/>
                          <a:sym typeface="+mn-ea"/>
                        </a:rPr>
                        <a:t> </a:t>
                      </a: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is</a:t>
                      </a:r>
                      <a:r>
                        <a:rPr lang="en-IN" sz="1400" b="0" dirty="0">
                          <a:effectLst/>
                          <a:latin typeface="Times New Roman Regular" panose="02020603050405020304" charset="0"/>
                          <a:ea typeface="Times New Roman" panose="02020603050405020304"/>
                          <a:cs typeface="Times New Roman Regular" panose="02020603050405020304" charset="0"/>
                          <a:sym typeface="+mn-ea"/>
                        </a:rPr>
                        <a:t> displayed</a:t>
                      </a: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 in email field.</a:t>
                      </a:r>
                      <a:endParaRPr 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Fail</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IN" sz="1400" b="0" dirty="0" smtClean="0">
                          <a:effectLst/>
                          <a:latin typeface="Times New Roman Regular" panose="02020603050405020304" charset="0"/>
                          <a:ea typeface="Times New Roman" panose="02020603050405020304"/>
                          <a:cs typeface="Times New Roman Regular" panose="02020603050405020304" charset="0"/>
                        </a:rPr>
                        <a:t>3</a:t>
                      </a:r>
                      <a:r>
                        <a:rPr lang="en-IN" sz="1400" b="0" dirty="0">
                          <a:effectLst/>
                          <a:latin typeface="Times New Roman Regular" panose="02020603050405020304" charset="0"/>
                          <a:ea typeface="Times New Roman" panose="02020603050405020304"/>
                          <a:cs typeface="Times New Roman Regular" panose="02020603050405020304" charset="0"/>
                        </a:rPr>
                        <a:t> </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generating a new paper in submit new paper</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sym typeface="+mn-ea"/>
                        </a:rPr>
                        <a:t>All the fields asked in the create  </a:t>
                      </a:r>
                      <a:r>
                        <a:rPr lang="en-US" altLang="en-IN" sz="1400" b="0">
                          <a:effectLst/>
                          <a:latin typeface="Times New Roman Regular" panose="02020603050405020304" charset="0"/>
                          <a:ea typeface="Times New Roman" panose="02020603050405020304"/>
                          <a:cs typeface="Times New Roman Regular" panose="02020603050405020304" charset="0"/>
                          <a:sym typeface="+mn-ea"/>
                        </a:rPr>
                        <a:t>new paper </a:t>
                      </a:r>
                      <a:r>
                        <a:rPr lang="en-IN" sz="1400" b="0">
                          <a:effectLst/>
                          <a:latin typeface="Times New Roman Regular" panose="02020603050405020304" charset="0"/>
                          <a:ea typeface="Times New Roman" panose="02020603050405020304"/>
                          <a:cs typeface="Times New Roman Regular" panose="02020603050405020304" charset="0"/>
                          <a:sym typeface="+mn-ea"/>
                        </a:rPr>
                        <a:t>are filled properly.</a:t>
                      </a:r>
                      <a:endParaRPr 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sym typeface="+mn-ea"/>
                        </a:rPr>
                        <a:t>new paper</a:t>
                      </a:r>
                      <a:r>
                        <a:rPr lang="en-IN" sz="1400" b="0">
                          <a:effectLst/>
                          <a:latin typeface="Times New Roman Regular" panose="02020603050405020304" charset="0"/>
                          <a:ea typeface="Times New Roman" panose="02020603050405020304"/>
                          <a:cs typeface="Times New Roman Regular" panose="02020603050405020304" charset="0"/>
                          <a:sym typeface="+mn-ea"/>
                        </a:rPr>
                        <a:t> is created successfully</a:t>
                      </a:r>
                      <a:endParaRPr 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sym typeface="+mn-ea"/>
                        </a:rPr>
                        <a:t>new paper</a:t>
                      </a:r>
                      <a:r>
                        <a:rPr lang="en-IN" sz="1400" b="0">
                          <a:effectLst/>
                          <a:latin typeface="Times New Roman Regular" panose="02020603050405020304" charset="0"/>
                          <a:ea typeface="Times New Roman" panose="02020603050405020304"/>
                          <a:cs typeface="Times New Roman Regular" panose="02020603050405020304" charset="0"/>
                          <a:sym typeface="+mn-ea"/>
                        </a:rPr>
                        <a:t> is created successfully</a:t>
                      </a:r>
                      <a:endParaRPr lang="en-IN" sz="1400" b="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Pass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4</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updating the existing paper of the current user</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IN" sz="1400" b="0">
                          <a:effectLst/>
                          <a:latin typeface="Times New Roman Regular" panose="02020603050405020304" charset="0"/>
                          <a:ea typeface="Times New Roman" panose="02020603050405020304"/>
                          <a:cs typeface="Times New Roman Regular" panose="02020603050405020304" charset="0"/>
                          <a:sym typeface="+mn-ea"/>
                        </a:rPr>
                        <a:t>All the fields asked in the </a:t>
                      </a:r>
                      <a:r>
                        <a:rPr lang="en-US" altLang="en-IN" sz="1400" b="0">
                          <a:effectLst/>
                          <a:latin typeface="Times New Roman Regular" panose="02020603050405020304" charset="0"/>
                          <a:ea typeface="Times New Roman" panose="02020603050405020304"/>
                          <a:cs typeface="Times New Roman Regular" panose="02020603050405020304" charset="0"/>
                          <a:sym typeface="+mn-ea"/>
                        </a:rPr>
                        <a:t>update paper </a:t>
                      </a:r>
                      <a:r>
                        <a:rPr lang="en-IN" sz="1400" b="0">
                          <a:effectLst/>
                          <a:latin typeface="Times New Roman Regular" panose="02020603050405020304" charset="0"/>
                          <a:ea typeface="Times New Roman" panose="02020603050405020304"/>
                          <a:cs typeface="Times New Roman Regular" panose="02020603050405020304" charset="0"/>
                          <a:sym typeface="+mn-ea"/>
                        </a:rPr>
                        <a:t>are filled properly.</a:t>
                      </a:r>
                      <a:endParaRPr 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paper is updated succesfully</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paper is updated succesfully</a:t>
                      </a:r>
                      <a:endParaRPr lang="en-US" alt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pass</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None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5</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adding all the co-authors of the paper of the current user</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IN" sz="1400" b="0">
                          <a:effectLst/>
                          <a:latin typeface="Times New Roman Regular" panose="02020603050405020304" charset="0"/>
                          <a:ea typeface="Times New Roman" panose="02020603050405020304"/>
                          <a:cs typeface="Times New Roman Regular" panose="02020603050405020304" charset="0"/>
                          <a:sym typeface="+mn-ea"/>
                        </a:rPr>
                        <a:t>All the fields asked in the </a:t>
                      </a:r>
                      <a:r>
                        <a:rPr lang="en-US" altLang="en-IN" sz="1400" b="0">
                          <a:effectLst/>
                          <a:latin typeface="Times New Roman Regular" panose="02020603050405020304" charset="0"/>
                          <a:ea typeface="Times New Roman" panose="02020603050405020304"/>
                          <a:cs typeface="Times New Roman Regular" panose="02020603050405020304" charset="0"/>
                          <a:sym typeface="+mn-ea"/>
                        </a:rPr>
                        <a:t>co-author </a:t>
                      </a:r>
                      <a:r>
                        <a:rPr lang="en-IN" sz="1400" b="0">
                          <a:effectLst/>
                          <a:latin typeface="Times New Roman Regular" panose="02020603050405020304" charset="0"/>
                          <a:ea typeface="Times New Roman" panose="02020603050405020304"/>
                          <a:cs typeface="Times New Roman Regular" panose="02020603050405020304" charset="0"/>
                          <a:sym typeface="+mn-ea"/>
                        </a:rPr>
                        <a:t>are filled properly</a:t>
                      </a:r>
                      <a:endParaRPr 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co-authors added succesfully</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co-authors added succesfully</a:t>
                      </a:r>
                      <a:endParaRPr lang="en-US" alt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pass</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None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sym typeface="+mn-ea"/>
              </a:rPr>
              <a:t>Testing of the Project (cont...)</a:t>
            </a:r>
            <a:endParaRPr lang="en-US" sz="4400">
              <a:latin typeface="Times New Roman Regular" panose="02020603050405020304" charset="0"/>
              <a:cs typeface="Times New Roman Regular" panose="02020603050405020304" charset="0"/>
            </a:endParaRPr>
          </a:p>
        </p:txBody>
      </p:sp>
      <p:graphicFrame>
        <p:nvGraphicFramePr>
          <p:cNvPr id="5" name="Content Placeholder 4"/>
          <p:cNvGraphicFramePr>
            <a:graphicFrameLocks noGrp="1"/>
          </p:cNvGraphicFramePr>
          <p:nvPr>
            <p:ph idx="1"/>
          </p:nvPr>
        </p:nvGraphicFramePr>
        <p:xfrm>
          <a:off x="324339" y="1014414"/>
          <a:ext cx="11611610" cy="4739427"/>
        </p:xfrm>
        <a:graphic>
          <a:graphicData uri="http://schemas.openxmlformats.org/drawingml/2006/table">
            <a:tbl>
              <a:tblPr firstRow="1" firstCol="1" bandRow="1"/>
              <a:tblGrid>
                <a:gridCol w="710565"/>
                <a:gridCol w="2692400"/>
                <a:gridCol w="2452370"/>
                <a:gridCol w="1633220"/>
                <a:gridCol w="1785620"/>
                <a:gridCol w="1167130"/>
                <a:gridCol w="1170305"/>
              </a:tblGrid>
              <a:tr h="251539">
                <a:tc rowSpan="2">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Id</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Test Case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Description</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5080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Test Case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Input</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gridSpan="2">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Test Results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hMerge="1">
                  <a:tcPr/>
                </a:tc>
                <a:tc rowSpan="2">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Status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rowSpan="2">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Corrective</a:t>
                      </a:r>
                      <a:endParaRPr lang="en-IN" sz="1400" b="0" dirty="0">
                        <a:effectLst/>
                        <a:latin typeface="Times New Roman Regular" panose="02020603050405020304" charset="0"/>
                        <a:ea typeface="Times New Roman" panose="02020603050405020304"/>
                        <a:cs typeface="Times New Roman Regular" panose="02020603050405020304" charset="0"/>
                      </a:endParaRPr>
                    </a:p>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Measure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r>
              <a:tr h="251539">
                <a:tc vMerge="1">
                  <a:tcPr/>
                </a:tc>
                <a:tc vMerge="1">
                  <a:tcPr/>
                </a:tc>
                <a:tc vMerge="1">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Expected</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Actual</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F2F2F2"/>
                      </a:bgClr>
                    </a:pattFill>
                  </a:tcPr>
                </a:tc>
                <a:tc vMerge="1">
                  <a:tcPr/>
                </a:tc>
                <a:tc vMerge="1">
                  <a:tcPr/>
                </a:tc>
              </a:tr>
              <a:tr h="885190">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6</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admin can access the admin dashboard as well as wp admin page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login with admin and using admin dashboard</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admins can use it</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indent="0">
                        <a:lnSpc>
                          <a:spcPct val="125000"/>
                        </a:lnSpc>
                        <a:spcBef>
                          <a:spcPts val="0"/>
                        </a:spcBef>
                        <a:spcAft>
                          <a:spcPts val="0"/>
                        </a:spcAft>
                        <a:tabLst>
                          <a:tab pos="0" algn="l"/>
                        </a:tabLst>
                      </a:pPr>
                      <a:r>
                        <a:rPr lang="en-US" altLang="en-IN" sz="1400" b="0" dirty="0">
                          <a:effectLst/>
                          <a:latin typeface="Times New Roman Regular" panose="02020603050405020304" charset="0"/>
                          <a:ea typeface="Times New Roman" panose="02020603050405020304"/>
                          <a:cs typeface="Times New Roman Regular" panose="02020603050405020304" charset="0"/>
                        </a:rPr>
                        <a:t>admins can use it</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Pass</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94">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7</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contributers can access the admin dashboard but not the wp admin page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login with contributer and using admin dashbaord and using wp admin page</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Succeed in both the panels</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success use at admin dashboard but not wp admin</a:t>
                      </a:r>
                      <a:endParaRPr lang="en-US" alt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Fail</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8</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no user can be made without the approval of admin</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user approved by admin</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dirty="0">
                          <a:effectLst/>
                          <a:latin typeface="Times New Roman Regular" panose="02020603050405020304" charset="0"/>
                          <a:ea typeface="Times New Roman" panose="02020603050405020304"/>
                          <a:cs typeface="Times New Roman Regular" panose="02020603050405020304" charset="0"/>
                        </a:rPr>
                        <a:t>user made successfully</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pPr>
                      <a:r>
                        <a:rPr lang="en-US" altLang="en-IN" sz="1400" b="0">
                          <a:effectLst/>
                          <a:latin typeface="Times New Roman Regular" panose="02020603050405020304" charset="0"/>
                          <a:ea typeface="Times New Roman" panose="02020603050405020304"/>
                          <a:cs typeface="Times New Roman Regular" panose="02020603050405020304" charset="0"/>
                        </a:rPr>
                        <a:t>user made successfully</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a:effectLst/>
                          <a:latin typeface="Times New Roman Regular" panose="02020603050405020304" charset="0"/>
                          <a:ea typeface="Times New Roman" panose="02020603050405020304"/>
                          <a:cs typeface="Times New Roman Regular" panose="02020603050405020304" charset="0"/>
                        </a:rPr>
                        <a:t>Pass</a:t>
                      </a:r>
                      <a:endParaRPr 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pPr>
                      <a:r>
                        <a:rPr lang="en-IN" sz="1400" b="0" dirty="0">
                          <a:effectLst/>
                          <a:latin typeface="Times New Roman Regular" panose="02020603050405020304" charset="0"/>
                          <a:ea typeface="Times New Roman" panose="02020603050405020304"/>
                          <a:cs typeface="Times New Roman Regular" panose="02020603050405020304" charset="0"/>
                        </a:rPr>
                        <a:t>None</a:t>
                      </a:r>
                      <a:endParaRPr 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55">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9</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user can’t update or change the values of reserch paper of any other user.</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form can’t be filled</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as select box is showing only that paper id which is created by that user.</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can’t change others paper</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can’t change others paper</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p>
                      <a:pPr marL="0" marR="0">
                        <a:lnSpc>
                          <a:spcPct val="125000"/>
                        </a:lnSpc>
                        <a:spcBef>
                          <a:spcPts val="0"/>
                        </a:spcBef>
                        <a:spcAft>
                          <a:spcPts val="0"/>
                        </a:spcAft>
                        <a:buNone/>
                      </a:pP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Pass</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None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5555">
                <a:tc>
                  <a:txBody>
                    <a:bodyPr/>
                    <a:p>
                      <a:pPr marL="0" marR="0" lvl="0" indent="0" algn="ctr">
                        <a:lnSpc>
                          <a:spcPct val="125000"/>
                        </a:lnSpc>
                        <a:spcBef>
                          <a:spcPts val="0"/>
                        </a:spcBef>
                        <a:spcAft>
                          <a:spcPts val="0"/>
                        </a:spcAft>
                        <a:buFont typeface="+mj-l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10</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user display data is only for the display purpose for the users.</a:t>
                      </a:r>
                      <a:endParaRPr lang="en-US" altLang="en-IN" sz="1400" b="0">
                        <a:effectLst/>
                        <a:latin typeface="Times New Roman Regular" panose="02020603050405020304" charset="0"/>
                        <a:ea typeface="Times New Roman" panose="02020603050405020304"/>
                        <a:cs typeface="Times New Roman Regular" panose="02020603050405020304" charset="0"/>
                      </a:endParaRPr>
                    </a:p>
                    <a:p>
                      <a:pPr marL="0" marR="0">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(can be used to download their uploaded reserch paper,ppt,plagiarism)</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no input needed</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data displayed and ready to download</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sym typeface="+mn-ea"/>
                        </a:rPr>
                        <a:t>data displayed and ready to download</a:t>
                      </a:r>
                      <a:endParaRPr lang="en-US" altLang="en-IN" sz="1400" b="0" dirty="0">
                        <a:effectLst/>
                        <a:latin typeface="Times New Roman Regular" panose="02020603050405020304" charset="0"/>
                        <a:ea typeface="Times New Roman" panose="02020603050405020304"/>
                        <a:cs typeface="Times New Roman Regular" panose="02020603050405020304" charset="0"/>
                        <a:sym typeface="+mn-ea"/>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a:effectLst/>
                          <a:latin typeface="Times New Roman Regular" panose="02020603050405020304" charset="0"/>
                          <a:ea typeface="Times New Roman" panose="02020603050405020304"/>
                          <a:cs typeface="Times New Roman Regular" panose="02020603050405020304" charset="0"/>
                        </a:rPr>
                        <a:t>Pass</a:t>
                      </a:r>
                      <a:endParaRPr lang="en-US" altLang="en-IN" sz="1400" b="0">
                        <a:effectLst/>
                        <a:latin typeface="Times New Roman Regular" panose="02020603050405020304" charset="0"/>
                        <a:ea typeface="Times New Roman" panose="02020603050405020304"/>
                        <a:cs typeface="Times New Roman Regular" panose="02020603050405020304" charset="0"/>
                      </a:endParaRPr>
                    </a:p>
                  </a:txBody>
                  <a:tcPr marL="50672" marR="506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marL="0" marR="0" algn="ctr">
                        <a:lnSpc>
                          <a:spcPct val="125000"/>
                        </a:lnSpc>
                        <a:spcBef>
                          <a:spcPts val="0"/>
                        </a:spcBef>
                        <a:spcAft>
                          <a:spcPts val="0"/>
                        </a:spcAft>
                        <a:buNone/>
                      </a:pPr>
                      <a:r>
                        <a:rPr lang="en-US" altLang="en-IN" sz="1400" b="0" dirty="0">
                          <a:effectLst/>
                          <a:latin typeface="Times New Roman Regular" panose="02020603050405020304" charset="0"/>
                          <a:ea typeface="Times New Roman" panose="02020603050405020304"/>
                          <a:cs typeface="Times New Roman Regular" panose="02020603050405020304" charset="0"/>
                        </a:rPr>
                        <a:t>None</a:t>
                      </a:r>
                      <a:endParaRPr lang="en-US" altLang="en-IN" sz="1400" b="0" dirty="0">
                        <a:effectLst/>
                        <a:latin typeface="Times New Roman Regular" panose="02020603050405020304" charset="0"/>
                        <a:ea typeface="Times New Roman" panose="02020603050405020304"/>
                        <a:cs typeface="Times New Roman Regular" panose="02020603050405020304" charset="0"/>
                      </a:endParaRPr>
                    </a:p>
                  </a:txBody>
                  <a:tcPr marL="40350" marR="40350" marT="2721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Conclusion</a:t>
            </a:r>
            <a:br>
              <a:rPr lang="en-US" sz="4400">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1"/>
          </p:nvPr>
        </p:nvSpPr>
        <p:spPr>
          <a:xfrm>
            <a:off x="201930" y="1082040"/>
            <a:ext cx="11677015" cy="5130165"/>
          </a:xfrm>
        </p:spPr>
        <p:txBody>
          <a:bodyPr/>
          <a:p>
            <a:r>
              <a:rPr lang="en-US" sz="2200">
                <a:latin typeface="Times New Roman Regular" panose="02020603050405020304" charset="0"/>
                <a:cs typeface="Times New Roman Regular" panose="02020603050405020304" charset="0"/>
              </a:rPr>
              <a:t>Our current platform is hindering progress, and we propose a user-friendly website.</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This includes a clear and accessible database and a streamlined view system.</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We integrated a WordPress admin module to empower administrators and simplify maintenance tasks.</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A visually appealing platform fosters a positive user experience, which boosts engagement.</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Imagine a dynamic hub for sharing knowledge, seamlessly integrating technology and style.</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Our goal is to create a platform that empowers students and professors, simplifies tasks for faculty, and ultimately builds a thriving research community.</a:t>
            </a:r>
            <a:endParaRPr lang="en-US" sz="2200">
              <a:latin typeface="Times New Roman Regular" panose="02020603050405020304" charset="0"/>
              <a:cs typeface="Times New Roman Regular"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Future Scope</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r>
              <a:rPr lang="en-US" sz="2200">
                <a:latin typeface="Times New Roman Regular" panose="02020603050405020304" charset="0"/>
                <a:cs typeface="Times New Roman Regular" panose="02020603050405020304" charset="0"/>
              </a:rPr>
              <a:t>Implement a second and third-level admin system for enhanced administrative control.</a:t>
            </a:r>
            <a:endParaRPr lang="en-US" sz="2200">
              <a:latin typeface="Times New Roman Regular" panose="02020603050405020304" charset="0"/>
              <a:cs typeface="Times New Roman Regular" panose="02020603050405020304" charset="0"/>
            </a:endParaRPr>
          </a:p>
          <a:p>
            <a:pPr marL="0" indent="0">
              <a:buNone/>
            </a:pPr>
            <a:r>
              <a:rPr lang="en-US" sz="2200">
                <a:latin typeface="Times New Roman Regular" panose="02020603050405020304" charset="0"/>
                <a:cs typeface="Times New Roman Regular" panose="02020603050405020304" charset="0"/>
              </a:rPr>
              <a:t>	2nd level: Again reviewing the papers with more experienced users.</a:t>
            </a:r>
            <a:br>
              <a:rPr lang="en-US" sz="2200">
                <a:latin typeface="Times New Roman Regular" panose="02020603050405020304" charset="0"/>
                <a:cs typeface="Times New Roman Regular" panose="02020603050405020304" charset="0"/>
              </a:rPr>
            </a:br>
            <a:r>
              <a:rPr lang="en-US" sz="2200">
                <a:latin typeface="Times New Roman Regular" panose="02020603050405020304" charset="0"/>
                <a:cs typeface="Times New Roman Regular" panose="02020603050405020304" charset="0"/>
              </a:rPr>
              <a:t>	3rd level:  Reviewing done more betterly with plagarism checks and AI tools.</a:t>
            </a:r>
            <a:endParaRPr lang="en-US" sz="2200">
              <a:latin typeface="Times New Roman Regular" panose="02020603050405020304" charset="0"/>
              <a:cs typeface="Times New Roman Regular" panose="02020603050405020304" charset="0"/>
            </a:endParaRPr>
          </a:p>
          <a:p>
            <a:pPr marL="0" indent="0">
              <a:buNone/>
            </a:pPr>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Introduce a paper view system to facilitate better review mechanism.</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Introducing Payments systems to get more seamless users experience in one place</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Using auto SEO plugins for monthly SEO to make this website have a wider reach internationally.</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Convert the entire system into a comprehensive mobile application for greater accessibility and convenience.</a:t>
            </a:r>
            <a:endParaRPr lang="en-US" sz="2200">
              <a:latin typeface="Times New Roman Regular" panose="02020603050405020304" charset="0"/>
              <a:cs typeface="Times New Roman Regular"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2785745" y="0"/>
            <a:ext cx="7992110" cy="797560"/>
          </a:xfrm>
          <a:prstGeom prst="rect">
            <a:avLst/>
          </a:prstGeom>
        </p:spPr>
        <p:txBody>
          <a:bodyPr lIns="77907" tIns="38953" rIns="77907" bIns="38953"/>
          <a:lstStyle>
            <a:lvl1pPr algn="ctr" rtl="0" eaLnBrk="0" fontAlgn="base" hangingPunct="0">
              <a:spcBef>
                <a:spcPct val="0"/>
              </a:spcBef>
              <a:spcAft>
                <a:spcPct val="0"/>
              </a:spcAft>
              <a:defRPr sz="3100">
                <a:solidFill>
                  <a:srgbClr val="FFFF00"/>
                </a:solidFill>
                <a:latin typeface="+mn-lt"/>
                <a:ea typeface="+mj-ea"/>
                <a:cs typeface="+mj-cs"/>
              </a:defRPr>
            </a:lvl1pPr>
            <a:lvl2pPr algn="ctr" rtl="0" eaLnBrk="0" fontAlgn="base" hangingPunct="0">
              <a:spcBef>
                <a:spcPct val="0"/>
              </a:spcBef>
              <a:spcAft>
                <a:spcPct val="0"/>
              </a:spcAft>
              <a:defRPr sz="3700">
                <a:solidFill>
                  <a:schemeClr val="tx2"/>
                </a:solidFill>
                <a:latin typeface="Times New Roman" panose="02020603050405020304" pitchFamily="18" charset="0"/>
              </a:defRPr>
            </a:lvl2pPr>
            <a:lvl3pPr algn="ctr" rtl="0" eaLnBrk="0" fontAlgn="base" hangingPunct="0">
              <a:spcBef>
                <a:spcPct val="0"/>
              </a:spcBef>
              <a:spcAft>
                <a:spcPct val="0"/>
              </a:spcAft>
              <a:defRPr sz="3700">
                <a:solidFill>
                  <a:schemeClr val="tx2"/>
                </a:solidFill>
                <a:latin typeface="Times New Roman" panose="02020603050405020304" pitchFamily="18" charset="0"/>
              </a:defRPr>
            </a:lvl3pPr>
            <a:lvl4pPr algn="ctr" rtl="0" eaLnBrk="0" fontAlgn="base" hangingPunct="0">
              <a:spcBef>
                <a:spcPct val="0"/>
              </a:spcBef>
              <a:spcAft>
                <a:spcPct val="0"/>
              </a:spcAft>
              <a:defRPr sz="3700">
                <a:solidFill>
                  <a:schemeClr val="tx2"/>
                </a:solidFill>
                <a:latin typeface="Times New Roman" panose="02020603050405020304" pitchFamily="18" charset="0"/>
              </a:defRPr>
            </a:lvl4pPr>
            <a:lvl5pPr algn="ctr" rtl="0" eaLnBrk="0" fontAlgn="base" hangingPunct="0">
              <a:spcBef>
                <a:spcPct val="0"/>
              </a:spcBef>
              <a:spcAft>
                <a:spcPct val="0"/>
              </a:spcAft>
              <a:defRPr sz="3700">
                <a:solidFill>
                  <a:schemeClr val="tx2"/>
                </a:solidFill>
                <a:latin typeface="Times New Roman" panose="02020603050405020304" pitchFamily="18" charset="0"/>
              </a:defRPr>
            </a:lvl5pPr>
            <a:lvl6pPr marL="389255" algn="ctr" rtl="0" fontAlgn="base">
              <a:spcBef>
                <a:spcPct val="0"/>
              </a:spcBef>
              <a:spcAft>
                <a:spcPct val="0"/>
              </a:spcAft>
              <a:defRPr sz="3700">
                <a:solidFill>
                  <a:schemeClr val="tx2"/>
                </a:solidFill>
                <a:latin typeface="Times New Roman" panose="02020603050405020304" pitchFamily="18" charset="0"/>
              </a:defRPr>
            </a:lvl6pPr>
            <a:lvl7pPr marL="779145" algn="ctr" rtl="0" fontAlgn="base">
              <a:spcBef>
                <a:spcPct val="0"/>
              </a:spcBef>
              <a:spcAft>
                <a:spcPct val="0"/>
              </a:spcAft>
              <a:defRPr sz="3700">
                <a:solidFill>
                  <a:schemeClr val="tx2"/>
                </a:solidFill>
                <a:latin typeface="Times New Roman" panose="02020603050405020304" pitchFamily="18" charset="0"/>
              </a:defRPr>
            </a:lvl7pPr>
            <a:lvl8pPr marL="1168400" algn="ctr" rtl="0" fontAlgn="base">
              <a:spcBef>
                <a:spcPct val="0"/>
              </a:spcBef>
              <a:spcAft>
                <a:spcPct val="0"/>
              </a:spcAft>
              <a:defRPr sz="3700">
                <a:solidFill>
                  <a:schemeClr val="tx2"/>
                </a:solidFill>
                <a:latin typeface="Times New Roman" panose="02020603050405020304" pitchFamily="18" charset="0"/>
              </a:defRPr>
            </a:lvl8pPr>
            <a:lvl9pPr marL="1558290" algn="ctr" rtl="0" fontAlgn="base">
              <a:spcBef>
                <a:spcPct val="0"/>
              </a:spcBef>
              <a:spcAft>
                <a:spcPct val="0"/>
              </a:spcAft>
              <a:defRPr sz="3700">
                <a:solidFill>
                  <a:schemeClr val="tx2"/>
                </a:solidFill>
                <a:latin typeface="Times New Roman" panose="02020603050405020304" pitchFamily="18" charset="0"/>
              </a:defRPr>
            </a:lvl9pPr>
          </a:lstStyle>
          <a:p>
            <a:pPr algn="ctr">
              <a:buClrTx/>
              <a:buSzTx/>
              <a:buFontTx/>
            </a:pPr>
            <a:r>
              <a:rPr lang="en-US" sz="4400" kern="0">
                <a:latin typeface="Times New Roman Regular" panose="02020603050405020304" charset="0"/>
                <a:cs typeface="Times New Roman Regular" panose="02020603050405020304" charset="0"/>
              </a:rPr>
              <a:t>Bibliography</a:t>
            </a:r>
            <a:endParaRPr lang="en-US" sz="4400" kern="0">
              <a:latin typeface="Times New Roman Regular" panose="02020603050405020304" charset="0"/>
              <a:cs typeface="Times New Roman Regular" panose="02020603050405020304" charset="0"/>
            </a:endParaRPr>
          </a:p>
        </p:txBody>
      </p:sp>
      <p:sp>
        <p:nvSpPr>
          <p:cNvPr id="5" name="Content Placeholder 2"/>
          <p:cNvSpPr>
            <a:spLocks noGrp="1"/>
          </p:cNvSpPr>
          <p:nvPr/>
        </p:nvSpPr>
        <p:spPr>
          <a:xfrm>
            <a:off x="243205" y="1284605"/>
            <a:ext cx="11779250" cy="5241290"/>
          </a:xfrm>
          <a:prstGeom prst="rect">
            <a:avLst/>
          </a:prstGeom>
          <a:noFill/>
          <a:ln>
            <a:noFill/>
          </a:ln>
        </p:spPr>
        <p:txBody>
          <a:bodyPr vert="horz" wrap="square" lIns="77907" tIns="38953" rIns="77907" bIns="38953" numCol="1" anchor="t" anchorCtr="0" compatLnSpc="1"/>
          <a:lstStyle>
            <a:lvl1pPr marL="290830" indent="-290830" algn="l" rtl="0" eaLnBrk="0" fontAlgn="base" hangingPunct="0">
              <a:spcBef>
                <a:spcPct val="20000"/>
              </a:spcBef>
              <a:spcAft>
                <a:spcPct val="0"/>
              </a:spcAft>
              <a:buChar char="•"/>
              <a:defRPr sz="2000">
                <a:solidFill>
                  <a:schemeClr val="tx1"/>
                </a:solidFill>
                <a:latin typeface="Calibri" panose="020F0502020204030204" pitchFamily="34" charset="0"/>
                <a:ea typeface="+mn-ea"/>
                <a:cs typeface="Calibri" panose="020F0502020204030204" pitchFamily="34" charset="0"/>
              </a:defRPr>
            </a:lvl1pPr>
            <a:lvl2pPr marL="631825" indent="-241935" algn="l" rtl="0" eaLnBrk="0" fontAlgn="base" hangingPunct="0">
              <a:spcBef>
                <a:spcPct val="20000"/>
              </a:spcBef>
              <a:spcAft>
                <a:spcPct val="0"/>
              </a:spcAft>
              <a:buClr>
                <a:schemeClr val="tx1"/>
              </a:buClr>
              <a:buFont typeface="Wingdings" panose="05000000000000000000" pitchFamily="2" charset="2"/>
              <a:buChar char="§"/>
              <a:defRPr sz="2000">
                <a:solidFill>
                  <a:schemeClr val="tx1"/>
                </a:solidFill>
                <a:latin typeface="Calibri" panose="020F0502020204030204" pitchFamily="34" charset="0"/>
                <a:cs typeface="Calibri" panose="020F0502020204030204" pitchFamily="34" charset="0"/>
              </a:defRPr>
            </a:lvl2pPr>
            <a:lvl3pPr marL="972820" indent="-193675" algn="l" rtl="0" eaLnBrk="0" fontAlgn="base" hangingPunct="0">
              <a:spcBef>
                <a:spcPct val="20000"/>
              </a:spcBef>
              <a:spcAft>
                <a:spcPct val="0"/>
              </a:spcAft>
              <a:buClr>
                <a:schemeClr val="tx1"/>
              </a:buClr>
              <a:buFont typeface="Wingdings" panose="05000000000000000000" pitchFamily="2" charset="2"/>
              <a:buChar char="ü"/>
              <a:defRPr sz="1700">
                <a:solidFill>
                  <a:srgbClr val="993300"/>
                </a:solidFill>
                <a:latin typeface="Calibri" panose="020F0502020204030204" pitchFamily="34" charset="0"/>
                <a:cs typeface="Calibri" panose="020F0502020204030204" pitchFamily="34" charset="0"/>
              </a:defRPr>
            </a:lvl3pPr>
            <a:lvl4pPr marL="1362075" indent="-193675" algn="l" rtl="0" eaLnBrk="0" fontAlgn="base" hangingPunct="0">
              <a:spcBef>
                <a:spcPct val="20000"/>
              </a:spcBef>
              <a:spcAft>
                <a:spcPct val="0"/>
              </a:spcAft>
              <a:buBlip>
                <a:blip r:embed="rId1"/>
              </a:buBlip>
              <a:defRPr sz="1700">
                <a:solidFill>
                  <a:srgbClr val="000099"/>
                </a:solidFill>
                <a:latin typeface="Calibri" panose="020F0502020204030204" pitchFamily="34" charset="0"/>
                <a:cs typeface="Calibri" panose="020F0502020204030204" pitchFamily="34" charset="0"/>
              </a:defRPr>
            </a:lvl4pPr>
            <a:lvl5pPr marL="1751965" indent="-193675" algn="l" rtl="0" eaLnBrk="0" fontAlgn="base" hangingPunct="0">
              <a:spcBef>
                <a:spcPct val="20000"/>
              </a:spcBef>
              <a:spcAft>
                <a:spcPct val="0"/>
              </a:spcAft>
              <a:buBlip>
                <a:blip r:embed="rId2"/>
              </a:buBlip>
              <a:defRPr sz="2000">
                <a:solidFill>
                  <a:schemeClr val="tx1"/>
                </a:solidFill>
                <a:latin typeface="Calibri" panose="020F0502020204030204" pitchFamily="34" charset="0"/>
                <a:cs typeface="Calibri" panose="020F0502020204030204" pitchFamily="34" charset="0"/>
              </a:defRPr>
            </a:lvl5pPr>
            <a:lvl6pPr marL="2142490" indent="-194945" algn="l" rtl="0" fontAlgn="base">
              <a:spcBef>
                <a:spcPct val="20000"/>
              </a:spcBef>
              <a:spcAft>
                <a:spcPct val="0"/>
              </a:spcAft>
              <a:buBlip>
                <a:blip r:embed="rId2"/>
              </a:buBlip>
              <a:defRPr sz="1400">
                <a:solidFill>
                  <a:schemeClr val="tx1"/>
                </a:solidFill>
                <a:latin typeface="+mn-lt"/>
                <a:cs typeface="+mn-cs"/>
              </a:defRPr>
            </a:lvl6pPr>
            <a:lvl7pPr marL="2531745" indent="-194945" algn="l" rtl="0" fontAlgn="base">
              <a:spcBef>
                <a:spcPct val="20000"/>
              </a:spcBef>
              <a:spcAft>
                <a:spcPct val="0"/>
              </a:spcAft>
              <a:buBlip>
                <a:blip r:embed="rId2"/>
              </a:buBlip>
              <a:defRPr sz="1400">
                <a:solidFill>
                  <a:schemeClr val="tx1"/>
                </a:solidFill>
                <a:latin typeface="+mn-lt"/>
                <a:cs typeface="+mn-cs"/>
              </a:defRPr>
            </a:lvl7pPr>
            <a:lvl8pPr marL="2921635" indent="-194945" algn="l" rtl="0" fontAlgn="base">
              <a:spcBef>
                <a:spcPct val="20000"/>
              </a:spcBef>
              <a:spcAft>
                <a:spcPct val="0"/>
              </a:spcAft>
              <a:buBlip>
                <a:blip r:embed="rId2"/>
              </a:buBlip>
              <a:defRPr sz="1400">
                <a:solidFill>
                  <a:schemeClr val="tx1"/>
                </a:solidFill>
                <a:latin typeface="+mn-lt"/>
                <a:cs typeface="+mn-cs"/>
              </a:defRPr>
            </a:lvl8pPr>
            <a:lvl9pPr marL="3310890" indent="-194945" algn="l" rtl="0" fontAlgn="base">
              <a:spcBef>
                <a:spcPct val="20000"/>
              </a:spcBef>
              <a:spcAft>
                <a:spcPct val="0"/>
              </a:spcAft>
              <a:buBlip>
                <a:blip r:embed="rId2"/>
              </a:buBlip>
              <a:defRPr sz="1400">
                <a:solidFill>
                  <a:schemeClr val="tx1"/>
                </a:solidFill>
                <a:latin typeface="+mn-lt"/>
                <a:cs typeface="+mn-cs"/>
              </a:defRPr>
            </a:lvl9pPr>
          </a:lstStyle>
          <a:p>
            <a:pPr>
              <a:lnSpc>
                <a:spcPct val="125000"/>
              </a:lnSpc>
              <a:spcBef>
                <a:spcPts val="1200"/>
              </a:spcBef>
            </a:pPr>
            <a:r>
              <a:rPr lang="en-US" sz="2200" dirty="0" smtClean="0">
                <a:solidFill>
                  <a:srgbClr val="0000CC"/>
                </a:solidFill>
                <a:latin typeface="Times New Roman Regular" panose="02020603050405020304" charset="0"/>
                <a:cs typeface="Times New Roman Regular" panose="02020603050405020304" charset="0"/>
              </a:rPr>
              <a:t>Books:</a:t>
            </a:r>
            <a:endParaRPr lang="en-US" sz="2200" dirty="0" smtClean="0">
              <a:solidFill>
                <a:srgbClr val="0000CC"/>
              </a:solidFill>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solidFill>
                  <a:schemeClr val="tx1"/>
                </a:solidFill>
                <a:latin typeface="Times New Roman Regular" panose="02020603050405020304" charset="0"/>
                <a:cs typeface="Times New Roman Regular" panose="02020603050405020304" charset="0"/>
              </a:rPr>
              <a:t>Get Coding!: Learn HTML, CSS &amp; JavaScript &amp; Build a Website, App &amp; Game – by Young Rewired State</a:t>
            </a:r>
            <a:endParaRPr lang="en-US" sz="2200" dirty="0" smtClean="0">
              <a:solidFill>
                <a:schemeClr val="tx1"/>
              </a:solidFill>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solidFill>
                  <a:schemeClr val="tx1"/>
                </a:solidFill>
                <a:latin typeface="Times New Roman Regular" panose="02020603050405020304" charset="0"/>
                <a:cs typeface="Times New Roman Regular" panose="02020603050405020304" charset="0"/>
              </a:rPr>
              <a:t>JavaScript: The Definitive Guide, by David Flanagan</a:t>
            </a:r>
            <a:endParaRPr lang="en-US" sz="2200" dirty="0" smtClean="0">
              <a:solidFill>
                <a:schemeClr val="tx1"/>
              </a:solidFill>
              <a:latin typeface="Times New Roman Regular" panose="02020603050405020304" charset="0"/>
              <a:cs typeface="Times New Roman Regular" panose="02020603050405020304" charset="0"/>
            </a:endParaRPr>
          </a:p>
          <a:p>
            <a:pPr>
              <a:lnSpc>
                <a:spcPct val="125000"/>
              </a:lnSpc>
              <a:spcBef>
                <a:spcPts val="1200"/>
              </a:spcBef>
            </a:pPr>
            <a:r>
              <a:rPr lang="en-US" sz="2200" dirty="0" smtClean="0">
                <a:solidFill>
                  <a:srgbClr val="0000CC"/>
                </a:solidFill>
                <a:latin typeface="Times New Roman Regular" panose="02020603050405020304" charset="0"/>
                <a:cs typeface="Times New Roman Regular" panose="02020603050405020304" charset="0"/>
              </a:rPr>
              <a:t>Websites:</a:t>
            </a:r>
            <a:endParaRPr lang="en-US" sz="2200" dirty="0">
              <a:solidFill>
                <a:srgbClr val="0000CC"/>
              </a:solidFill>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latin typeface="Times New Roman Regular" panose="02020603050405020304" charset="0"/>
                <a:cs typeface="Times New Roman Regular" panose="02020603050405020304" charset="0"/>
              </a:rPr>
              <a:t>https://www.w3schools.com/</a:t>
            </a:r>
            <a:endParaRPr lang="en-US" sz="2200" dirty="0" smtClean="0">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latin typeface="Times New Roman Regular" panose="02020603050405020304" charset="0"/>
                <a:cs typeface="Times New Roman Regular" panose="02020603050405020304" charset="0"/>
              </a:rPr>
              <a:t>https://wordpress.com/learn/</a:t>
            </a:r>
            <a:endParaRPr lang="en-US" sz="2200" dirty="0" smtClean="0">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latin typeface="Times New Roman Regular" panose="02020603050405020304" charset="0"/>
                <a:cs typeface="Times New Roman Regular" panose="02020603050405020304" charset="0"/>
              </a:rPr>
              <a:t>https://www.coursera.org/</a:t>
            </a:r>
            <a:endParaRPr lang="en-US" sz="2200" dirty="0" smtClean="0">
              <a:latin typeface="Times New Roman Regular" panose="02020603050405020304" charset="0"/>
              <a:cs typeface="Times New Roman Regular" panose="02020603050405020304" charset="0"/>
            </a:endParaRPr>
          </a:p>
          <a:p>
            <a:pPr lvl="1" algn="just">
              <a:lnSpc>
                <a:spcPct val="125000"/>
              </a:lnSpc>
              <a:spcBef>
                <a:spcPts val="1200"/>
              </a:spcBef>
            </a:pPr>
            <a:r>
              <a:rPr lang="en-US" sz="2200" dirty="0" smtClean="0">
                <a:latin typeface="Times New Roman Regular" panose="02020603050405020304" charset="0"/>
                <a:cs typeface="Times New Roman Regular" panose="02020603050405020304" charset="0"/>
              </a:rPr>
              <a:t>https://chat.openai.com/</a:t>
            </a:r>
            <a:endParaRPr lang="en-US" sz="2200" dirty="0" smtClean="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Introduction</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324485" y="1236345"/>
            <a:ext cx="11611610" cy="5003165"/>
          </a:xfrm>
        </p:spPr>
        <p:txBody>
          <a:bodyPr/>
          <a:p>
            <a:r>
              <a:rPr lang="en-US" sz="2200">
                <a:latin typeface="Times New Roman Regular" panose="02020603050405020304" charset="0"/>
                <a:cs typeface="Times New Roman Regular" panose="02020603050405020304" charset="0"/>
              </a:rPr>
              <a:t>Indiacom Website is a web based platform aimed at Streamlining the work on research paper submission and its review by PhD scholars. </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a:latin typeface="Times New Roman Regular" panose="02020603050405020304" charset="0"/>
                <a:cs typeface="Times New Roman Regular" panose="02020603050405020304" charset="0"/>
              </a:rPr>
              <a:t>We have a platform with seamless user experience for both the academic authors and The people who review academic work.</a:t>
            </a:r>
            <a:endParaRPr lang="en-US" sz="220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a:p>
            <a:r>
              <a:rPr lang="en-US" sz="2200" dirty="0" smtClean="0">
                <a:latin typeface="Times New Roman Regular" panose="02020603050405020304" charset="0"/>
                <a:cs typeface="Times New Roman Regular" panose="02020603050405020304" charset="0"/>
                <a:sym typeface="+mn-ea"/>
              </a:rPr>
              <a:t>Additionally, it is important to establish a strong admin system to ensure smooth operation and easy maintenance.</a:t>
            </a:r>
            <a:endParaRPr lang="en-US" sz="2200" dirty="0" smtClean="0">
              <a:latin typeface="Times New Roman Regular" panose="02020603050405020304" charset="0"/>
              <a:cs typeface="Times New Roman Regular" panose="02020603050405020304" charset="0"/>
              <a:sym typeface="+mn-ea"/>
            </a:endParaRPr>
          </a:p>
          <a:p>
            <a:pPr marL="0" indent="0">
              <a:buNone/>
            </a:pPr>
            <a:endParaRPr lang="en-US" sz="22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latin typeface="Times New Roman Regular" panose="02020603050405020304" charset="0"/>
                <a:cs typeface="Times New Roman Regular" panose="02020603050405020304" charset="0"/>
              </a:rPr>
              <a:t>Problem Description</a:t>
            </a:r>
            <a:endParaRPr lang="en-IN" dirty="0"/>
          </a:p>
        </p:txBody>
      </p:sp>
      <p:sp>
        <p:nvSpPr>
          <p:cNvPr id="3" name="Content Placeholder 2"/>
          <p:cNvSpPr>
            <a:spLocks noGrp="1"/>
          </p:cNvSpPr>
          <p:nvPr>
            <p:ph idx="1"/>
          </p:nvPr>
        </p:nvSpPr>
        <p:spPr>
          <a:xfrm>
            <a:off x="324485" y="1251585"/>
            <a:ext cx="11635740" cy="4962525"/>
          </a:xfrm>
        </p:spPr>
        <p:txBody>
          <a:bodyPr/>
          <a:lstStyle/>
          <a:p>
            <a:pPr algn="just">
              <a:lnSpc>
                <a:spcPct val="125000"/>
              </a:lnSpc>
              <a:spcBef>
                <a:spcPts val="1200"/>
              </a:spcBef>
              <a:defRPr/>
            </a:pPr>
            <a:r>
              <a:rPr lang="en-US" sz="2200" dirty="0" smtClean="0">
                <a:solidFill>
                  <a:schemeClr val="tx1"/>
                </a:solidFill>
                <a:latin typeface="Times New Roman Regular" panose="02020603050405020304" charset="0"/>
                <a:cs typeface="Times New Roman Regular" panose="02020603050405020304" charset="0"/>
              </a:rPr>
              <a:t>Problems are often detected by faculty upon login, indicating insufficient testing and debugging procedures.</a:t>
            </a:r>
            <a:endParaRPr lang="en-US" sz="2200" dirty="0" smtClean="0">
              <a:solidFill>
                <a:schemeClr val="tx1"/>
              </a:solidFill>
              <a:latin typeface="Times New Roman Regular" panose="02020603050405020304" charset="0"/>
              <a:cs typeface="Times New Roman Regular" panose="02020603050405020304" charset="0"/>
            </a:endParaRPr>
          </a:p>
          <a:p>
            <a:pPr algn="just">
              <a:lnSpc>
                <a:spcPct val="125000"/>
              </a:lnSpc>
              <a:spcBef>
                <a:spcPts val="1200"/>
              </a:spcBef>
              <a:defRPr/>
            </a:pPr>
            <a:r>
              <a:rPr lang="en-US" sz="2200" dirty="0" smtClean="0">
                <a:solidFill>
                  <a:schemeClr val="tx1"/>
                </a:solidFill>
                <a:latin typeface="Times New Roman Regular" panose="02020603050405020304" charset="0"/>
                <a:cs typeface="Times New Roman Regular" panose="02020603050405020304" charset="0"/>
              </a:rPr>
              <a:t>Poorly designed database schemas lead to inefficiencies and data management challenges.</a:t>
            </a:r>
            <a:endParaRPr lang="en-US" sz="2200" dirty="0" smtClean="0">
              <a:solidFill>
                <a:schemeClr val="tx1"/>
              </a:solidFill>
              <a:latin typeface="Times New Roman Regular" panose="02020603050405020304" charset="0"/>
              <a:cs typeface="Times New Roman Regular" panose="02020603050405020304" charset="0"/>
            </a:endParaRPr>
          </a:p>
          <a:p>
            <a:pPr algn="just">
              <a:lnSpc>
                <a:spcPct val="125000"/>
              </a:lnSpc>
              <a:spcBef>
                <a:spcPts val="1200"/>
              </a:spcBef>
              <a:defRPr/>
            </a:pPr>
            <a:r>
              <a:rPr lang="en-US" sz="2200" dirty="0" smtClean="0">
                <a:solidFill>
                  <a:schemeClr val="tx1"/>
                </a:solidFill>
                <a:latin typeface="Times New Roman Regular" panose="02020603050405020304" charset="0"/>
                <a:cs typeface="Times New Roman Regular" panose="02020603050405020304" charset="0"/>
              </a:rPr>
              <a:t>Problems faced when updating website like very time consuming , sometimes faced challenges to find the right answers for code cause of less community for previous language.</a:t>
            </a:r>
            <a:endParaRPr lang="en-US" sz="2200" dirty="0" smtClean="0">
              <a:solidFill>
                <a:schemeClr val="tx1"/>
              </a:solidFill>
              <a:latin typeface="Times New Roman Regular" panose="02020603050405020304" charset="0"/>
              <a:cs typeface="Times New Roman Regular" panose="02020603050405020304" charset="0"/>
            </a:endParaRPr>
          </a:p>
          <a:p>
            <a:pPr algn="just">
              <a:lnSpc>
                <a:spcPct val="125000"/>
              </a:lnSpc>
              <a:spcBef>
                <a:spcPts val="1200"/>
              </a:spcBef>
              <a:defRPr/>
            </a:pPr>
            <a:r>
              <a:rPr lang="en-US" sz="2200" dirty="0" smtClean="0">
                <a:solidFill>
                  <a:schemeClr val="tx1"/>
                </a:solidFill>
                <a:latin typeface="Times New Roman Regular" panose="02020603050405020304" charset="0"/>
                <a:cs typeface="Times New Roman Regular" panose="02020603050405020304" charset="0"/>
              </a:rPr>
              <a:t>Admin dashboard was not user friendly.</a:t>
            </a:r>
            <a:endParaRPr lang="en-US" sz="2200" dirty="0" smtClean="0">
              <a:solidFill>
                <a:schemeClr val="tx1"/>
              </a:solidFill>
              <a:latin typeface="Times New Roman Regular" panose="02020603050405020304" charset="0"/>
              <a:cs typeface="Times New Roman Regular" panose="02020603050405020304" charset="0"/>
            </a:endParaRPr>
          </a:p>
          <a:p>
            <a:pPr algn="just">
              <a:lnSpc>
                <a:spcPct val="125000"/>
              </a:lnSpc>
              <a:spcBef>
                <a:spcPts val="1200"/>
              </a:spcBef>
              <a:defRPr/>
            </a:pPr>
            <a:r>
              <a:rPr lang="en-US" sz="2200" dirty="0" smtClean="0">
                <a:solidFill>
                  <a:schemeClr val="tx1"/>
                </a:solidFill>
                <a:latin typeface="Times New Roman Regular" panose="02020603050405020304" charset="0"/>
                <a:cs typeface="Times New Roman Regular" panose="02020603050405020304" charset="0"/>
              </a:rPr>
              <a:t>UI of the website was not </a:t>
            </a:r>
            <a:r>
              <a:rPr lang="en-US" sz="2200" dirty="0" smtClean="0">
                <a:latin typeface="Times New Roman Regular" panose="02020603050405020304" charset="0"/>
                <a:cs typeface="Times New Roman Regular" panose="02020603050405020304" charset="0"/>
                <a:sym typeface="+mn-ea"/>
              </a:rPr>
              <a:t>visually appealing.</a:t>
            </a:r>
            <a:endParaRPr lang="en-US" sz="2200" dirty="0" smtClean="0">
              <a:latin typeface="Times New Roman Regular" panose="02020603050405020304" charset="0"/>
              <a:cs typeface="Times New Roman Regular" panose="02020603050405020304" charset="0"/>
            </a:endParaRPr>
          </a:p>
          <a:p>
            <a:pPr algn="just">
              <a:lnSpc>
                <a:spcPct val="125000"/>
              </a:lnSpc>
              <a:spcBef>
                <a:spcPts val="1200"/>
              </a:spcBef>
              <a:defRPr/>
            </a:pPr>
            <a:endParaRPr lang="en-US" sz="2200" dirty="0" smtClean="0">
              <a:solidFill>
                <a:schemeClr val="tx1"/>
              </a:solidFill>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99136" y="9523"/>
            <a:ext cx="10191261" cy="665163"/>
          </a:xfrm>
        </p:spPr>
        <p:txBody>
          <a:bodyPr/>
          <a:lstStyle/>
          <a:p>
            <a:pPr>
              <a:defRPr/>
            </a:pPr>
            <a:r>
              <a:rPr lang="en-US" sz="4400">
                <a:latin typeface="Times New Roman Regular" panose="02020603050405020304" charset="0"/>
                <a:cs typeface="Times New Roman Regular" panose="02020603050405020304" charset="0"/>
              </a:rPr>
              <a:t>Aim and Objectives</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172720" y="674370"/>
            <a:ext cx="11611610" cy="5553710"/>
          </a:xfrm>
        </p:spPr>
        <p:txBody>
          <a:bodyPr/>
          <a:lstStyle/>
          <a:p>
            <a:pPr algn="just">
              <a:lnSpc>
                <a:spcPct val="125000"/>
              </a:lnSpc>
              <a:spcBef>
                <a:spcPts val="1600"/>
              </a:spcBef>
              <a:defRPr/>
            </a:pPr>
            <a:r>
              <a:rPr lang="en-US" sz="2200" b="1" dirty="0">
                <a:solidFill>
                  <a:srgbClr val="0000CC"/>
                </a:solidFill>
                <a:latin typeface="Times New Roman Regular" panose="02020603050405020304" charset="0"/>
                <a:ea typeface="Calibri" panose="020F0502020204030204" pitchFamily="34" charset="0"/>
                <a:cs typeface="Times New Roman Regular" panose="02020603050405020304" charset="0"/>
              </a:rPr>
              <a:t>Aim:</a:t>
            </a:r>
            <a:endParaRPr lang="en-US" sz="2200" b="1" dirty="0">
              <a:solidFill>
                <a:srgbClr val="0000CC"/>
              </a:solidFill>
              <a:latin typeface="Times New Roman Regular" panose="02020603050405020304" charset="0"/>
              <a:ea typeface="Calibri" panose="020F0502020204030204" pitchFamily="34" charset="0"/>
              <a:cs typeface="Times New Roman Regular" panose="02020603050405020304" charset="0"/>
            </a:endParaRPr>
          </a:p>
          <a:p>
            <a:pPr marL="0" indent="0" algn="just">
              <a:lnSpc>
                <a:spcPct val="125000"/>
              </a:lnSpc>
              <a:spcBef>
                <a:spcPts val="1600"/>
              </a:spcBef>
              <a:buNone/>
              <a:defRPr/>
            </a:pPr>
            <a:r>
              <a:rPr lang="en-US" sz="2200" dirty="0" smtClean="0">
                <a:latin typeface="Times New Roman Regular" panose="02020603050405020304" charset="0"/>
                <a:cs typeface="Times New Roman Regular" panose="02020603050405020304" charset="0"/>
              </a:rPr>
              <a:t>The goal of this website is to improve its appearance and functionality, making it more user-friendly and accessible to individuals who may not have a background in coding. Additionally, it is important to establish a strong admin system to ensure smooth operation and easy maintenance. By achieving these objectives, we can create a website that is both visually appealing and easy to navigate, while also providing effective support for website administrators. </a:t>
            </a:r>
            <a:endParaRPr lang="en-US" sz="2200" dirty="0" smtClean="0">
              <a:latin typeface="Times New Roman Regular" panose="02020603050405020304" charset="0"/>
              <a:cs typeface="Times New Roman Regular" panose="02020603050405020304" charset="0"/>
            </a:endParaRPr>
          </a:p>
          <a:p>
            <a:pPr algn="just">
              <a:lnSpc>
                <a:spcPct val="125000"/>
              </a:lnSpc>
              <a:spcBef>
                <a:spcPts val="1600"/>
              </a:spcBef>
              <a:defRPr/>
            </a:pPr>
            <a:r>
              <a:rPr lang="en-US" sz="2200" b="1" dirty="0">
                <a:solidFill>
                  <a:srgbClr val="0000CC"/>
                </a:solidFill>
                <a:latin typeface="Times New Roman Regular" panose="02020603050405020304" charset="0"/>
                <a:ea typeface="Calibri" panose="020F0502020204030204" pitchFamily="34" charset="0"/>
                <a:cs typeface="Times New Roman Regular" panose="02020603050405020304" charset="0"/>
              </a:rPr>
              <a:t>Objectives:</a:t>
            </a:r>
            <a:endParaRPr lang="en-US" sz="2200" b="1" dirty="0">
              <a:solidFill>
                <a:srgbClr val="0000CC"/>
              </a:solidFill>
              <a:latin typeface="Times New Roman Regular" panose="02020603050405020304" charset="0"/>
              <a:ea typeface="Calibri" panose="020F0502020204030204" pitchFamily="34" charset="0"/>
              <a:cs typeface="Times New Roman Regular" panose="02020603050405020304" charset="0"/>
            </a:endParaRPr>
          </a:p>
          <a:p>
            <a:pPr marL="342900" indent="-342900" algn="just">
              <a:lnSpc>
                <a:spcPct val="125000"/>
              </a:lnSpc>
              <a:spcBef>
                <a:spcPts val="1600"/>
              </a:spcBef>
              <a:buClrTx/>
              <a:buSzTx/>
              <a:buAutoNum type="arabicPeriod"/>
              <a:defRPr/>
            </a:pPr>
            <a:r>
              <a:rPr lang="en-US" sz="2200" dirty="0" smtClean="0">
                <a:latin typeface="Times New Roman Regular" panose="02020603050405020304" charset="0"/>
                <a:cs typeface="Times New Roman Regular" panose="02020603050405020304" charset="0"/>
              </a:rPr>
              <a:t>Providing a new review system so faculty don’t have to download papers to review them.</a:t>
            </a:r>
            <a:endParaRPr lang="en-US" sz="2200" dirty="0" smtClean="0">
              <a:latin typeface="Times New Roman Regular" panose="02020603050405020304" charset="0"/>
              <a:cs typeface="Times New Roman Regular" panose="02020603050405020304" charset="0"/>
            </a:endParaRPr>
          </a:p>
          <a:p>
            <a:pPr marL="342900" indent="-342900" algn="just">
              <a:lnSpc>
                <a:spcPct val="125000"/>
              </a:lnSpc>
              <a:spcBef>
                <a:spcPts val="1600"/>
              </a:spcBef>
              <a:buClrTx/>
              <a:buSzTx/>
              <a:buAutoNum type="arabicPeriod"/>
              <a:defRPr/>
            </a:pPr>
            <a:r>
              <a:rPr lang="en-US" sz="2200" dirty="0" smtClean="0">
                <a:latin typeface="Times New Roman Regular" panose="02020603050405020304" charset="0"/>
                <a:cs typeface="Times New Roman Regular" panose="02020603050405020304" charset="0"/>
              </a:rPr>
              <a:t>Make it visually appealing</a:t>
            </a:r>
            <a:endParaRPr lang="en-US" sz="2200" dirty="0" smtClean="0">
              <a:latin typeface="Times New Roman Regular" panose="02020603050405020304" charset="0"/>
              <a:cs typeface="Times New Roman Regular" panose="02020603050405020304" charset="0"/>
            </a:endParaRPr>
          </a:p>
          <a:p>
            <a:pPr marL="342900" indent="-342900" algn="just">
              <a:lnSpc>
                <a:spcPct val="125000"/>
              </a:lnSpc>
              <a:spcBef>
                <a:spcPts val="1600"/>
              </a:spcBef>
              <a:buClrTx/>
              <a:buSzTx/>
              <a:buAutoNum type="arabicPeriod"/>
              <a:defRPr/>
            </a:pPr>
            <a:r>
              <a:rPr lang="en-US" sz="2200" dirty="0" smtClean="0">
                <a:latin typeface="Times New Roman Regular" panose="02020603050405020304" charset="0"/>
                <a:cs typeface="Times New Roman Regular" panose="02020603050405020304" charset="0"/>
              </a:rPr>
              <a:t>Providing a simple database to understand</a:t>
            </a:r>
            <a:endParaRPr lang="en-US" sz="2200" dirty="0" smtClean="0">
              <a:latin typeface="Times New Roman Regular" panose="02020603050405020304" charset="0"/>
              <a:cs typeface="Times New Roman Regular" panose="02020603050405020304" charset="0"/>
            </a:endParaRPr>
          </a:p>
          <a:p>
            <a:pPr marL="342900" indent="-342900" algn="just">
              <a:lnSpc>
                <a:spcPct val="125000"/>
              </a:lnSpc>
              <a:spcBef>
                <a:spcPts val="1600"/>
              </a:spcBef>
              <a:buClrTx/>
              <a:buSzTx/>
              <a:buAutoNum type="arabicPeriod"/>
              <a:defRPr/>
            </a:pPr>
            <a:r>
              <a:rPr lang="en-US" sz="2200" dirty="0" smtClean="0">
                <a:latin typeface="Times New Roman Regular" panose="02020603050405020304" charset="0"/>
                <a:cs typeface="Times New Roman Regular" panose="02020603050405020304" charset="0"/>
              </a:rPr>
              <a:t>Providing an admin module by WordPress so it can be maintained and updated easily</a:t>
            </a:r>
            <a:endParaRPr lang="en-US" sz="2200" dirty="0" smtClean="0">
              <a:latin typeface="Times New Roman Regular" panose="02020603050405020304" charset="0"/>
              <a:cs typeface="Times New Roman Regular" panose="02020603050405020304" charset="0"/>
            </a:endParaRPr>
          </a:p>
          <a:p>
            <a:pPr marL="342900" lvl="1" indent="-342900" algn="just">
              <a:lnSpc>
                <a:spcPct val="125000"/>
              </a:lnSpc>
              <a:spcBef>
                <a:spcPts val="1600"/>
              </a:spcBef>
              <a:buClrTx/>
              <a:buSzTx/>
              <a:buAutoNum type="arabicPeriod"/>
              <a:defRPr/>
            </a:pPr>
            <a:endParaRPr lang="en-US" sz="2200" dirty="0" smtClean="0">
              <a:latin typeface="Times New Roman Regular" panose="02020603050405020304" charset="0"/>
              <a:ea typeface="+mn-ea"/>
              <a:cs typeface="Times New Roman Regular" panose="02020603050405020304" charset="0"/>
            </a:endParaRPr>
          </a:p>
          <a:p>
            <a:pPr marL="862965" lvl="1" indent="-342900" algn="just">
              <a:lnSpc>
                <a:spcPct val="125000"/>
              </a:lnSpc>
              <a:spcBef>
                <a:spcPts val="1600"/>
              </a:spcBef>
              <a:buNone/>
              <a:defRPr/>
            </a:pPr>
            <a:endParaRPr lang="en-US" sz="2200" dirty="0">
              <a:latin typeface="Times New Roman Regular" panose="02020603050405020304" charset="0"/>
              <a:ea typeface="Calibri" panose="020F0502020204030204" pitchFamily="34" charset="0"/>
              <a:cs typeface="Times New Roman Regular" panose="0202060305040502030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6" y="9523"/>
            <a:ext cx="10191261" cy="665163"/>
          </a:xfrm>
        </p:spPr>
        <p:txBody>
          <a:bodyPr/>
          <a:lstStyle/>
          <a:p>
            <a:pPr algn="ctr">
              <a:buClrTx/>
              <a:buSzTx/>
              <a:buFontTx/>
              <a:defRPr/>
            </a:pPr>
            <a:r>
              <a:rPr lang="en-US" sz="4400">
                <a:latin typeface="Times New Roman Regular" panose="02020603050405020304" charset="0"/>
                <a:cs typeface="Times New Roman Regular" panose="02020603050405020304" charset="0"/>
              </a:rPr>
              <a:t>Methodology</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324485" y="1200785"/>
            <a:ext cx="5563235" cy="5001895"/>
          </a:xfrm>
        </p:spPr>
        <p:txBody>
          <a:bodyPr/>
          <a:lstStyle/>
          <a:p>
            <a:pPr algn="just">
              <a:lnSpc>
                <a:spcPct val="125000"/>
              </a:lnSpc>
              <a:spcBef>
                <a:spcPts val="1600"/>
              </a:spcBef>
              <a:defRPr/>
            </a:pPr>
            <a:r>
              <a:rPr lang="en-US" sz="2200" dirty="0">
                <a:solidFill>
                  <a:srgbClr val="0000CC"/>
                </a:solidFill>
                <a:latin typeface="Times New Roman Regular" panose="02020603050405020304" charset="0"/>
                <a:cs typeface="Times New Roman Regular" panose="02020603050405020304" charset="0"/>
              </a:rPr>
              <a:t>Methodology used for Project Development:</a:t>
            </a:r>
            <a:endParaRPr lang="en-US" sz="2200" dirty="0">
              <a:solidFill>
                <a:srgbClr val="0000CC"/>
              </a:solidFill>
              <a:latin typeface="Times New Roman Regular" panose="02020603050405020304" charset="0"/>
              <a:cs typeface="Times New Roman Regular" panose="02020603050405020304" charset="0"/>
            </a:endParaRPr>
          </a:p>
          <a:p>
            <a:pPr lvl="1" algn="just">
              <a:lnSpc>
                <a:spcPct val="125000"/>
              </a:lnSpc>
              <a:spcBef>
                <a:spcPts val="800"/>
              </a:spcBef>
              <a:defRPr/>
            </a:pPr>
            <a:r>
              <a:rPr lang="en-GB" altLang="en-US" sz="2200" dirty="0">
                <a:latin typeface="Times New Roman Regular" panose="02020603050405020304" charset="0"/>
                <a:cs typeface="Times New Roman Regular" panose="02020603050405020304" charset="0"/>
              </a:rPr>
              <a:t>Prototyping Methodology</a:t>
            </a:r>
            <a:r>
              <a:rPr lang="en-US" altLang="en-GB" sz="2200" dirty="0">
                <a:latin typeface="Times New Roman Regular" panose="02020603050405020304" charset="0"/>
                <a:cs typeface="Times New Roman Regular" panose="02020603050405020304" charset="0"/>
              </a:rPr>
              <a:t>:</a:t>
            </a:r>
            <a:endParaRPr lang="en-US" altLang="en-GB" sz="2200" dirty="0">
              <a:latin typeface="Times New Roman Regular" panose="02020603050405020304" charset="0"/>
              <a:cs typeface="Times New Roman Regular" panose="02020603050405020304" charset="0"/>
            </a:endParaRPr>
          </a:p>
          <a:p>
            <a:pPr marL="520065" lvl="1" indent="0" algn="just">
              <a:lnSpc>
                <a:spcPct val="125000"/>
              </a:lnSpc>
              <a:spcBef>
                <a:spcPts val="800"/>
              </a:spcBef>
              <a:buNone/>
              <a:defRPr/>
            </a:pPr>
            <a:r>
              <a:rPr lang="en-US" sz="2200" dirty="0" smtClean="0">
                <a:solidFill>
                  <a:schemeClr val="tx1"/>
                </a:solidFill>
                <a:latin typeface="Times New Roman Regular" panose="02020603050405020304" charset="0"/>
                <a:ea typeface="+mn-ea"/>
                <a:cs typeface="Times New Roman Regular" panose="02020603050405020304" charset="0"/>
              </a:rPr>
              <a:t>Prototyping in software development involves creating an initial version of the product based on requirements, which is then iteratively refined based on stakeholder feedback. This allows for early testing, reduces misunderstandings, and ensures the final product meets user needs effectively.</a:t>
            </a:r>
            <a:endParaRPr lang="en-US" sz="2200" dirty="0" smtClean="0">
              <a:solidFill>
                <a:schemeClr val="tx1"/>
              </a:solidFill>
              <a:latin typeface="Times New Roman Regular" panose="02020603050405020304" charset="0"/>
              <a:ea typeface="+mn-ea"/>
              <a:cs typeface="Times New Roman Regular" panose="02020603050405020304" charset="0"/>
            </a:endParaRPr>
          </a:p>
        </p:txBody>
      </p:sp>
      <p:pic>
        <p:nvPicPr>
          <p:cNvPr id="4" name="Picture 3"/>
          <p:cNvPicPr>
            <a:picLocks noChangeAspect="1"/>
          </p:cNvPicPr>
          <p:nvPr/>
        </p:nvPicPr>
        <p:blipFill>
          <a:blip r:embed="rId1"/>
          <a:stretch>
            <a:fillRect/>
          </a:stretch>
        </p:blipFill>
        <p:spPr>
          <a:xfrm>
            <a:off x="6291580" y="1847215"/>
            <a:ext cx="557784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uClrTx/>
              <a:buSzTx/>
              <a:buFontTx/>
              <a:defRPr/>
            </a:pPr>
            <a:r>
              <a:rPr lang="en-US" sz="4400">
                <a:latin typeface="Times New Roman Regular" panose="02020603050405020304" charset="0"/>
                <a:cs typeface="Times New Roman Regular" panose="02020603050405020304" charset="0"/>
              </a:rPr>
              <a:t>Technology used</a:t>
            </a:r>
            <a:endParaRPr lang="en-US" sz="44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pPr marL="520065" lvl="1" indent="0" algn="just">
              <a:lnSpc>
                <a:spcPct val="125000"/>
              </a:lnSpc>
              <a:spcBef>
                <a:spcPts val="800"/>
              </a:spcBef>
              <a:buFont typeface="Wingdings" panose="05000000000000000000" charset="0"/>
              <a:buNone/>
              <a:defRPr/>
            </a:pPr>
            <a:r>
              <a:rPr lang="en-US" sz="2200" dirty="0">
                <a:solidFill>
                  <a:srgbClr val="0000CC"/>
                </a:solidFill>
                <a:latin typeface="Times New Roman Regular" panose="02020603050405020304" charset="0"/>
                <a:cs typeface="Times New Roman Regular" panose="02020603050405020304" charset="0"/>
                <a:sym typeface="+mn-ea"/>
              </a:rPr>
              <a:t>Technology used for Project Development:</a:t>
            </a:r>
            <a:endParaRPr lang="en-US" sz="2200" dirty="0">
              <a:solidFill>
                <a:srgbClr val="0000CC"/>
              </a:solidFill>
              <a:latin typeface="Times New Roman Regular" panose="02020603050405020304" charset="0"/>
              <a:cs typeface="Times New Roman Regular" panose="02020603050405020304" charset="0"/>
            </a:endParaRPr>
          </a:p>
          <a:p>
            <a:pPr lvl="1" algn="just">
              <a:lnSpc>
                <a:spcPct val="125000"/>
              </a:lnSpc>
              <a:spcBef>
                <a:spcPts val="2400"/>
              </a:spcBef>
              <a:defRPr/>
            </a:pPr>
            <a:r>
              <a:rPr lang="en-US" sz="2200" dirty="0">
                <a:latin typeface="Times New Roman Regular" panose="02020603050405020304" charset="0"/>
                <a:cs typeface="Times New Roman Regular" panose="02020603050405020304" charset="0"/>
                <a:sym typeface="+mn-ea"/>
              </a:rPr>
              <a:t>WordPress :Version 6.5.2</a:t>
            </a:r>
            <a:endParaRPr lang="en-US" sz="2200" dirty="0">
              <a:latin typeface="Times New Roman Regular" panose="02020603050405020304" charset="0"/>
              <a:cs typeface="Times New Roman Regular" panose="02020603050405020304" charset="0"/>
              <a:sym typeface="+mn-ea"/>
            </a:endParaRPr>
          </a:p>
          <a:p>
            <a:pPr lvl="1" algn="just">
              <a:lnSpc>
                <a:spcPct val="125000"/>
              </a:lnSpc>
              <a:spcBef>
                <a:spcPts val="2400"/>
              </a:spcBef>
              <a:defRPr/>
            </a:pPr>
            <a:r>
              <a:rPr lang="en-US" sz="2200" dirty="0">
                <a:latin typeface="Times New Roman Regular" panose="02020603050405020304" charset="0"/>
                <a:cs typeface="Times New Roman Regular" panose="02020603050405020304" charset="0"/>
                <a:sym typeface="+mn-ea"/>
              </a:rPr>
              <a:t>WP_Plugins: Elementor (basic,pro,essential addons,Ea-pro) , insert php code snippet, user registration,user role editor ,wp data access, wp frontend admin, disable gutenberg</a:t>
            </a:r>
            <a:endParaRPr lang="en-US" sz="2200" dirty="0">
              <a:latin typeface="Times New Roman Regular" panose="02020603050405020304" charset="0"/>
              <a:cs typeface="Times New Roman Regular" panose="02020603050405020304" charset="0"/>
              <a:sym typeface="+mn-ea"/>
            </a:endParaRPr>
          </a:p>
          <a:p>
            <a:pPr lvl="1" algn="just">
              <a:lnSpc>
                <a:spcPct val="125000"/>
              </a:lnSpc>
              <a:spcBef>
                <a:spcPts val="2400"/>
              </a:spcBef>
              <a:defRPr/>
            </a:pPr>
            <a:r>
              <a:rPr lang="en-US" sz="2200" dirty="0">
                <a:latin typeface="Times New Roman Regular" panose="02020603050405020304" charset="0"/>
                <a:cs typeface="Times New Roman Regular" panose="02020603050405020304" charset="0"/>
                <a:sym typeface="+mn-ea"/>
              </a:rPr>
              <a:t>Server: Apache (using mamp)</a:t>
            </a:r>
            <a:endParaRPr lang="en-US" sz="2200" dirty="0">
              <a:latin typeface="Times New Roman Regular" panose="02020603050405020304" charset="0"/>
              <a:cs typeface="Times New Roman Regular" panose="02020603050405020304" charset="0"/>
              <a:sym typeface="+mn-ea"/>
            </a:endParaRPr>
          </a:p>
          <a:p>
            <a:pPr lvl="1" algn="just">
              <a:lnSpc>
                <a:spcPct val="125000"/>
              </a:lnSpc>
              <a:spcBef>
                <a:spcPts val="2400"/>
              </a:spcBef>
              <a:defRPr/>
            </a:pPr>
            <a:r>
              <a:rPr lang="en-US" sz="2200" dirty="0">
                <a:latin typeface="Times New Roman Regular" panose="02020603050405020304" charset="0"/>
                <a:cs typeface="Times New Roman Regular" panose="02020603050405020304" charset="0"/>
                <a:sym typeface="+mn-ea"/>
              </a:rPr>
              <a:t>Languages: PHP 8.3.4, HTML, CSS</a:t>
            </a:r>
            <a:endParaRPr lang="en-US" sz="2200" dirty="0">
              <a:latin typeface="Times New Roman Regular" panose="02020603050405020304" charset="0"/>
              <a:cs typeface="Times New Roman Regular" panose="02020603050405020304" charset="0"/>
            </a:endParaRPr>
          </a:p>
          <a:p>
            <a:pPr lvl="1" algn="just">
              <a:lnSpc>
                <a:spcPct val="125000"/>
              </a:lnSpc>
              <a:spcBef>
                <a:spcPts val="2400"/>
              </a:spcBef>
              <a:defRPr/>
            </a:pPr>
            <a:r>
              <a:rPr lang="en-US" sz="2200" dirty="0">
                <a:latin typeface="Times New Roman Regular" panose="02020603050405020304" charset="0"/>
                <a:cs typeface="Times New Roman Regular" panose="02020603050405020304" charset="0"/>
                <a:sym typeface="+mn-ea"/>
              </a:rPr>
              <a:t>Database: My SQL 5.2.0</a:t>
            </a:r>
            <a:endParaRPr lang="en-US" sz="2200" dirty="0">
              <a:latin typeface="Times New Roman Regular" panose="02020603050405020304" charset="0"/>
              <a:cs typeface="Times New Roman Regular" panose="02020603050405020304" charset="0"/>
            </a:endParaRPr>
          </a:p>
          <a:p>
            <a:endParaRPr lang="en-US" sz="2200">
              <a:latin typeface="Times New Roman Regular" panose="02020603050405020304" charset="0"/>
              <a:cs typeface="Times New Roman Regular"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Use Case Diagram</a:t>
            </a:r>
            <a:endParaRPr lang="en-US"/>
          </a:p>
        </p:txBody>
      </p:sp>
      <p:pic>
        <p:nvPicPr>
          <p:cNvPr id="4" name="Content Placeholder 3"/>
          <p:cNvPicPr>
            <a:picLocks noChangeAspect="1"/>
          </p:cNvPicPr>
          <p:nvPr>
            <p:ph idx="1"/>
          </p:nvPr>
        </p:nvPicPr>
        <p:blipFill>
          <a:blip r:embed="rId1"/>
          <a:stretch>
            <a:fillRect/>
          </a:stretch>
        </p:blipFill>
        <p:spPr>
          <a:xfrm>
            <a:off x="3104515" y="1014730"/>
            <a:ext cx="6050280" cy="5224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atin typeface="Times New Roman Regular" panose="02020603050405020304" charset="0"/>
                <a:cs typeface="Times New Roman Regular" panose="02020603050405020304" charset="0"/>
              </a:rPr>
              <a:t>DFD LEVEL-0</a:t>
            </a:r>
            <a:endParaRPr lang="en-US" sz="4400">
              <a:latin typeface="Times New Roman Regular" panose="02020603050405020304" charset="0"/>
              <a:cs typeface="Times New Roman Regular" panose="02020603050405020304" charset="0"/>
            </a:endParaRPr>
          </a:p>
        </p:txBody>
      </p:sp>
      <p:pic>
        <p:nvPicPr>
          <p:cNvPr id="5" name="Content Placeholder 4"/>
          <p:cNvPicPr>
            <a:picLocks noChangeAspect="1"/>
          </p:cNvPicPr>
          <p:nvPr>
            <p:ph idx="1"/>
          </p:nvPr>
        </p:nvPicPr>
        <p:blipFill>
          <a:blip r:embed="rId1"/>
          <a:stretch>
            <a:fillRect/>
          </a:stretch>
        </p:blipFill>
        <p:spPr>
          <a:xfrm>
            <a:off x="500380" y="2058035"/>
            <a:ext cx="11124565" cy="2827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_MC_HR_141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_MC_HR_141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6880</Words>
  <Application>WPS Presentation</Application>
  <PresentationFormat>Widescreen</PresentationFormat>
  <Paragraphs>371</Paragraphs>
  <Slides>29</Slides>
  <Notes>1</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29</vt:i4>
      </vt:variant>
    </vt:vector>
  </HeadingPairs>
  <TitlesOfParts>
    <vt:vector size="46" baseType="lpstr">
      <vt:lpstr>Arial</vt:lpstr>
      <vt:lpstr>SimSun</vt:lpstr>
      <vt:lpstr>Wingdings</vt:lpstr>
      <vt:lpstr>Times New Roman</vt:lpstr>
      <vt:lpstr>Calibri</vt:lpstr>
      <vt:lpstr>Helvetica Neue</vt:lpstr>
      <vt:lpstr>Times New Roman Regular</vt:lpstr>
      <vt:lpstr>Wingdings</vt:lpstr>
      <vt:lpstr>Times New Roman</vt:lpstr>
      <vt:lpstr>Microsoft YaHei</vt:lpstr>
      <vt:lpstr>汉仪旗黑</vt:lpstr>
      <vt:lpstr>Arial Unicode MS</vt:lpstr>
      <vt:lpstr>Calibri Light</vt:lpstr>
      <vt:lpstr>宋体-简</vt:lpstr>
      <vt:lpstr>Office Theme</vt:lpstr>
      <vt:lpstr>Presentation_MC_HR_141004</vt:lpstr>
      <vt:lpstr>1_Presentation_MC_HR_141004</vt:lpstr>
      <vt:lpstr>DISSERTATION ON   INDIACOM CONFERENCE WEBSITE (MCA – IV SEMESTER; BATCH 2022-24) </vt:lpstr>
      <vt:lpstr>Contents</vt:lpstr>
      <vt:lpstr>Introduction</vt:lpstr>
      <vt:lpstr>Problem Description</vt:lpstr>
      <vt:lpstr>Aim and Objectives</vt:lpstr>
      <vt:lpstr>Methodology</vt:lpstr>
      <vt:lpstr>Technology used</vt:lpstr>
      <vt:lpstr>Use Case Diagram</vt:lpstr>
      <vt:lpstr>DFD LEVEL-0</vt:lpstr>
      <vt:lpstr>DFD LEVEL-1</vt:lpstr>
      <vt:lpstr>DFD LEVEL-2</vt:lpstr>
      <vt:lpstr>Sequence Diagram</vt:lpstr>
      <vt:lpstr>Activity Diagram</vt:lpstr>
      <vt:lpstr>Entity Relationship Diagram</vt:lpstr>
      <vt:lpstr>screenshot-1</vt:lpstr>
      <vt:lpstr>screenshot-2</vt:lpstr>
      <vt:lpstr>screenshot-3</vt:lpstr>
      <vt:lpstr>screenshot-4</vt:lpstr>
      <vt:lpstr>screenshot-5</vt:lpstr>
      <vt:lpstr>screenshot-6</vt:lpstr>
      <vt:lpstr>screenshot-7</vt:lpstr>
      <vt:lpstr>screenshot-8</vt:lpstr>
      <vt:lpstr>Generated Reports</vt:lpstr>
      <vt:lpstr>Load test</vt:lpstr>
      <vt:lpstr>Testing of the Project </vt:lpstr>
      <vt:lpstr>Testing of the Project (cont...)</vt:lpstr>
      <vt:lpstr>Conclusion </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   INDIACOM WEBSITE (MCA – 4 SEMESTER; BATCH 2022-24)  </dc:title>
  <dc:creator>Sanchit Talreja</dc:creator>
  <cp:lastModifiedBy>apple</cp:lastModifiedBy>
  <cp:revision>25</cp:revision>
  <dcterms:created xsi:type="dcterms:W3CDTF">2024-05-11T12:19:43Z</dcterms:created>
  <dcterms:modified xsi:type="dcterms:W3CDTF">2024-05-11T12:19:43Z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