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1391" r:id="rId4"/>
    <p:sldId id="1407" r:id="rId6"/>
    <p:sldId id="1392" r:id="rId7"/>
    <p:sldId id="1394" r:id="rId8"/>
    <p:sldId id="1396" r:id="rId9"/>
    <p:sldId id="1408" r:id="rId10"/>
    <p:sldId id="1395" r:id="rId11"/>
    <p:sldId id="1398" r:id="rId12"/>
    <p:sldId id="1399" r:id="rId13"/>
    <p:sldId id="1400" r:id="rId14"/>
    <p:sldId id="1401" r:id="rId15"/>
    <p:sldId id="1409" r:id="rId16"/>
    <p:sldId id="1402" r:id="rId17"/>
    <p:sldId id="1403" r:id="rId18"/>
    <p:sldId id="1426" r:id="rId19"/>
    <p:sldId id="1427" r:id="rId20"/>
    <p:sldId id="1428" r:id="rId21"/>
    <p:sldId id="1429" r:id="rId22"/>
    <p:sldId id="1430" r:id="rId23"/>
    <p:sldId id="1431" r:id="rId24"/>
    <p:sldId id="1432" r:id="rId25"/>
    <p:sldId id="1433" r:id="rId26"/>
    <p:sldId id="1434" r:id="rId27"/>
    <p:sldId id="1411" r:id="rId28"/>
    <p:sldId id="1412" r:id="rId29"/>
    <p:sldId id="1410" r:id="rId30"/>
    <p:sldId id="1435" r:id="rId31"/>
    <p:sldId id="1405" r:id="rId32"/>
    <p:sldId id="1404" r:id="rId33"/>
    <p:sldId id="141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4660"/>
  </p:normalViewPr>
  <p:slideViewPr>
    <p:cSldViewPr snapToGrid="0">
      <p:cViewPr varScale="1">
        <p:scale>
          <a:sx n="83" d="100"/>
          <a:sy n="83"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83BC1-3EE4-4E23-B451-47FB6B35A478}"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9A0B8-EF78-4191-B8E1-6B5A033D26D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p:sp>
      <p:sp>
        <p:nvSpPr>
          <p:cNvPr id="1710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cs typeface="Arial" panose="020B0604020202020204" pitchFamily="34" charset="0"/>
            </a:endParaRPr>
          </a:p>
        </p:txBody>
      </p:sp>
      <p:sp>
        <p:nvSpPr>
          <p:cNvPr id="4" name="Slide Number Placeholder 3"/>
          <p:cNvSpPr txBox="1">
            <a:spLocks noGrp="1"/>
          </p:cNvSpPr>
          <p:nvPr/>
        </p:nvSpPr>
        <p:spPr bwMode="auto">
          <a:xfrm>
            <a:off x="4143375" y="9118600"/>
            <a:ext cx="3170238" cy="481013"/>
          </a:xfrm>
          <a:prstGeom prst="rect">
            <a:avLst/>
          </a:prstGeom>
          <a:noFill/>
          <a:ln>
            <a:miter lim="800000"/>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fld id="{618A4293-AE71-495D-828F-3934B323B756}" type="slidenum">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fld>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71013" name="Footer Placeholder 1"/>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Bharati Vidyapeeth’s Institute of Computer Applications and Management, New Delhi-63, by Dr. Sunil Pratap Singh</a:t>
            </a: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71014" name="Header Placeholder 6"/>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71015" name="Date Placeholder 9"/>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Enterprise Computing with Java (MCA-305)</a:t>
            </a: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2" name="Slide Number Placeholder 1"/>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4ACB34B0-5B92-44DD-B1C3-4F0D69E8AB4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cstate="print"/>
          <a:stretch>
            <a:fillRect/>
          </a:stretch>
        </p:blipFill>
        <p:spPr bwMode="auto">
          <a:xfrm>
            <a:off x="4765346" y="57152"/>
            <a:ext cx="2661309" cy="108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3"/>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5" name="Text Box 25"/>
          <p:cNvSpPr txBox="1">
            <a:spLocks noChangeArrowheads="1"/>
          </p:cNvSpPr>
          <p:nvPr userDrawn="1"/>
        </p:nvSpPr>
        <p:spPr bwMode="auto">
          <a:xfrm>
            <a:off x="1" y="6532563"/>
            <a:ext cx="12192000" cy="28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defRPr/>
            </a:pPr>
            <a:r>
              <a:rPr lang="en-US" sz="1200" dirty="0" err="1">
                <a:solidFill>
                  <a:schemeClr val="bg1"/>
                </a:solidFill>
                <a:latin typeface="Arial" panose="020B0604020202020204" pitchFamily="34" charset="0"/>
              </a:rPr>
              <a:t>Bharati</a:t>
            </a: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Vidyapeeth’s</a:t>
            </a:r>
            <a:r>
              <a:rPr lang="en-US" sz="1200" dirty="0">
                <a:solidFill>
                  <a:schemeClr val="bg1"/>
                </a:solidFill>
                <a:latin typeface="Arial" panose="020B0604020202020204" pitchFamily="34" charset="0"/>
              </a:rPr>
              <a:t> Institute of Computer Applications and Management</a:t>
            </a:r>
            <a:r>
              <a:rPr lang="en-US" sz="1200" baseline="0" dirty="0">
                <a:solidFill>
                  <a:schemeClr val="bg1"/>
                </a:solidFill>
                <a:latin typeface="Arial" panose="020B0604020202020204" pitchFamily="34" charset="0"/>
              </a:rPr>
              <a:t> (GGS IP University)</a:t>
            </a:r>
            <a:r>
              <a:rPr lang="en-US" sz="1200" dirty="0">
                <a:solidFill>
                  <a:schemeClr val="bg1"/>
                </a:solidFill>
                <a:latin typeface="Arial" panose="020B0604020202020204" pitchFamily="34" charset="0"/>
              </a:rPr>
              <a:t> New Delhi,</a:t>
            </a:r>
            <a:r>
              <a:rPr lang="en-US" sz="1200" baseline="0" dirty="0">
                <a:solidFill>
                  <a:schemeClr val="bg1"/>
                </a:solidFill>
                <a:latin typeface="Arial" panose="020B0604020202020204" pitchFamily="34" charset="0"/>
              </a:rPr>
              <a:t> India</a:t>
            </a:r>
            <a:endParaRPr lang="en-US" sz="1200" dirty="0">
              <a:solidFill>
                <a:schemeClr val="bg1"/>
              </a:solidFill>
              <a:latin typeface="Arial" panose="020B0604020202020204" pitchFamily="34" charset="0"/>
            </a:endParaRPr>
          </a:p>
        </p:txBody>
      </p:sp>
      <p:grpSp>
        <p:nvGrpSpPr>
          <p:cNvPr id="6" name="Group 36"/>
          <p:cNvGrpSpPr/>
          <p:nvPr userDrawn="1"/>
        </p:nvGrpSpPr>
        <p:grpSpPr bwMode="auto">
          <a:xfrm>
            <a:off x="0" y="1274764"/>
            <a:ext cx="12192000" cy="204787"/>
            <a:chOff x="0" y="803"/>
            <a:chExt cx="5760" cy="129"/>
          </a:xfrm>
        </p:grpSpPr>
        <p:sp>
          <p:nvSpPr>
            <p:cNvPr id="7"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ln>
          </p:spPr>
          <p:txBody>
            <a:bodyPr wrap="none" anchor="ctr"/>
            <a:lstStyle/>
            <a:p>
              <a:endParaRPr lang="en-US" sz="2400"/>
            </a:p>
          </p:txBody>
        </p:sp>
        <p:sp>
          <p:nvSpPr>
            <p:cNvPr id="8"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ln>
          </p:spPr>
          <p:txBody>
            <a:bodyPr wrap="none" anchor="ctr"/>
            <a:lstStyle/>
            <a:p>
              <a:endParaRPr lang="en-US" sz="2400"/>
            </a:p>
          </p:txBody>
        </p:sp>
      </p:grpSp>
      <p:sp>
        <p:nvSpPr>
          <p:cNvPr id="147459" name="Rectangle 3"/>
          <p:cNvSpPr>
            <a:spLocks noGrp="1" noChangeArrowheads="1"/>
          </p:cNvSpPr>
          <p:nvPr>
            <p:ph type="subTitle" idx="1"/>
          </p:nvPr>
        </p:nvSpPr>
        <p:spPr>
          <a:xfrm>
            <a:off x="1852247" y="2676528"/>
            <a:ext cx="8534400" cy="2716213"/>
          </a:xfrm>
        </p:spPr>
        <p:txBody>
          <a:bodyPr/>
          <a:lstStyle>
            <a:lvl1pPr marL="0" indent="0" algn="ctr">
              <a:defRPr>
                <a:latin typeface="+mn-lt"/>
              </a:defRPr>
            </a:lvl1pPr>
          </a:lstStyle>
          <a:p>
            <a:r>
              <a:rPr lang="en-US" dirty="0"/>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3"/>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5" name="Text Box 25"/>
          <p:cNvSpPr txBox="1">
            <a:spLocks noChangeArrowheads="1"/>
          </p:cNvSpPr>
          <p:nvPr userDrawn="1"/>
        </p:nvSpPr>
        <p:spPr bwMode="auto">
          <a:xfrm>
            <a:off x="105509" y="6532564"/>
            <a:ext cx="10539047" cy="31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lang="en-US" sz="1335" dirty="0">
                <a:solidFill>
                  <a:schemeClr val="bg1"/>
                </a:solidFill>
                <a:latin typeface="Arial" panose="020B0604020202020204" pitchFamily="34" charset="0"/>
              </a:rPr>
              <a:t>© </a:t>
            </a:r>
            <a:r>
              <a:rPr lang="en-US" sz="1200" dirty="0">
                <a:solidFill>
                  <a:schemeClr val="bg1"/>
                </a:solidFill>
                <a:latin typeface="Arial" panose="020B0604020202020204" pitchFamily="34" charset="0"/>
              </a:rPr>
              <a:t>Bharati Vidyapeeth’s Institute of Computer Applications and Management, New Delhi-63</a:t>
            </a:r>
            <a:endParaRPr lang="en-US" sz="1200" dirty="0">
              <a:solidFill>
                <a:schemeClr val="bg1"/>
              </a:solidFill>
              <a:latin typeface="Arial" panose="020B0604020202020204" pitchFamily="34" charset="0"/>
            </a:endParaRPr>
          </a:p>
        </p:txBody>
      </p:sp>
      <p:sp>
        <p:nvSpPr>
          <p:cNvPr id="6" name="Text Box 8"/>
          <p:cNvSpPr txBox="1">
            <a:spLocks noChangeArrowheads="1"/>
          </p:cNvSpPr>
          <p:nvPr userDrawn="1"/>
        </p:nvSpPr>
        <p:spPr bwMode="auto">
          <a:xfrm>
            <a:off x="10048633" y="6526213"/>
            <a:ext cx="194407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a:spcBef>
                <a:spcPct val="50000"/>
              </a:spcBef>
              <a:defRPr/>
            </a:pPr>
            <a:fld id="{FA6B1CB2-903B-4B35-95DC-58CD022C002B}" type="slidenum">
              <a:rPr lang="en-US" sz="1200" smtClean="0">
                <a:solidFill>
                  <a:schemeClr val="bg1"/>
                </a:solidFill>
                <a:latin typeface="Arial" panose="020B0604020202020204" pitchFamily="34" charset="0"/>
              </a:rPr>
            </a:fld>
            <a:endParaRPr lang="en-US" sz="1200" dirty="0">
              <a:solidFill>
                <a:schemeClr val="bg1"/>
              </a:solidFill>
              <a:latin typeface="Arial" panose="020B0604020202020204" pitchFamily="34" charset="0"/>
            </a:endParaRPr>
          </a:p>
        </p:txBody>
      </p:sp>
      <p:sp>
        <p:nvSpPr>
          <p:cNvPr id="2" name="Title 1"/>
          <p:cNvSpPr>
            <a:spLocks noGrp="1"/>
          </p:cNvSpPr>
          <p:nvPr>
            <p:ph type="title"/>
          </p:nvPr>
        </p:nvSpPr>
        <p:spPr>
          <a:xfrm>
            <a:off x="2000739" y="22879"/>
            <a:ext cx="10191261" cy="665163"/>
          </a:xfrm>
          <a:prstGeom prst="rect">
            <a:avLst/>
          </a:prstGeom>
        </p:spPr>
        <p:txBody>
          <a:bodyPr lIns="77907" tIns="38953" rIns="77907" bIns="38953"/>
          <a:lstStyle>
            <a:lvl1pPr>
              <a:defRPr sz="4135">
                <a:solidFill>
                  <a:srgbClr val="FFFF00"/>
                </a:solidFill>
                <a:latin typeface="+mn-lt"/>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sz="2665">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sz="2265">
                <a:latin typeface="Calibri" panose="020F0502020204030204" pitchFamily="34" charset="0"/>
                <a:cs typeface="Calibri" panose="020F0502020204030204" pitchFamily="34" charset="0"/>
              </a:defRPr>
            </a:lvl3pPr>
            <a:lvl4pPr>
              <a:defRPr sz="2265">
                <a:latin typeface="Calibri" panose="020F0502020204030204" pitchFamily="34" charset="0"/>
                <a:cs typeface="Calibri" panose="020F0502020204030204" pitchFamily="34" charset="0"/>
              </a:defRPr>
            </a:lvl4pPr>
            <a:lvl5pPr>
              <a:defRPr sz="2665">
                <a:latin typeface="Calibri" panose="020F0502020204030204" pitchFamily="34" charset="0"/>
                <a:cs typeface="Calibri" panose="020F05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5"/>
            <a:ext cx="10363200" cy="1362075"/>
          </a:xfrm>
          <a:prstGeom prst="rect">
            <a:avLst/>
          </a:prstGeom>
        </p:spPr>
        <p:txBody>
          <a:bodyPr lIns="77907" tIns="38953" rIns="77907" bIns="38953" anchor="t"/>
          <a:lstStyle>
            <a:lvl1pPr algn="l">
              <a:defRPr sz="4535" b="1" cap="all"/>
            </a:lvl1pPr>
          </a:lstStyle>
          <a:p>
            <a:r>
              <a:rPr lang="en-US"/>
              <a:t>Click to edit Master title style</a:t>
            </a:r>
            <a:endParaRPr lang="en-US"/>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265"/>
            </a:lvl1pPr>
            <a:lvl2pPr marL="518795" indent="0">
              <a:buNone/>
              <a:defRPr sz="2000"/>
            </a:lvl2pPr>
            <a:lvl3pPr marL="1038860" indent="0">
              <a:buNone/>
              <a:defRPr sz="1865"/>
            </a:lvl3pPr>
            <a:lvl4pPr marL="1557655" indent="0">
              <a:buNone/>
              <a:defRPr sz="1600"/>
            </a:lvl4pPr>
            <a:lvl5pPr marL="2077720" indent="0">
              <a:buNone/>
              <a:defRPr sz="1600"/>
            </a:lvl5pPr>
            <a:lvl6pPr marL="2596515" indent="0">
              <a:buNone/>
              <a:defRPr sz="1600"/>
            </a:lvl6pPr>
            <a:lvl7pPr marL="3116580" indent="0">
              <a:buNone/>
              <a:defRPr sz="1600"/>
            </a:lvl7pPr>
            <a:lvl8pPr marL="3635375" indent="0">
              <a:buNone/>
              <a:defRPr sz="1600"/>
            </a:lvl8pPr>
            <a:lvl9pPr marL="4155440" indent="0">
              <a:buNone/>
              <a:defRPr sz="1600"/>
            </a:lvl9pPr>
          </a:lstStyle>
          <a:p>
            <a:pPr lvl="0"/>
            <a:r>
              <a:rPr lang="en-US"/>
              <a:t>Click to edit Master text styles</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dirty="0"/>
              <a:t>Click to edit Master title style</a:t>
            </a:r>
            <a:endParaRPr lang="en-US" dirty="0"/>
          </a:p>
        </p:txBody>
      </p:sp>
      <p:sp>
        <p:nvSpPr>
          <p:cNvPr id="3" name="Content Placeholder 2"/>
          <p:cNvSpPr>
            <a:spLocks noGrp="1"/>
          </p:cNvSpPr>
          <p:nvPr>
            <p:ph sz="half" idx="1"/>
          </p:nvPr>
        </p:nvSpPr>
        <p:spPr>
          <a:xfrm>
            <a:off x="324339" y="1014419"/>
            <a:ext cx="5711093" cy="5224463"/>
          </a:xfrm>
        </p:spPr>
        <p:txBody>
          <a:bodyPr/>
          <a:lstStyle>
            <a:lvl1pPr>
              <a:defRPr sz="3200"/>
            </a:lvl1pPr>
            <a:lvl2pPr>
              <a:defRPr sz="2665"/>
            </a:lvl2pPr>
            <a:lvl3pPr>
              <a:defRPr sz="2265"/>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23001" y="1014419"/>
            <a:ext cx="5713047" cy="5224463"/>
          </a:xfrm>
        </p:spPr>
        <p:txBody>
          <a:bodyPr/>
          <a:lstStyle>
            <a:lvl1pPr>
              <a:defRPr sz="3200"/>
            </a:lvl1pPr>
            <a:lvl2pPr>
              <a:defRPr sz="2665"/>
            </a:lvl2pPr>
            <a:lvl3pPr>
              <a:defRPr sz="2265"/>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7"/>
            <a:ext cx="5386755" cy="639763"/>
          </a:xfrm>
        </p:spPr>
        <p:txBody>
          <a:bodyPr anchor="b"/>
          <a:lstStyle>
            <a:lvl1pPr marL="0" indent="0">
              <a:buNone/>
              <a:defRPr sz="2665" b="1"/>
            </a:lvl1pPr>
            <a:lvl2pPr marL="518795" indent="0">
              <a:buNone/>
              <a:defRPr sz="2265" b="1"/>
            </a:lvl2pPr>
            <a:lvl3pPr marL="1038860" indent="0">
              <a:buNone/>
              <a:defRPr sz="2000" b="1"/>
            </a:lvl3pPr>
            <a:lvl4pPr marL="1557655" indent="0">
              <a:buNone/>
              <a:defRPr sz="1865" b="1"/>
            </a:lvl4pPr>
            <a:lvl5pPr marL="2077720" indent="0">
              <a:buNone/>
              <a:defRPr sz="1865" b="1"/>
            </a:lvl5pPr>
            <a:lvl6pPr marL="2596515" indent="0">
              <a:buNone/>
              <a:defRPr sz="1865" b="1"/>
            </a:lvl6pPr>
            <a:lvl7pPr marL="3116580" indent="0">
              <a:buNone/>
              <a:defRPr sz="1865" b="1"/>
            </a:lvl7pPr>
            <a:lvl8pPr marL="3635375" indent="0">
              <a:buNone/>
              <a:defRPr sz="1865" b="1"/>
            </a:lvl8pPr>
            <a:lvl9pPr marL="4155440" indent="0">
              <a:buNone/>
              <a:defRPr sz="1865"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755" cy="3951288"/>
          </a:xfrm>
        </p:spPr>
        <p:txBody>
          <a:bodyPr/>
          <a:lstStyle>
            <a:lvl1pPr>
              <a:defRPr sz="2665"/>
            </a:lvl1pPr>
            <a:lvl2pPr>
              <a:defRPr sz="2265"/>
            </a:lvl2pPr>
            <a:lvl3pPr>
              <a:defRPr sz="2000"/>
            </a:lvl3pPr>
            <a:lvl4pPr>
              <a:defRPr sz="1865"/>
            </a:lvl4pPr>
            <a:lvl5pPr>
              <a:defRPr sz="1865"/>
            </a:lvl5pPr>
            <a:lvl6pPr>
              <a:defRPr sz="1865"/>
            </a:lvl6pPr>
            <a:lvl7pPr>
              <a:defRPr sz="1865"/>
            </a:lvl7pPr>
            <a:lvl8pPr>
              <a:defRPr sz="1865"/>
            </a:lvl8pPr>
            <a:lvl9pPr>
              <a:defRPr sz="1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698" y="1535117"/>
            <a:ext cx="5388708" cy="639763"/>
          </a:xfrm>
        </p:spPr>
        <p:txBody>
          <a:bodyPr anchor="b"/>
          <a:lstStyle>
            <a:lvl1pPr marL="0" indent="0">
              <a:buNone/>
              <a:defRPr sz="2665" b="1"/>
            </a:lvl1pPr>
            <a:lvl2pPr marL="518795" indent="0">
              <a:buNone/>
              <a:defRPr sz="2265" b="1"/>
            </a:lvl2pPr>
            <a:lvl3pPr marL="1038860" indent="0">
              <a:buNone/>
              <a:defRPr sz="2000" b="1"/>
            </a:lvl3pPr>
            <a:lvl4pPr marL="1557655" indent="0">
              <a:buNone/>
              <a:defRPr sz="1865" b="1"/>
            </a:lvl4pPr>
            <a:lvl5pPr marL="2077720" indent="0">
              <a:buNone/>
              <a:defRPr sz="1865" b="1"/>
            </a:lvl5pPr>
            <a:lvl6pPr marL="2596515" indent="0">
              <a:buNone/>
              <a:defRPr sz="1865" b="1"/>
            </a:lvl6pPr>
            <a:lvl7pPr marL="3116580" indent="0">
              <a:buNone/>
              <a:defRPr sz="1865" b="1"/>
            </a:lvl7pPr>
            <a:lvl8pPr marL="3635375" indent="0">
              <a:buNone/>
              <a:defRPr sz="1865" b="1"/>
            </a:lvl8pPr>
            <a:lvl9pPr marL="4155440" indent="0">
              <a:buNone/>
              <a:defRPr sz="1865" b="1"/>
            </a:lvl9pPr>
          </a:lstStyle>
          <a:p>
            <a:pPr lvl="0"/>
            <a:r>
              <a:rPr lang="en-US"/>
              <a:t>Click to edit Master text styles</a:t>
            </a:r>
            <a:endParaRPr lang="en-US"/>
          </a:p>
        </p:txBody>
      </p:sp>
      <p:sp>
        <p:nvSpPr>
          <p:cNvPr id="6" name="Content Placeholder 5"/>
          <p:cNvSpPr>
            <a:spLocks noGrp="1"/>
          </p:cNvSpPr>
          <p:nvPr>
            <p:ph sz="quarter" idx="4"/>
          </p:nvPr>
        </p:nvSpPr>
        <p:spPr>
          <a:xfrm>
            <a:off x="6193698" y="2174875"/>
            <a:ext cx="5388708" cy="3951288"/>
          </a:xfrm>
        </p:spPr>
        <p:txBody>
          <a:bodyPr/>
          <a:lstStyle>
            <a:lvl1pPr>
              <a:defRPr sz="2665"/>
            </a:lvl1pPr>
            <a:lvl2pPr>
              <a:defRPr sz="2265"/>
            </a:lvl2pPr>
            <a:lvl3pPr>
              <a:defRPr sz="2000"/>
            </a:lvl3pPr>
            <a:lvl4pPr>
              <a:defRPr sz="1865"/>
            </a:lvl4pPr>
            <a:lvl5pPr>
              <a:defRPr sz="1865"/>
            </a:lvl5pPr>
            <a:lvl6pPr>
              <a:defRPr sz="1865"/>
            </a:lvl6pPr>
            <a:lvl7pPr>
              <a:defRPr sz="1865"/>
            </a:lvl7pPr>
            <a:lvl8pPr>
              <a:defRPr sz="1865"/>
            </a:lvl8pPr>
            <a:lvl9pPr>
              <a:defRPr sz="1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3"/>
            <a:ext cx="4011247" cy="1162051"/>
          </a:xfrm>
          <a:prstGeom prst="rect">
            <a:avLst/>
          </a:prstGeom>
        </p:spPr>
        <p:txBody>
          <a:bodyPr lIns="77907" tIns="38953" rIns="77907" bIns="38953" anchor="b"/>
          <a:lstStyle>
            <a:lvl1pPr algn="l">
              <a:defRPr sz="2265" b="1"/>
            </a:lvl1pPr>
          </a:lstStyle>
          <a:p>
            <a:r>
              <a:rPr lang="en-US"/>
              <a:t>Click to edit Master title style</a:t>
            </a:r>
            <a:endParaRPr lang="en-US"/>
          </a:p>
        </p:txBody>
      </p:sp>
      <p:sp>
        <p:nvSpPr>
          <p:cNvPr id="3" name="Content Placeholder 2"/>
          <p:cNvSpPr>
            <a:spLocks noGrp="1"/>
          </p:cNvSpPr>
          <p:nvPr>
            <p:ph idx="1"/>
          </p:nvPr>
        </p:nvSpPr>
        <p:spPr>
          <a:xfrm>
            <a:off x="4767384" y="273057"/>
            <a:ext cx="6815016" cy="5853113"/>
          </a:xfrm>
        </p:spPr>
        <p:txBody>
          <a:bodyPr/>
          <a:lstStyle>
            <a:lvl1pPr>
              <a:defRPr sz="3600"/>
            </a:lvl1pPr>
            <a:lvl2pPr>
              <a:defRPr sz="3200"/>
            </a:lvl2pPr>
            <a:lvl3pPr>
              <a:defRPr sz="2665"/>
            </a:lvl3pPr>
            <a:lvl4pPr>
              <a:defRPr sz="2265"/>
            </a:lvl4pPr>
            <a:lvl5pPr>
              <a:defRPr sz="2265"/>
            </a:lvl5pPr>
            <a:lvl6pPr>
              <a:defRPr sz="2265"/>
            </a:lvl6pPr>
            <a:lvl7pPr>
              <a:defRPr sz="2265"/>
            </a:lvl7pPr>
            <a:lvl8pPr>
              <a:defRPr sz="2265"/>
            </a:lvl8pPr>
            <a:lvl9pPr>
              <a:defRPr sz="22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5" y="1435104"/>
            <a:ext cx="4011247" cy="4691063"/>
          </a:xfrm>
        </p:spPr>
        <p:txBody>
          <a:bodyPr/>
          <a:lstStyle>
            <a:lvl1pPr marL="0" indent="0">
              <a:buNone/>
              <a:defRPr sz="1600"/>
            </a:lvl1pPr>
            <a:lvl2pPr marL="518795" indent="0">
              <a:buNone/>
              <a:defRPr sz="1335"/>
            </a:lvl2pPr>
            <a:lvl3pPr marL="1038860" indent="0">
              <a:buNone/>
              <a:defRPr sz="1200"/>
            </a:lvl3pPr>
            <a:lvl4pPr marL="1557655" indent="0">
              <a:buNone/>
              <a:defRPr sz="1065"/>
            </a:lvl4pPr>
            <a:lvl5pPr marL="2077720" indent="0">
              <a:buNone/>
              <a:defRPr sz="1065"/>
            </a:lvl5pPr>
            <a:lvl6pPr marL="2596515" indent="0">
              <a:buNone/>
              <a:defRPr sz="1065"/>
            </a:lvl6pPr>
            <a:lvl7pPr marL="3116580" indent="0">
              <a:buNone/>
              <a:defRPr sz="1065"/>
            </a:lvl7pPr>
            <a:lvl8pPr marL="3635375" indent="0">
              <a:buNone/>
              <a:defRPr sz="1065"/>
            </a:lvl8pPr>
            <a:lvl9pPr marL="4155440" indent="0">
              <a:buNone/>
              <a:defRPr sz="1065"/>
            </a:lvl9pPr>
          </a:lstStyle>
          <a:p>
            <a:pPr lvl="0"/>
            <a:r>
              <a:rPr lang="en-US"/>
              <a:t>Click to edit Master text styles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5" y="4800604"/>
            <a:ext cx="7315200" cy="566739"/>
          </a:xfrm>
          <a:prstGeom prst="rect">
            <a:avLst/>
          </a:prstGeom>
        </p:spPr>
        <p:txBody>
          <a:bodyPr lIns="77907" tIns="38953" rIns="77907" bIns="38953" anchor="b"/>
          <a:lstStyle>
            <a:lvl1pPr algn="l">
              <a:defRPr sz="2265" b="1"/>
            </a:lvl1pPr>
          </a:lstStyle>
          <a:p>
            <a:r>
              <a:rPr lang="en-US"/>
              <a:t>Click to edit Master title style</a:t>
            </a:r>
            <a:endParaRPr lang="en-US"/>
          </a:p>
        </p:txBody>
      </p:sp>
      <p:sp>
        <p:nvSpPr>
          <p:cNvPr id="3" name="Picture Placeholder 2"/>
          <p:cNvSpPr>
            <a:spLocks noGrp="1"/>
          </p:cNvSpPr>
          <p:nvPr>
            <p:ph type="pic" idx="1"/>
          </p:nvPr>
        </p:nvSpPr>
        <p:spPr>
          <a:xfrm>
            <a:off x="2389555" y="612775"/>
            <a:ext cx="7315200" cy="4114800"/>
          </a:xfrm>
        </p:spPr>
        <p:txBody>
          <a:bodyPr/>
          <a:lstStyle>
            <a:lvl1pPr marL="0" indent="0">
              <a:buNone/>
              <a:defRPr sz="3600"/>
            </a:lvl1pPr>
            <a:lvl2pPr marL="518795" indent="0">
              <a:buNone/>
              <a:defRPr sz="3200"/>
            </a:lvl2pPr>
            <a:lvl3pPr marL="1038860" indent="0">
              <a:buNone/>
              <a:defRPr sz="2665"/>
            </a:lvl3pPr>
            <a:lvl4pPr marL="1557655" indent="0">
              <a:buNone/>
              <a:defRPr sz="2265"/>
            </a:lvl4pPr>
            <a:lvl5pPr marL="2077720" indent="0">
              <a:buNone/>
              <a:defRPr sz="2265"/>
            </a:lvl5pPr>
            <a:lvl6pPr marL="2596515" indent="0">
              <a:buNone/>
              <a:defRPr sz="2265"/>
            </a:lvl6pPr>
            <a:lvl7pPr marL="3116580" indent="0">
              <a:buNone/>
              <a:defRPr sz="2265"/>
            </a:lvl7pPr>
            <a:lvl8pPr marL="3635375" indent="0">
              <a:buNone/>
              <a:defRPr sz="2265"/>
            </a:lvl8pPr>
            <a:lvl9pPr marL="4155440" indent="0">
              <a:buNone/>
              <a:defRPr sz="2265"/>
            </a:lvl9pPr>
          </a:lstStyle>
          <a:p>
            <a:pPr lvl="0"/>
            <a:endParaRPr lang="en-US" noProof="0"/>
          </a:p>
        </p:txBody>
      </p:sp>
      <p:sp>
        <p:nvSpPr>
          <p:cNvPr id="4" name="Text Placeholder 3"/>
          <p:cNvSpPr>
            <a:spLocks noGrp="1"/>
          </p:cNvSpPr>
          <p:nvPr>
            <p:ph type="body" sz="half" idx="2"/>
          </p:nvPr>
        </p:nvSpPr>
        <p:spPr>
          <a:xfrm>
            <a:off x="2389555" y="5367343"/>
            <a:ext cx="7315200" cy="804863"/>
          </a:xfrm>
        </p:spPr>
        <p:txBody>
          <a:bodyPr/>
          <a:lstStyle>
            <a:lvl1pPr marL="0" indent="0">
              <a:buNone/>
              <a:defRPr sz="1600"/>
            </a:lvl1pPr>
            <a:lvl2pPr marL="518795" indent="0">
              <a:buNone/>
              <a:defRPr sz="1335"/>
            </a:lvl2pPr>
            <a:lvl3pPr marL="1038860" indent="0">
              <a:buNone/>
              <a:defRPr sz="1200"/>
            </a:lvl3pPr>
            <a:lvl4pPr marL="1557655" indent="0">
              <a:buNone/>
              <a:defRPr sz="1065"/>
            </a:lvl4pPr>
            <a:lvl5pPr marL="2077720" indent="0">
              <a:buNone/>
              <a:defRPr sz="1065"/>
            </a:lvl5pPr>
            <a:lvl6pPr marL="2596515" indent="0">
              <a:buNone/>
              <a:defRPr sz="1065"/>
            </a:lvl6pPr>
            <a:lvl7pPr marL="3116580" indent="0">
              <a:buNone/>
              <a:defRPr sz="1065"/>
            </a:lvl7pPr>
            <a:lvl8pPr marL="3635375" indent="0">
              <a:buNone/>
              <a:defRPr sz="1065"/>
            </a:lvl8pPr>
            <a:lvl9pPr marL="4155440" indent="0">
              <a:buNone/>
              <a:defRPr sz="1065"/>
            </a:lvl9pPr>
          </a:lstStyle>
          <a:p>
            <a:pPr lvl="0"/>
            <a:r>
              <a:rPr lang="en-US"/>
              <a:t>Click to edit Master text styles</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4585" y="274643"/>
            <a:ext cx="2901463" cy="5964237"/>
          </a:xfrm>
          <a:prstGeom prst="rect">
            <a:avLst/>
          </a:prstGeom>
        </p:spPr>
        <p:txBody>
          <a:bodyPr vert="eaVert" lIns="77907" tIns="38953" rIns="77907" bIns="38953"/>
          <a:lstStyle/>
          <a:p>
            <a:r>
              <a:rPr lang="en-US"/>
              <a:t>Click to edit Master title style</a:t>
            </a:r>
            <a:endParaRPr lang="en-US"/>
          </a:p>
        </p:txBody>
      </p:sp>
      <p:sp>
        <p:nvSpPr>
          <p:cNvPr id="3" name="Vertical Text Placeholder 2"/>
          <p:cNvSpPr>
            <a:spLocks noGrp="1"/>
          </p:cNvSpPr>
          <p:nvPr>
            <p:ph type="body" orient="vert" idx="1"/>
          </p:nvPr>
        </p:nvSpPr>
        <p:spPr>
          <a:xfrm>
            <a:off x="324339" y="274643"/>
            <a:ext cx="8522677" cy="59642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hart Placeholder 3"/>
          <p:cNvSpPr>
            <a:spLocks noGrp="1"/>
          </p:cNvSpPr>
          <p:nvPr>
            <p:ph type="chart" sz="half" idx="2"/>
          </p:nvPr>
        </p:nvSpPr>
        <p:spPr>
          <a:xfrm>
            <a:off x="6223001" y="1014419"/>
            <a:ext cx="5713047" cy="5224463"/>
          </a:xfrm>
        </p:spPr>
        <p:txBody>
          <a:bodyPr/>
          <a:lstStyle/>
          <a:p>
            <a:pPr lvl="0"/>
            <a:endParaRPr lang="en-US" noProof="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23001" y="1014419"/>
            <a:ext cx="5713047"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223001" y="1014416"/>
            <a:ext cx="5713047" cy="253523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223001" y="3702057"/>
            <a:ext cx="5713047" cy="25368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5BE55D8-AE85-4F86-A850-E9181974E0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5BE55D8-AE85-4F86-A850-E9181974E0F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BE55D8-AE85-4F86-A850-E9181974E0F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E55D8-AE85-4F86-A850-E9181974E0F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BE55D8-AE85-4F86-A850-E9181974E0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BE55D8-AE85-4F86-A850-E9181974E0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E55D8-AE85-4F86-A850-E9181974E0F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A4EC4-E59E-4B64-990D-420608495E8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4339" y="1014414"/>
            <a:ext cx="11611708" cy="522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907" tIns="38953" rIns="77907" bIns="38953"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28" name="Rectangle 34"/>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1029" name="Text Box 35"/>
          <p:cNvSpPr txBox="1">
            <a:spLocks noChangeArrowheads="1"/>
          </p:cNvSpPr>
          <p:nvPr userDrawn="1"/>
        </p:nvSpPr>
        <p:spPr bwMode="auto">
          <a:xfrm>
            <a:off x="105508" y="6532565"/>
            <a:ext cx="11197493" cy="28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Bharati</a:t>
            </a: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Vidyapeeth’s</a:t>
            </a:r>
            <a:r>
              <a:rPr lang="en-US" sz="1200" dirty="0">
                <a:solidFill>
                  <a:schemeClr val="bg1"/>
                </a:solidFill>
                <a:latin typeface="Arial" panose="020B0604020202020204" pitchFamily="34" charset="0"/>
              </a:rPr>
              <a:t> Institute of Computer Applications and Management, New Delhi-63</a:t>
            </a:r>
            <a:endParaRPr lang="en-US" sz="1200" dirty="0">
              <a:solidFill>
                <a:schemeClr val="bg1"/>
              </a:solidFill>
              <a:latin typeface="Arial" panose="020B0604020202020204" pitchFamily="34" charset="0"/>
            </a:endParaRPr>
          </a:p>
        </p:txBody>
      </p:sp>
      <p:sp>
        <p:nvSpPr>
          <p:cNvPr id="1030" name="Text Box 36"/>
          <p:cNvSpPr txBox="1">
            <a:spLocks noChangeArrowheads="1"/>
          </p:cNvSpPr>
          <p:nvPr userDrawn="1"/>
        </p:nvSpPr>
        <p:spPr bwMode="auto">
          <a:xfrm>
            <a:off x="11140831" y="6530975"/>
            <a:ext cx="1008184" cy="28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a:spcBef>
                <a:spcPct val="50000"/>
              </a:spcBef>
              <a:defRPr/>
            </a:pPr>
            <a:r>
              <a:rPr lang="en-US" sz="1200" dirty="0">
                <a:solidFill>
                  <a:schemeClr val="bg1"/>
                </a:solidFill>
                <a:latin typeface="Arial" panose="020B0604020202020204" pitchFamily="34" charset="0"/>
              </a:rPr>
              <a:t>        </a:t>
            </a:r>
            <a:fld id="{7BC114B6-CE80-4BD5-993F-F40388ADC9E8}" type="slidenum">
              <a:rPr lang="en-US" sz="1200" smtClean="0">
                <a:solidFill>
                  <a:schemeClr val="bg1"/>
                </a:solidFill>
                <a:latin typeface="Arial" panose="020B0604020202020204" pitchFamily="34" charset="0"/>
              </a:rPr>
            </a:fld>
            <a:endParaRPr lang="en-US" sz="1200" dirty="0">
              <a:solidFill>
                <a:schemeClr val="bg1"/>
              </a:solidFill>
              <a:latin typeface="Arial" panose="020B0604020202020204" pitchFamily="34" charset="0"/>
            </a:endParaRPr>
          </a:p>
        </p:txBody>
      </p:sp>
      <p:sp>
        <p:nvSpPr>
          <p:cNvPr id="1031" name="Text Box 37"/>
          <p:cNvSpPr txBox="1">
            <a:spLocks noChangeArrowheads="1"/>
          </p:cNvSpPr>
          <p:nvPr userDrawn="1"/>
        </p:nvSpPr>
        <p:spPr bwMode="auto">
          <a:xfrm>
            <a:off x="2151185" y="1120777"/>
            <a:ext cx="9884508" cy="59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endParaRPr lang="en-IN" sz="3200" b="0"/>
          </a:p>
        </p:txBody>
      </p:sp>
      <p:sp>
        <p:nvSpPr>
          <p:cNvPr id="1032" name="Rectangle 40"/>
          <p:cNvSpPr>
            <a:spLocks noChangeArrowheads="1"/>
          </p:cNvSpPr>
          <p:nvPr userDrawn="1"/>
        </p:nvSpPr>
        <p:spPr bwMode="auto">
          <a:xfrm>
            <a:off x="0" y="693738"/>
            <a:ext cx="12192000" cy="14446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3" name="Rectangle 41"/>
          <p:cNvSpPr>
            <a:spLocks noChangeArrowheads="1"/>
          </p:cNvSpPr>
          <p:nvPr userDrawn="1"/>
        </p:nvSpPr>
        <p:spPr bwMode="auto">
          <a:xfrm>
            <a:off x="0" y="841376"/>
            <a:ext cx="12192000" cy="428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4" name="Rectangle 43"/>
          <p:cNvSpPr>
            <a:spLocks noChangeArrowheads="1"/>
          </p:cNvSpPr>
          <p:nvPr userDrawn="1"/>
        </p:nvSpPr>
        <p:spPr bwMode="auto">
          <a:xfrm>
            <a:off x="1994877" y="1"/>
            <a:ext cx="10197123" cy="6969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pPr algn="ctr"/>
            <a:endParaRPr lang="en-IN" sz="2400" b="0">
              <a:solidFill>
                <a:srgbClr val="FEF800"/>
              </a:solidFill>
            </a:endParaRPr>
          </a:p>
        </p:txBody>
      </p:sp>
      <p:sp>
        <p:nvSpPr>
          <p:cNvPr id="1036" name="Rectangle 45"/>
          <p:cNvSpPr>
            <a:spLocks noChangeArrowheads="1"/>
          </p:cNvSpPr>
          <p:nvPr userDrawn="1"/>
        </p:nvSpPr>
        <p:spPr bwMode="auto">
          <a:xfrm>
            <a:off x="1778000" y="1"/>
            <a:ext cx="10414000" cy="6969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pPr algn="ctr"/>
            <a:endParaRPr lang="en-IN" sz="2400" b="0">
              <a:solidFill>
                <a:srgbClr val="FEF800"/>
              </a:solidFill>
            </a:endParaRPr>
          </a:p>
        </p:txBody>
      </p:sp>
      <p:sp>
        <p:nvSpPr>
          <p:cNvPr id="1037" name="Rectangle 46"/>
          <p:cNvSpPr>
            <a:spLocks noChangeArrowheads="1"/>
          </p:cNvSpPr>
          <p:nvPr userDrawn="1"/>
        </p:nvSpPr>
        <p:spPr bwMode="auto">
          <a:xfrm>
            <a:off x="0" y="693738"/>
            <a:ext cx="12192000" cy="14446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9" name="Rectangle 48"/>
          <p:cNvSpPr>
            <a:spLocks noChangeArrowheads="1"/>
          </p:cNvSpPr>
          <p:nvPr userDrawn="1"/>
        </p:nvSpPr>
        <p:spPr bwMode="auto">
          <a:xfrm>
            <a:off x="0" y="765968"/>
            <a:ext cx="12192000" cy="7223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pic>
        <p:nvPicPr>
          <p:cNvPr id="1042" name="Picture 51"/>
          <p:cNvPicPr>
            <a:picLocks noChangeAspect="1" noChangeArrowheads="1"/>
          </p:cNvPicPr>
          <p:nvPr userDrawn="1"/>
        </p:nvPicPr>
        <p:blipFill>
          <a:blip r:embed="rId15" cstate="print"/>
          <a:stretch>
            <a:fillRect/>
          </a:stretch>
        </p:blipFill>
        <p:spPr bwMode="auto">
          <a:xfrm>
            <a:off x="101294" y="13623"/>
            <a:ext cx="1587807" cy="64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rtl="0" eaLnBrk="0" fontAlgn="base" hangingPunct="0">
        <a:spcBef>
          <a:spcPct val="0"/>
        </a:spcBef>
        <a:spcAft>
          <a:spcPct val="0"/>
        </a:spcAft>
        <a:defRPr sz="4935">
          <a:solidFill>
            <a:schemeClr val="tx2"/>
          </a:solidFill>
          <a:latin typeface="+mj-lt"/>
          <a:ea typeface="+mj-ea"/>
          <a:cs typeface="+mj-cs"/>
        </a:defRPr>
      </a:lvl1pPr>
      <a:lvl2pPr algn="ctr" rtl="0" eaLnBrk="0" fontAlgn="base" hangingPunct="0">
        <a:spcBef>
          <a:spcPct val="0"/>
        </a:spcBef>
        <a:spcAft>
          <a:spcPct val="0"/>
        </a:spcAft>
        <a:defRPr sz="4935">
          <a:solidFill>
            <a:schemeClr val="tx2"/>
          </a:solidFill>
          <a:latin typeface="Times New Roman" panose="02020603050405020304" pitchFamily="18" charset="0"/>
        </a:defRPr>
      </a:lvl2pPr>
      <a:lvl3pPr algn="ctr" rtl="0" eaLnBrk="0" fontAlgn="base" hangingPunct="0">
        <a:spcBef>
          <a:spcPct val="0"/>
        </a:spcBef>
        <a:spcAft>
          <a:spcPct val="0"/>
        </a:spcAft>
        <a:defRPr sz="4935">
          <a:solidFill>
            <a:schemeClr val="tx2"/>
          </a:solidFill>
          <a:latin typeface="Times New Roman" panose="02020603050405020304" pitchFamily="18" charset="0"/>
        </a:defRPr>
      </a:lvl3pPr>
      <a:lvl4pPr algn="ctr" rtl="0" eaLnBrk="0" fontAlgn="base" hangingPunct="0">
        <a:spcBef>
          <a:spcPct val="0"/>
        </a:spcBef>
        <a:spcAft>
          <a:spcPct val="0"/>
        </a:spcAft>
        <a:defRPr sz="4935">
          <a:solidFill>
            <a:schemeClr val="tx2"/>
          </a:solidFill>
          <a:latin typeface="Times New Roman" panose="02020603050405020304" pitchFamily="18" charset="0"/>
        </a:defRPr>
      </a:lvl4pPr>
      <a:lvl5pPr algn="ctr" rtl="0" eaLnBrk="0" fontAlgn="base" hangingPunct="0">
        <a:spcBef>
          <a:spcPct val="0"/>
        </a:spcBef>
        <a:spcAft>
          <a:spcPct val="0"/>
        </a:spcAft>
        <a:defRPr sz="4935">
          <a:solidFill>
            <a:schemeClr val="tx2"/>
          </a:solidFill>
          <a:latin typeface="Times New Roman" panose="02020603050405020304" pitchFamily="18" charset="0"/>
        </a:defRPr>
      </a:lvl5pPr>
      <a:lvl6pPr marL="518795" algn="ctr" rtl="0" fontAlgn="base">
        <a:spcBef>
          <a:spcPct val="0"/>
        </a:spcBef>
        <a:spcAft>
          <a:spcPct val="0"/>
        </a:spcAft>
        <a:defRPr sz="4935">
          <a:solidFill>
            <a:schemeClr val="tx2"/>
          </a:solidFill>
          <a:latin typeface="Times New Roman" panose="02020603050405020304" pitchFamily="18" charset="0"/>
        </a:defRPr>
      </a:lvl6pPr>
      <a:lvl7pPr marL="1038860" algn="ctr" rtl="0" fontAlgn="base">
        <a:spcBef>
          <a:spcPct val="0"/>
        </a:spcBef>
        <a:spcAft>
          <a:spcPct val="0"/>
        </a:spcAft>
        <a:defRPr sz="4935">
          <a:solidFill>
            <a:schemeClr val="tx2"/>
          </a:solidFill>
          <a:latin typeface="Times New Roman" panose="02020603050405020304" pitchFamily="18" charset="0"/>
        </a:defRPr>
      </a:lvl7pPr>
      <a:lvl8pPr marL="1557655" algn="ctr" rtl="0" fontAlgn="base">
        <a:spcBef>
          <a:spcPct val="0"/>
        </a:spcBef>
        <a:spcAft>
          <a:spcPct val="0"/>
        </a:spcAft>
        <a:defRPr sz="4935">
          <a:solidFill>
            <a:schemeClr val="tx2"/>
          </a:solidFill>
          <a:latin typeface="Times New Roman" panose="02020603050405020304" pitchFamily="18" charset="0"/>
        </a:defRPr>
      </a:lvl8pPr>
      <a:lvl9pPr marL="2077720" algn="ctr" rtl="0" fontAlgn="base">
        <a:spcBef>
          <a:spcPct val="0"/>
        </a:spcBef>
        <a:spcAft>
          <a:spcPct val="0"/>
        </a:spcAft>
        <a:defRPr sz="4935">
          <a:solidFill>
            <a:schemeClr val="tx2"/>
          </a:solidFill>
          <a:latin typeface="Times New Roman" panose="02020603050405020304" pitchFamily="18" charset="0"/>
        </a:defRPr>
      </a:lvl9pPr>
    </p:titleStyle>
    <p:bodyStyle>
      <a:lvl1pPr marL="387985" indent="-387985" algn="l" rtl="0" eaLnBrk="0" fontAlgn="base" hangingPunct="0">
        <a:spcBef>
          <a:spcPct val="20000"/>
        </a:spcBef>
        <a:spcAft>
          <a:spcPct val="0"/>
        </a:spcAft>
        <a:buChar char="•"/>
        <a:defRPr sz="3200">
          <a:solidFill>
            <a:schemeClr val="tx1"/>
          </a:solidFill>
          <a:latin typeface="+mn-lt"/>
          <a:ea typeface="+mn-ea"/>
          <a:cs typeface="+mn-cs"/>
        </a:defRPr>
      </a:lvl1pPr>
      <a:lvl2pPr marL="842645" indent="-322580" algn="l" rtl="0" eaLnBrk="0" fontAlgn="base" hangingPunct="0">
        <a:spcBef>
          <a:spcPct val="20000"/>
        </a:spcBef>
        <a:spcAft>
          <a:spcPct val="0"/>
        </a:spcAft>
        <a:buClr>
          <a:schemeClr val="tx1"/>
        </a:buClr>
        <a:buFont typeface="Wingdings" panose="05000000000000000000" pitchFamily="2" charset="2"/>
        <a:buChar char="§"/>
        <a:defRPr sz="2665">
          <a:solidFill>
            <a:schemeClr val="tx1"/>
          </a:solidFill>
          <a:latin typeface="+mn-lt"/>
          <a:cs typeface="+mn-cs"/>
        </a:defRPr>
      </a:lvl2pPr>
      <a:lvl3pPr marL="1297305" indent="-258445" algn="l" rtl="0" eaLnBrk="0" fontAlgn="base" hangingPunct="0">
        <a:spcBef>
          <a:spcPct val="20000"/>
        </a:spcBef>
        <a:spcAft>
          <a:spcPct val="0"/>
        </a:spcAft>
        <a:buClr>
          <a:schemeClr val="tx1"/>
        </a:buClr>
        <a:buFont typeface="Wingdings" panose="05000000000000000000" pitchFamily="2" charset="2"/>
        <a:buChar char="ü"/>
        <a:defRPr sz="2535">
          <a:solidFill>
            <a:srgbClr val="993300"/>
          </a:solidFill>
          <a:latin typeface="+mn-lt"/>
          <a:cs typeface="+mn-cs"/>
        </a:defRPr>
      </a:lvl3pPr>
      <a:lvl4pPr marL="1816100" indent="-258445" algn="l" rtl="0" eaLnBrk="0" fontAlgn="base" hangingPunct="0">
        <a:spcBef>
          <a:spcPct val="20000"/>
        </a:spcBef>
        <a:spcAft>
          <a:spcPct val="0"/>
        </a:spcAft>
        <a:buBlip>
          <a:blip r:embed="rId16"/>
        </a:buBlip>
        <a:defRPr sz="2400">
          <a:solidFill>
            <a:srgbClr val="000099"/>
          </a:solidFill>
          <a:latin typeface="+mn-lt"/>
          <a:cs typeface="+mn-cs"/>
        </a:defRPr>
      </a:lvl4pPr>
      <a:lvl5pPr marL="2336165" indent="-258445" algn="l" rtl="0" eaLnBrk="0" fontAlgn="base" hangingPunct="0">
        <a:spcBef>
          <a:spcPct val="20000"/>
        </a:spcBef>
        <a:spcAft>
          <a:spcPct val="0"/>
        </a:spcAft>
        <a:buBlip>
          <a:blip r:embed="rId17"/>
        </a:buBlip>
        <a:defRPr sz="1865">
          <a:solidFill>
            <a:schemeClr val="tx1"/>
          </a:solidFill>
          <a:latin typeface="+mn-lt"/>
          <a:cs typeface="+mn-cs"/>
        </a:defRPr>
      </a:lvl5pPr>
      <a:lvl6pPr marL="2856865" indent="-259715" algn="l" rtl="0" fontAlgn="base">
        <a:spcBef>
          <a:spcPct val="20000"/>
        </a:spcBef>
        <a:spcAft>
          <a:spcPct val="0"/>
        </a:spcAft>
        <a:buBlip>
          <a:blip r:embed="rId17"/>
        </a:buBlip>
        <a:defRPr sz="1865">
          <a:solidFill>
            <a:schemeClr val="tx1"/>
          </a:solidFill>
          <a:latin typeface="+mn-lt"/>
          <a:cs typeface="+mn-cs"/>
        </a:defRPr>
      </a:lvl6pPr>
      <a:lvl7pPr marL="3375660" indent="-259715" algn="l" rtl="0" fontAlgn="base">
        <a:spcBef>
          <a:spcPct val="20000"/>
        </a:spcBef>
        <a:spcAft>
          <a:spcPct val="0"/>
        </a:spcAft>
        <a:buBlip>
          <a:blip r:embed="rId17"/>
        </a:buBlip>
        <a:defRPr sz="1865">
          <a:solidFill>
            <a:schemeClr val="tx1"/>
          </a:solidFill>
          <a:latin typeface="+mn-lt"/>
          <a:cs typeface="+mn-cs"/>
        </a:defRPr>
      </a:lvl7pPr>
      <a:lvl8pPr marL="3895725" indent="-259715" algn="l" rtl="0" fontAlgn="base">
        <a:spcBef>
          <a:spcPct val="20000"/>
        </a:spcBef>
        <a:spcAft>
          <a:spcPct val="0"/>
        </a:spcAft>
        <a:buBlip>
          <a:blip r:embed="rId17"/>
        </a:buBlip>
        <a:defRPr sz="1865">
          <a:solidFill>
            <a:schemeClr val="tx1"/>
          </a:solidFill>
          <a:latin typeface="+mn-lt"/>
          <a:cs typeface="+mn-cs"/>
        </a:defRPr>
      </a:lvl8pPr>
      <a:lvl9pPr marL="4414520" indent="-259715" algn="l" rtl="0" fontAlgn="base">
        <a:spcBef>
          <a:spcPct val="20000"/>
        </a:spcBef>
        <a:spcAft>
          <a:spcPct val="0"/>
        </a:spcAft>
        <a:buBlip>
          <a:blip r:embed="rId17"/>
        </a:buBlip>
        <a:defRPr sz="1865">
          <a:solidFill>
            <a:schemeClr val="tx1"/>
          </a:solidFill>
          <a:latin typeface="+mn-lt"/>
          <a:cs typeface="+mn-cs"/>
        </a:defRPr>
      </a:lvl9pPr>
    </p:bodyStyle>
    <p:otherStyle>
      <a:defPPr>
        <a:defRPr lang="en-US"/>
      </a:defPPr>
      <a:lvl1pPr marL="0" algn="l" defTabSz="1038860" rtl="0" eaLnBrk="1" latinLnBrk="0" hangingPunct="1">
        <a:defRPr sz="2000" kern="1200">
          <a:solidFill>
            <a:schemeClr val="tx1"/>
          </a:solidFill>
          <a:latin typeface="+mn-lt"/>
          <a:ea typeface="+mn-ea"/>
          <a:cs typeface="+mn-cs"/>
        </a:defRPr>
      </a:lvl1pPr>
      <a:lvl2pPr marL="518795" algn="l" defTabSz="1038860" rtl="0" eaLnBrk="1" latinLnBrk="0" hangingPunct="1">
        <a:defRPr sz="2000" kern="1200">
          <a:solidFill>
            <a:schemeClr val="tx1"/>
          </a:solidFill>
          <a:latin typeface="+mn-lt"/>
          <a:ea typeface="+mn-ea"/>
          <a:cs typeface="+mn-cs"/>
        </a:defRPr>
      </a:lvl2pPr>
      <a:lvl3pPr marL="1038860" algn="l" defTabSz="1038860" rtl="0" eaLnBrk="1" latinLnBrk="0" hangingPunct="1">
        <a:defRPr sz="2000" kern="1200">
          <a:solidFill>
            <a:schemeClr val="tx1"/>
          </a:solidFill>
          <a:latin typeface="+mn-lt"/>
          <a:ea typeface="+mn-ea"/>
          <a:cs typeface="+mn-cs"/>
        </a:defRPr>
      </a:lvl3pPr>
      <a:lvl4pPr marL="1557655" algn="l" defTabSz="1038860" rtl="0" eaLnBrk="1" latinLnBrk="0" hangingPunct="1">
        <a:defRPr sz="2000" kern="1200">
          <a:solidFill>
            <a:schemeClr val="tx1"/>
          </a:solidFill>
          <a:latin typeface="+mn-lt"/>
          <a:ea typeface="+mn-ea"/>
          <a:cs typeface="+mn-cs"/>
        </a:defRPr>
      </a:lvl4pPr>
      <a:lvl5pPr marL="2077720" algn="l" defTabSz="1038860" rtl="0" eaLnBrk="1" latinLnBrk="0" hangingPunct="1">
        <a:defRPr sz="2000" kern="1200">
          <a:solidFill>
            <a:schemeClr val="tx1"/>
          </a:solidFill>
          <a:latin typeface="+mn-lt"/>
          <a:ea typeface="+mn-ea"/>
          <a:cs typeface="+mn-cs"/>
        </a:defRPr>
      </a:lvl5pPr>
      <a:lvl6pPr marL="2596515" algn="l" defTabSz="1038860" rtl="0" eaLnBrk="1" latinLnBrk="0" hangingPunct="1">
        <a:defRPr sz="2000" kern="1200">
          <a:solidFill>
            <a:schemeClr val="tx1"/>
          </a:solidFill>
          <a:latin typeface="+mn-lt"/>
          <a:ea typeface="+mn-ea"/>
          <a:cs typeface="+mn-cs"/>
        </a:defRPr>
      </a:lvl6pPr>
      <a:lvl7pPr marL="3116580" algn="l" defTabSz="1038860" rtl="0" eaLnBrk="1" latinLnBrk="0" hangingPunct="1">
        <a:defRPr sz="2000" kern="1200">
          <a:solidFill>
            <a:schemeClr val="tx1"/>
          </a:solidFill>
          <a:latin typeface="+mn-lt"/>
          <a:ea typeface="+mn-ea"/>
          <a:cs typeface="+mn-cs"/>
        </a:defRPr>
      </a:lvl7pPr>
      <a:lvl8pPr marL="3635375" algn="l" defTabSz="1038860" rtl="0" eaLnBrk="1" latinLnBrk="0" hangingPunct="1">
        <a:defRPr sz="2000" kern="1200">
          <a:solidFill>
            <a:schemeClr val="tx1"/>
          </a:solidFill>
          <a:latin typeface="+mn-lt"/>
          <a:ea typeface="+mn-ea"/>
          <a:cs typeface="+mn-cs"/>
        </a:defRPr>
      </a:lvl8pPr>
      <a:lvl9pPr marL="4155440" algn="l" defTabSz="10388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508001" y="1449977"/>
            <a:ext cx="11097847" cy="506353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103900" tIns="51951" rIns="103900" bIns="51951"/>
          <a:lstStyle/>
          <a:p>
            <a:pPr eaLnBrk="1" hangingPunct="1">
              <a:lnSpc>
                <a:spcPct val="125000"/>
              </a:lnSpc>
              <a:spcBef>
                <a:spcPts val="0"/>
              </a:spcBef>
              <a:spcAft>
                <a:spcPts val="1600"/>
              </a:spcAft>
              <a:defRPr/>
            </a:pPr>
            <a:r>
              <a:rPr lang="en-US" sz="3735" b="1" dirty="0" smtClean="0">
                <a:solidFill>
                  <a:srgbClr val="0000CC"/>
                </a:solidFill>
                <a:latin typeface="Calibri" panose="020F0502020204030204" pitchFamily="34" charset="0"/>
                <a:cs typeface="Calibri" panose="020F0502020204030204" pitchFamily="34" charset="0"/>
                <a:sym typeface="+mn-ea"/>
              </a:rPr>
              <a:t>DISSERTATION</a:t>
            </a:r>
            <a:br>
              <a:rPr lang="en-US" sz="4265" b="1" dirty="0">
                <a:solidFill>
                  <a:schemeClr val="tx1">
                    <a:lumMod val="65000"/>
                    <a:lumOff val="35000"/>
                  </a:schemeClr>
                </a:solidFill>
                <a:cs typeface="Arial" panose="020B0604020202020204" pitchFamily="34" charset="0"/>
              </a:rPr>
            </a:br>
            <a:r>
              <a:rPr lang="en-US" sz="2665" b="1" dirty="0">
                <a:solidFill>
                  <a:schemeClr val="tx1">
                    <a:lumMod val="65000"/>
                    <a:lumOff val="35000"/>
                  </a:schemeClr>
                </a:solidFill>
                <a:latin typeface="Calibri" panose="020F0502020204030204" pitchFamily="34" charset="0"/>
                <a:cs typeface="Calibri" panose="020F0502020204030204" pitchFamily="34" charset="0"/>
              </a:rPr>
              <a:t>ON</a:t>
            </a:r>
            <a:br>
              <a:rPr lang="en-US" sz="4265" b="1" dirty="0">
                <a:solidFill>
                  <a:srgbClr val="0000CC"/>
                </a:solidFill>
                <a:latin typeface="+mn-lt"/>
                <a:cs typeface="Arial" panose="020B0604020202020204" pitchFamily="34" charset="0"/>
              </a:rPr>
            </a:br>
            <a:r>
              <a:rPr lang="en-US" sz="4800" b="1" dirty="0">
                <a:solidFill>
                  <a:srgbClr val="0000CC"/>
                </a:solidFill>
                <a:latin typeface="+mn-lt"/>
                <a:cs typeface="Arial" panose="020B0604020202020204" pitchFamily="34" charset="0"/>
              </a:rPr>
              <a:t> </a:t>
            </a:r>
            <a:r>
              <a:rPr lang="en-US" sz="4265" b="1" dirty="0">
                <a:solidFill>
                  <a:srgbClr val="0000CC"/>
                </a:solidFill>
                <a:latin typeface="+mn-lt"/>
                <a:cs typeface="Arial" panose="020B0604020202020204" pitchFamily="34" charset="0"/>
              </a:rPr>
              <a:t> </a:t>
            </a:r>
            <a:r>
              <a:rPr lang="en-IN" altLang="en-US" sz="4265" b="1" dirty="0">
                <a:solidFill>
                  <a:srgbClr val="0000CC"/>
                </a:solidFill>
                <a:latin typeface="+mn-lt"/>
                <a:cs typeface="Arial" panose="020B0604020202020204" pitchFamily="34" charset="0"/>
              </a:rPr>
              <a:t>INDIACOM WEBSITE</a:t>
            </a:r>
            <a:br>
              <a:rPr lang="en-US" sz="5865" b="1" dirty="0">
                <a:solidFill>
                  <a:srgbClr val="0000CC"/>
                </a:solidFill>
                <a:latin typeface="+mn-lt"/>
                <a:cs typeface="Arial" panose="020B0604020202020204" pitchFamily="34" charset="0"/>
              </a:rPr>
            </a:br>
            <a:r>
              <a:rPr lang="en-US" sz="2665" b="1" dirty="0" smtClean="0">
                <a:solidFill>
                  <a:schemeClr val="tx1">
                    <a:lumMod val="65000"/>
                    <a:lumOff val="35000"/>
                  </a:schemeClr>
                </a:solidFill>
                <a:latin typeface="+mn-lt"/>
                <a:cs typeface="Arial" panose="020B0604020202020204" pitchFamily="34" charset="0"/>
                <a:sym typeface="+mn-ea"/>
              </a:rPr>
              <a:t>(MCA – IV SEMESTER; BATCH 2022-24)</a:t>
            </a:r>
            <a:br>
              <a:rPr lang="en-US" sz="4135" b="1" dirty="0">
                <a:solidFill>
                  <a:schemeClr val="tx1"/>
                </a:solidFill>
                <a:latin typeface="+mn-lt"/>
                <a:cs typeface="Arial" panose="020B0604020202020204" pitchFamily="34" charset="0"/>
              </a:rPr>
            </a:br>
            <a:endParaRPr lang="en-US" b="1" i="1" dirty="0">
              <a:solidFill>
                <a:schemeClr val="tx1"/>
              </a:solidFill>
              <a:latin typeface="+mn-lt"/>
              <a:cs typeface="Arial" panose="020B0604020202020204" pitchFamily="34" charset="0"/>
            </a:endParaRPr>
          </a:p>
        </p:txBody>
      </p:sp>
      <p:sp>
        <p:nvSpPr>
          <p:cNvPr id="4099" name="Rectangle 1"/>
          <p:cNvSpPr>
            <a:spLocks noChangeArrowheads="1"/>
          </p:cNvSpPr>
          <p:nvPr/>
        </p:nvSpPr>
        <p:spPr bwMode="auto">
          <a:xfrm>
            <a:off x="1" y="4726953"/>
            <a:ext cx="496141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900" tIns="51951" rIns="103900" bIns="51951">
            <a:spAutoFit/>
          </a:bodyPr>
          <a:lstStyle/>
          <a:p>
            <a:pPr algn="ctr" defTabSz="1219200" fontAlgn="base">
              <a:spcBef>
                <a:spcPct val="0"/>
              </a:spcBef>
              <a:spcAft>
                <a:spcPct val="0"/>
              </a:spcAft>
            </a:pPr>
            <a:r>
              <a:rPr lang="en-US" sz="2135" b="1" dirty="0">
                <a:solidFill>
                  <a:srgbClr val="C00000"/>
                </a:solidFill>
                <a:latin typeface="Arial" panose="020B0604020202020204" pitchFamily="34" charset="0"/>
                <a:cs typeface="Arial" panose="020B0604020202020204" pitchFamily="34" charset="0"/>
              </a:rPr>
              <a:t>Internal Guide</a:t>
            </a:r>
            <a:endParaRPr lang="en-US" sz="2135" b="1" dirty="0">
              <a:solidFill>
                <a:srgbClr val="C00000"/>
              </a:solidFill>
              <a:latin typeface="Arial" panose="020B0604020202020204" pitchFamily="34" charset="0"/>
              <a:cs typeface="Arial" panose="020B0604020202020204" pitchFamily="34" charset="0"/>
            </a:endParaRPr>
          </a:p>
          <a:p>
            <a:pPr algn="ctr" defTabSz="1219200" fontAlgn="base">
              <a:spcBef>
                <a:spcPct val="0"/>
              </a:spcBef>
              <a:spcAft>
                <a:spcPct val="0"/>
              </a:spcAft>
            </a:pPr>
            <a:r>
              <a:rPr lang="en-US" sz="2135" b="1" dirty="0" err="1">
                <a:solidFill>
                  <a:srgbClr val="000099"/>
                </a:solidFill>
                <a:latin typeface="Arial" panose="020B0604020202020204" pitchFamily="34" charset="0"/>
                <a:cs typeface="Arial" panose="020B0604020202020204" pitchFamily="34" charset="0"/>
              </a:rPr>
              <a:t>Ms.Saumya Bansal</a:t>
            </a:r>
            <a:br>
              <a:rPr lang="en-US" sz="2135" b="1" dirty="0">
                <a:solidFill>
                  <a:srgbClr val="000099"/>
                </a:solidFill>
                <a:latin typeface="Arial" panose="020B0604020202020204" pitchFamily="34" charset="0"/>
                <a:cs typeface="Arial" panose="020B0604020202020204" pitchFamily="34" charset="0"/>
              </a:rPr>
            </a:br>
            <a:r>
              <a:rPr lang="en-US" sz="1865" b="1" dirty="0">
                <a:solidFill>
                  <a:prstClr val="black">
                    <a:lumMod val="65000"/>
                    <a:lumOff val="35000"/>
                  </a:prstClr>
                </a:solidFill>
                <a:latin typeface="Arial" panose="020B0604020202020204" pitchFamily="34" charset="0"/>
                <a:cs typeface="Arial" panose="020B0604020202020204" pitchFamily="34" charset="0"/>
              </a:rPr>
              <a:t>(BVICAM, New Delhi)</a:t>
            </a:r>
            <a:endParaRPr lang="en-US" sz="1865" b="1" dirty="0">
              <a:solidFill>
                <a:prstClr val="black">
                  <a:lumMod val="65000"/>
                  <a:lumOff val="35000"/>
                </a:prstClr>
              </a:solidFill>
              <a:latin typeface="Arial" panose="020B0604020202020204" pitchFamily="34" charset="0"/>
              <a:cs typeface="Arial" panose="020B0604020202020204" pitchFamily="34" charset="0"/>
            </a:endParaRPr>
          </a:p>
        </p:txBody>
      </p:sp>
      <p:sp>
        <p:nvSpPr>
          <p:cNvPr id="2" name="Rectangle 1"/>
          <p:cNvSpPr/>
          <p:nvPr/>
        </p:nvSpPr>
        <p:spPr>
          <a:xfrm>
            <a:off x="5457905" y="5906088"/>
            <a:ext cx="1527810" cy="440055"/>
          </a:xfrm>
          <a:prstGeom prst="rect">
            <a:avLst/>
          </a:prstGeom>
        </p:spPr>
        <p:txBody>
          <a:bodyPr wrap="none">
            <a:spAutoFit/>
          </a:bodyPr>
          <a:lstStyle/>
          <a:p>
            <a:pPr algn="ctr" defTabSz="1219200" fontAlgn="base">
              <a:spcBef>
                <a:spcPct val="0"/>
              </a:spcBef>
              <a:spcAft>
                <a:spcPct val="0"/>
              </a:spcAft>
            </a:pPr>
            <a:r>
              <a:rPr lang="en-US" sz="2265" b="1" dirty="0">
                <a:solidFill>
                  <a:srgbClr val="F79646">
                    <a:lumMod val="75000"/>
                  </a:srgbClr>
                </a:solidFill>
                <a:latin typeface="Times New Roman" panose="02020603050405020304" pitchFamily="18" charset="0"/>
                <a:cs typeface="Arial" panose="020B0604020202020204" pitchFamily="34" charset="0"/>
              </a:rPr>
              <a:t>19-</a:t>
            </a:r>
            <a:r>
              <a:rPr lang="en-IN" sz="2265" b="1" dirty="0">
                <a:solidFill>
                  <a:srgbClr val="F79646">
                    <a:lumMod val="75000"/>
                  </a:srgbClr>
                </a:solidFill>
                <a:latin typeface="Times New Roman" panose="02020603050405020304" pitchFamily="18" charset="0"/>
                <a:cs typeface="Arial" panose="020B0604020202020204" pitchFamily="34" charset="0"/>
              </a:rPr>
              <a:t>0</a:t>
            </a:r>
            <a:r>
              <a:rPr lang="en-US" altLang="en-IN" sz="2265" b="1" dirty="0">
                <a:solidFill>
                  <a:srgbClr val="F79646">
                    <a:lumMod val="75000"/>
                  </a:srgbClr>
                </a:solidFill>
                <a:latin typeface="Times New Roman" panose="02020603050405020304" pitchFamily="18" charset="0"/>
                <a:cs typeface="Arial" panose="020B0604020202020204" pitchFamily="34" charset="0"/>
              </a:rPr>
              <a:t>4</a:t>
            </a:r>
            <a:r>
              <a:rPr lang="en-US" sz="2265" b="1" dirty="0">
                <a:solidFill>
                  <a:srgbClr val="F79646">
                    <a:lumMod val="75000"/>
                  </a:srgbClr>
                </a:solidFill>
                <a:latin typeface="Times New Roman" panose="02020603050405020304" pitchFamily="18" charset="0"/>
                <a:cs typeface="Arial" panose="020B0604020202020204" pitchFamily="34" charset="0"/>
              </a:rPr>
              <a:t>-2024</a:t>
            </a:r>
            <a:endParaRPr lang="en-IN" sz="2265" b="1" dirty="0">
              <a:solidFill>
                <a:srgbClr val="F79646">
                  <a:lumMod val="75000"/>
                </a:srgbClr>
              </a:solidFill>
              <a:latin typeface="Times New Roman" panose="02020603050405020304" pitchFamily="18" charset="0"/>
              <a:cs typeface="Arial" panose="020B0604020202020204" pitchFamily="34" charset="0"/>
            </a:endParaRPr>
          </a:p>
        </p:txBody>
      </p:sp>
      <p:sp>
        <p:nvSpPr>
          <p:cNvPr id="5" name="Rectangle 1"/>
          <p:cNvSpPr>
            <a:spLocks noChangeArrowheads="1"/>
          </p:cNvSpPr>
          <p:nvPr/>
        </p:nvSpPr>
        <p:spPr bwMode="auto">
          <a:xfrm>
            <a:off x="7230589" y="4808160"/>
            <a:ext cx="5104748" cy="104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900" tIns="51951" rIns="103900" bIns="51951">
            <a:spAutoFit/>
          </a:bodyPr>
          <a:lstStyle/>
          <a:p>
            <a:pPr algn="ctr" defTabSz="1219200" fontAlgn="base">
              <a:spcBef>
                <a:spcPct val="0"/>
              </a:spcBef>
              <a:spcAft>
                <a:spcPct val="0"/>
              </a:spcAft>
            </a:pPr>
            <a:r>
              <a:rPr lang="en-US" sz="2135" b="1" dirty="0">
                <a:solidFill>
                  <a:srgbClr val="C00000"/>
                </a:solidFill>
                <a:latin typeface="Arial" panose="020B0604020202020204" pitchFamily="34" charset="0"/>
                <a:cs typeface="Arial" panose="020B0604020202020204" pitchFamily="34" charset="0"/>
              </a:rPr>
              <a:t>Presentation by</a:t>
            </a:r>
            <a:endParaRPr lang="en-US" sz="2135" b="1" dirty="0">
              <a:solidFill>
                <a:srgbClr val="C00000"/>
              </a:solidFill>
              <a:latin typeface="Arial" panose="020B0604020202020204" pitchFamily="34" charset="0"/>
              <a:cs typeface="Arial" panose="020B0604020202020204" pitchFamily="34" charset="0"/>
            </a:endParaRPr>
          </a:p>
          <a:p>
            <a:pPr algn="ctr" defTabSz="1219200" fontAlgn="base">
              <a:spcBef>
                <a:spcPct val="0"/>
              </a:spcBef>
              <a:spcAft>
                <a:spcPct val="0"/>
              </a:spcAft>
            </a:pPr>
            <a:r>
              <a:rPr lang="en-US" sz="2135" b="1" dirty="0">
                <a:solidFill>
                  <a:srgbClr val="0000CC"/>
                </a:solidFill>
                <a:latin typeface="Arial" panose="020B0604020202020204" pitchFamily="34" charset="0"/>
                <a:cs typeface="Arial" panose="020B0604020202020204" pitchFamily="34" charset="0"/>
              </a:rPr>
              <a:t>Sanchit Talreja(352)</a:t>
            </a:r>
            <a:endParaRPr lang="en-US" sz="2135" b="1" dirty="0">
              <a:solidFill>
                <a:srgbClr val="0000CC"/>
              </a:solidFill>
              <a:latin typeface="Arial" panose="020B0604020202020204" pitchFamily="34" charset="0"/>
              <a:cs typeface="Arial" panose="020B0604020202020204" pitchFamily="34" charset="0"/>
            </a:endParaRPr>
          </a:p>
          <a:p>
            <a:pPr algn="ctr" defTabSz="1219200" fontAlgn="base">
              <a:spcBef>
                <a:spcPct val="0"/>
              </a:spcBef>
              <a:spcAft>
                <a:spcPct val="0"/>
              </a:spcAft>
            </a:pPr>
            <a:endParaRPr lang="en-US" sz="1865" b="1" dirty="0">
              <a:solidFill>
                <a:prstClr val="black">
                  <a:lumMod val="65000"/>
                  <a:lumOff val="35000"/>
                </a:prstClr>
              </a:solidFill>
              <a:latin typeface="Arial" panose="020B0604020202020204" pitchFamily="34" charset="0"/>
              <a:cs typeface="Arial" panose="020B0604020202020204" pitchFamily="34" charset="0"/>
            </a:endParaRPr>
          </a:p>
        </p:txBody>
      </p:sp>
      <p:pic>
        <p:nvPicPr>
          <p:cNvPr id="1026" name="Picture 2" descr="Guru Gobind Singh Indraprastha University - Wikipedi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15478" y="4160496"/>
            <a:ext cx="1612652" cy="14191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sym typeface="+mn-ea"/>
              </a:rPr>
              <a:t>screenshot-4</a:t>
            </a:r>
            <a:endParaRPr lang="en-US"/>
          </a:p>
        </p:txBody>
      </p:sp>
      <p:pic>
        <p:nvPicPr>
          <p:cNvPr id="4" name="Content Placeholder 3" descr="Screenshot 2024-04-18 at 8.34.42 PM"/>
          <p:cNvPicPr>
            <a:picLocks noChangeAspect="1"/>
          </p:cNvPicPr>
          <p:nvPr>
            <p:ph idx="1"/>
          </p:nvPr>
        </p:nvPicPr>
        <p:blipFill>
          <a:blip r:embed="rId1"/>
          <a:srcRect t="15534"/>
          <a:stretch>
            <a:fillRect/>
          </a:stretch>
        </p:blipFill>
        <p:spPr>
          <a:xfrm>
            <a:off x="614680" y="907415"/>
            <a:ext cx="10494010" cy="5539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sym typeface="+mn-ea"/>
              </a:rPr>
              <a:t>screenshot-5</a:t>
            </a:r>
            <a:endParaRPr lang="en-US"/>
          </a:p>
        </p:txBody>
      </p:sp>
      <p:pic>
        <p:nvPicPr>
          <p:cNvPr id="4" name="Content Placeholder 3" descr="Screenshot 2024-04-18 at 8.34.56 PM"/>
          <p:cNvPicPr>
            <a:picLocks noChangeAspect="1"/>
          </p:cNvPicPr>
          <p:nvPr>
            <p:ph idx="1"/>
          </p:nvPr>
        </p:nvPicPr>
        <p:blipFill>
          <a:blip r:embed="rId1"/>
          <a:srcRect t="16896"/>
          <a:stretch>
            <a:fillRect/>
          </a:stretch>
        </p:blipFill>
        <p:spPr>
          <a:xfrm>
            <a:off x="620395" y="919480"/>
            <a:ext cx="10708640" cy="55619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sym typeface="+mn-ea"/>
              </a:rPr>
              <a:t>screenshot-6</a:t>
            </a:r>
            <a:endParaRPr lang="en-US"/>
          </a:p>
        </p:txBody>
      </p:sp>
      <p:sp>
        <p:nvSpPr>
          <p:cNvPr id="3" name="Content Placeholder 2"/>
          <p:cNvSpPr>
            <a:spLocks noGrp="1"/>
          </p:cNvSpPr>
          <p:nvPr>
            <p:ph idx="1"/>
          </p:nvPr>
        </p:nvSpPr>
        <p:spPr/>
        <p:txBody>
          <a:bodyPr/>
          <a:p>
            <a:endParaRPr lang="en-US"/>
          </a:p>
        </p:txBody>
      </p:sp>
      <p:pic>
        <p:nvPicPr>
          <p:cNvPr id="4" name="Picture 3" descr="Screenshot 2024-04-20 at 10.31.56 PM"/>
          <p:cNvPicPr>
            <a:picLocks noChangeAspect="1"/>
          </p:cNvPicPr>
          <p:nvPr/>
        </p:nvPicPr>
        <p:blipFill>
          <a:blip r:embed="rId1"/>
          <a:stretch>
            <a:fillRect/>
          </a:stretch>
        </p:blipFill>
        <p:spPr>
          <a:xfrm>
            <a:off x="774065" y="993775"/>
            <a:ext cx="10644505" cy="5245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screenshot-7</a:t>
            </a:r>
            <a:endParaRPr lang="en-US"/>
          </a:p>
        </p:txBody>
      </p:sp>
      <p:pic>
        <p:nvPicPr>
          <p:cNvPr id="4" name="Content Placeholder 3" descr="Screenshot 2024-04-18 at 8.35.29 PM"/>
          <p:cNvPicPr>
            <a:picLocks noChangeAspect="1"/>
          </p:cNvPicPr>
          <p:nvPr>
            <p:ph idx="1"/>
          </p:nvPr>
        </p:nvPicPr>
        <p:blipFill>
          <a:blip r:embed="rId1"/>
          <a:srcRect l="19266" t="14610"/>
          <a:stretch>
            <a:fillRect/>
          </a:stretch>
        </p:blipFill>
        <p:spPr>
          <a:xfrm>
            <a:off x="2000885" y="907415"/>
            <a:ext cx="8524875" cy="5635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screenshot-8</a:t>
            </a:r>
            <a:endParaRPr lang="en-US"/>
          </a:p>
        </p:txBody>
      </p:sp>
      <p:pic>
        <p:nvPicPr>
          <p:cNvPr id="4" name="Content Placeholder 3" descr="Screenshot 2024-04-18 at 8.35.35 PM"/>
          <p:cNvPicPr>
            <a:picLocks noChangeAspect="1"/>
          </p:cNvPicPr>
          <p:nvPr>
            <p:ph idx="1"/>
          </p:nvPr>
        </p:nvPicPr>
        <p:blipFill>
          <a:blip r:embed="rId1"/>
          <a:srcRect l="9701" t="17127" r="10567"/>
          <a:stretch>
            <a:fillRect/>
          </a:stretch>
        </p:blipFill>
        <p:spPr>
          <a:xfrm>
            <a:off x="1827530" y="883285"/>
            <a:ext cx="8536940" cy="55460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 Diagram</a:t>
            </a:r>
            <a:endParaRPr lang="en-US"/>
          </a:p>
        </p:txBody>
      </p:sp>
      <p:pic>
        <p:nvPicPr>
          <p:cNvPr id="4" name="Content Placeholder 3"/>
          <p:cNvPicPr>
            <a:picLocks noChangeAspect="1"/>
          </p:cNvPicPr>
          <p:nvPr>
            <p:ph idx="1"/>
          </p:nvPr>
        </p:nvPicPr>
        <p:blipFill>
          <a:blip r:embed="rId1"/>
          <a:stretch>
            <a:fillRect/>
          </a:stretch>
        </p:blipFill>
        <p:spPr>
          <a:xfrm>
            <a:off x="3763010" y="944880"/>
            <a:ext cx="4942840" cy="5455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DFD LEVEL-0</a:t>
            </a:r>
            <a:endParaRPr lang="en-US"/>
          </a:p>
        </p:txBody>
      </p:sp>
      <p:pic>
        <p:nvPicPr>
          <p:cNvPr id="4" name="Content Placeholder 3"/>
          <p:cNvPicPr>
            <a:picLocks noChangeAspect="1"/>
          </p:cNvPicPr>
          <p:nvPr>
            <p:ph idx="1"/>
          </p:nvPr>
        </p:nvPicPr>
        <p:blipFill>
          <a:blip r:embed="rId1"/>
          <a:stretch>
            <a:fillRect/>
          </a:stretch>
        </p:blipFill>
        <p:spPr>
          <a:xfrm>
            <a:off x="382905" y="1468755"/>
            <a:ext cx="11425555" cy="41548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DFD LEVEL-1</a:t>
            </a:r>
            <a:endParaRPr lang="en-US"/>
          </a:p>
        </p:txBody>
      </p:sp>
      <p:pic>
        <p:nvPicPr>
          <p:cNvPr id="4" name="Content Placeholder 3"/>
          <p:cNvPicPr>
            <a:picLocks noChangeAspect="1"/>
          </p:cNvPicPr>
          <p:nvPr>
            <p:ph idx="1"/>
          </p:nvPr>
        </p:nvPicPr>
        <p:blipFill>
          <a:blip r:embed="rId1"/>
          <a:stretch>
            <a:fillRect/>
          </a:stretch>
        </p:blipFill>
        <p:spPr>
          <a:xfrm>
            <a:off x="1603375" y="1014730"/>
            <a:ext cx="9053195" cy="52241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DFD LEVEL-1 (cont..)</a:t>
            </a:r>
            <a:endParaRPr lang="en-US"/>
          </a:p>
        </p:txBody>
      </p:sp>
      <p:pic>
        <p:nvPicPr>
          <p:cNvPr id="4" name="Content Placeholder 3"/>
          <p:cNvPicPr>
            <a:picLocks noChangeAspect="1"/>
          </p:cNvPicPr>
          <p:nvPr>
            <p:ph idx="1"/>
          </p:nvPr>
        </p:nvPicPr>
        <p:blipFill>
          <a:blip r:embed="rId1"/>
          <a:stretch>
            <a:fillRect/>
          </a:stretch>
        </p:blipFill>
        <p:spPr>
          <a:xfrm>
            <a:off x="499110" y="1014730"/>
            <a:ext cx="11261090" cy="52241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Sequence Diagram</a:t>
            </a:r>
            <a:endParaRPr lang="en-US"/>
          </a:p>
        </p:txBody>
      </p:sp>
      <p:pic>
        <p:nvPicPr>
          <p:cNvPr id="4" name="Content Placeholder 3"/>
          <p:cNvPicPr>
            <a:picLocks noChangeAspect="1"/>
          </p:cNvPicPr>
          <p:nvPr>
            <p:ph idx="1"/>
          </p:nvPr>
        </p:nvPicPr>
        <p:blipFill>
          <a:blip r:embed="rId1"/>
          <a:stretch>
            <a:fillRect/>
          </a:stretch>
        </p:blipFill>
        <p:spPr>
          <a:xfrm>
            <a:off x="3573145" y="932815"/>
            <a:ext cx="5046345" cy="5450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Contents</a:t>
            </a:r>
            <a:endParaRPr lang="en-US"/>
          </a:p>
        </p:txBody>
      </p:sp>
      <p:sp>
        <p:nvSpPr>
          <p:cNvPr id="3" name="Content Placeholder 2"/>
          <p:cNvSpPr>
            <a:spLocks noGrp="1"/>
          </p:cNvSpPr>
          <p:nvPr>
            <p:ph idx="1"/>
          </p:nvPr>
        </p:nvSpPr>
        <p:spPr/>
        <p:txBody>
          <a:bodyPr/>
          <a:p>
            <a:pPr algn="just">
              <a:lnSpc>
                <a:spcPct val="110000"/>
              </a:lnSpc>
              <a:spcBef>
                <a:spcPts val="500"/>
              </a:spcBef>
              <a:defRPr/>
            </a:pPr>
            <a:r>
              <a:rPr lang="en-US" sz="2400" dirty="0" smtClean="0">
                <a:sym typeface="+mn-ea"/>
              </a:rPr>
              <a:t>Problem Description</a:t>
            </a:r>
            <a:endParaRPr lang="en-US" sz="2400" dirty="0" smtClean="0"/>
          </a:p>
          <a:p>
            <a:pPr algn="just">
              <a:lnSpc>
                <a:spcPct val="110000"/>
              </a:lnSpc>
              <a:spcBef>
                <a:spcPts val="500"/>
              </a:spcBef>
              <a:defRPr/>
            </a:pPr>
            <a:r>
              <a:rPr lang="en-US" sz="2400" dirty="0">
                <a:sym typeface="+mn-ea"/>
              </a:rPr>
              <a:t>Aim and </a:t>
            </a:r>
            <a:r>
              <a:rPr lang="en-US" sz="2400" dirty="0" smtClean="0">
                <a:sym typeface="+mn-ea"/>
              </a:rPr>
              <a:t>Objectives</a:t>
            </a:r>
            <a:endParaRPr lang="en-US" sz="2400" dirty="0" smtClean="0"/>
          </a:p>
          <a:p>
            <a:pPr algn="just">
              <a:lnSpc>
                <a:spcPct val="110000"/>
              </a:lnSpc>
              <a:spcBef>
                <a:spcPts val="500"/>
              </a:spcBef>
              <a:defRPr/>
            </a:pPr>
            <a:r>
              <a:rPr lang="en-US" sz="2400" dirty="0" smtClean="0">
                <a:sym typeface="+mn-ea"/>
              </a:rPr>
              <a:t>Methodology </a:t>
            </a:r>
            <a:endParaRPr lang="en-US" sz="2400" dirty="0" smtClean="0">
              <a:sym typeface="+mn-ea"/>
            </a:endParaRPr>
          </a:p>
          <a:p>
            <a:pPr algn="just">
              <a:lnSpc>
                <a:spcPct val="110000"/>
              </a:lnSpc>
              <a:spcBef>
                <a:spcPts val="500"/>
              </a:spcBef>
              <a:defRPr/>
            </a:pPr>
            <a:r>
              <a:rPr lang="en-US" sz="2400" dirty="0" smtClean="0">
                <a:sym typeface="+mn-ea"/>
              </a:rPr>
              <a:t>Technology Used for Project Development</a:t>
            </a:r>
            <a:endParaRPr lang="en-US" sz="2400" dirty="0" smtClean="0"/>
          </a:p>
          <a:p>
            <a:pPr algn="just">
              <a:lnSpc>
                <a:spcPct val="110000"/>
              </a:lnSpc>
              <a:spcBef>
                <a:spcPts val="500"/>
              </a:spcBef>
              <a:defRPr/>
            </a:pPr>
            <a:r>
              <a:rPr lang="en-US" sz="2400" dirty="0" smtClean="0">
                <a:sym typeface="+mn-ea"/>
              </a:rPr>
              <a:t>Project Modules and My Role</a:t>
            </a:r>
            <a:endParaRPr lang="en-US" sz="2400" dirty="0" smtClean="0"/>
          </a:p>
          <a:p>
            <a:pPr algn="just">
              <a:lnSpc>
                <a:spcPct val="110000"/>
              </a:lnSpc>
              <a:spcBef>
                <a:spcPts val="500"/>
              </a:spcBef>
              <a:defRPr/>
            </a:pPr>
            <a:r>
              <a:rPr lang="en-US" sz="2400" dirty="0" smtClean="0">
                <a:sym typeface="+mn-ea"/>
              </a:rPr>
              <a:t>Screenshots</a:t>
            </a:r>
            <a:endParaRPr lang="en-US" sz="2400" dirty="0" smtClean="0">
              <a:sym typeface="+mn-ea"/>
            </a:endParaRPr>
          </a:p>
          <a:p>
            <a:pPr algn="just">
              <a:lnSpc>
                <a:spcPct val="110000"/>
              </a:lnSpc>
              <a:spcBef>
                <a:spcPts val="500"/>
              </a:spcBef>
              <a:defRPr/>
            </a:pPr>
            <a:r>
              <a:rPr lang="en-US" sz="2400" dirty="0" smtClean="0">
                <a:sym typeface="+mn-ea"/>
              </a:rPr>
              <a:t>Design Documents (Use Case, Data Flow Diagram, Activity Diagram, etc.)</a:t>
            </a:r>
            <a:endParaRPr lang="en-US" sz="2400" dirty="0" smtClean="0"/>
          </a:p>
          <a:p>
            <a:pPr algn="just">
              <a:lnSpc>
                <a:spcPct val="110000"/>
              </a:lnSpc>
              <a:spcBef>
                <a:spcPts val="500"/>
              </a:spcBef>
              <a:defRPr/>
            </a:pPr>
            <a:r>
              <a:rPr lang="en-US" sz="2400" dirty="0" smtClean="0">
                <a:sym typeface="+mn-ea"/>
              </a:rPr>
              <a:t>Testing of Project</a:t>
            </a:r>
            <a:endParaRPr lang="en-US" sz="2400" dirty="0" smtClean="0"/>
          </a:p>
          <a:p>
            <a:pPr algn="just">
              <a:lnSpc>
                <a:spcPct val="110000"/>
              </a:lnSpc>
              <a:spcBef>
                <a:spcPts val="500"/>
              </a:spcBef>
              <a:defRPr/>
            </a:pPr>
            <a:r>
              <a:rPr lang="en-US" sz="2400" dirty="0" smtClean="0">
                <a:sym typeface="+mn-ea"/>
              </a:rPr>
              <a:t>Conclusion</a:t>
            </a:r>
            <a:endParaRPr lang="en-US" sz="2400" dirty="0" smtClean="0"/>
          </a:p>
          <a:p>
            <a:pPr algn="just">
              <a:lnSpc>
                <a:spcPct val="110000"/>
              </a:lnSpc>
              <a:spcBef>
                <a:spcPts val="500"/>
              </a:spcBef>
              <a:defRPr/>
            </a:pPr>
            <a:r>
              <a:rPr lang="en-US" sz="2400" dirty="0">
                <a:sym typeface="+mn-ea"/>
              </a:rPr>
              <a:t>Future </a:t>
            </a:r>
            <a:r>
              <a:rPr lang="en-US" sz="2400" dirty="0" smtClean="0">
                <a:sym typeface="+mn-ea"/>
              </a:rPr>
              <a:t>Scope</a:t>
            </a:r>
            <a:endParaRPr lang="en-US" sz="2400" dirty="0" smtClean="0"/>
          </a:p>
          <a:p>
            <a:pPr algn="just">
              <a:lnSpc>
                <a:spcPct val="110000"/>
              </a:lnSpc>
              <a:spcBef>
                <a:spcPts val="500"/>
              </a:spcBef>
              <a:defRPr/>
            </a:pPr>
            <a:r>
              <a:rPr lang="en-US" sz="2400" dirty="0" smtClean="0">
                <a:sym typeface="+mn-ea"/>
              </a:rPr>
              <a:t>Bibliography</a:t>
            </a:r>
            <a:endParaRPr lang="en-US" sz="2400" dirty="0" smtClean="0"/>
          </a:p>
          <a:p>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Sequence Diagram (cont..)</a:t>
            </a:r>
            <a:endParaRPr lang="en-US"/>
          </a:p>
        </p:txBody>
      </p:sp>
      <p:pic>
        <p:nvPicPr>
          <p:cNvPr id="4" name="Content Placeholder 3"/>
          <p:cNvPicPr>
            <a:picLocks noChangeAspect="1"/>
          </p:cNvPicPr>
          <p:nvPr>
            <p:ph idx="1"/>
          </p:nvPr>
        </p:nvPicPr>
        <p:blipFill>
          <a:blip r:embed="rId1"/>
          <a:stretch>
            <a:fillRect/>
          </a:stretch>
        </p:blipFill>
        <p:spPr>
          <a:xfrm>
            <a:off x="3653155" y="1014730"/>
            <a:ext cx="4953000" cy="52241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State Chart Diagram</a:t>
            </a:r>
            <a:endParaRPr lang="en-US"/>
          </a:p>
        </p:txBody>
      </p:sp>
      <p:pic>
        <p:nvPicPr>
          <p:cNvPr id="4" name="Content Placeholder 3"/>
          <p:cNvPicPr>
            <a:picLocks noChangeAspect="1"/>
          </p:cNvPicPr>
          <p:nvPr>
            <p:ph idx="1"/>
          </p:nvPr>
        </p:nvPicPr>
        <p:blipFill>
          <a:blip r:embed="rId1"/>
          <a:stretch>
            <a:fillRect/>
          </a:stretch>
        </p:blipFill>
        <p:spPr>
          <a:xfrm>
            <a:off x="324485" y="1483360"/>
            <a:ext cx="11611610" cy="42856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Activity Diagram</a:t>
            </a:r>
            <a:endParaRPr lang="en-US"/>
          </a:p>
        </p:txBody>
      </p:sp>
      <p:pic>
        <p:nvPicPr>
          <p:cNvPr id="4" name="Content Placeholder 3"/>
          <p:cNvPicPr>
            <a:picLocks noChangeAspect="1"/>
          </p:cNvPicPr>
          <p:nvPr>
            <p:ph idx="1"/>
          </p:nvPr>
        </p:nvPicPr>
        <p:blipFill>
          <a:blip r:embed="rId1"/>
          <a:stretch>
            <a:fillRect/>
          </a:stretch>
        </p:blipFill>
        <p:spPr>
          <a:xfrm>
            <a:off x="1910715" y="1014730"/>
            <a:ext cx="8437880" cy="52241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Entity Relationship Diagram</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Generated Reports</a:t>
            </a:r>
            <a:endParaRPr lang="en-US"/>
          </a:p>
        </p:txBody>
      </p:sp>
      <p:sp>
        <p:nvSpPr>
          <p:cNvPr id="3" name="Content Placeholder 2"/>
          <p:cNvSpPr>
            <a:spLocks noGrp="1"/>
          </p:cNvSpPr>
          <p:nvPr>
            <p:ph idx="1"/>
          </p:nvPr>
        </p:nvSpPr>
        <p:spPr/>
        <p:txBody>
          <a:bodyPr/>
          <a:p>
            <a:r>
              <a:rPr lang="en-US"/>
              <a:t>old site report by pagespeed insights</a:t>
            </a:r>
            <a:endParaRPr lang="en-US"/>
          </a:p>
          <a:p>
            <a:endParaRPr lang="en-US"/>
          </a:p>
          <a:p>
            <a:endParaRPr lang="en-US"/>
          </a:p>
          <a:p>
            <a:endParaRPr lang="en-US"/>
          </a:p>
          <a:p>
            <a:endParaRPr lang="en-US"/>
          </a:p>
          <a:p>
            <a:endParaRPr lang="en-US"/>
          </a:p>
          <a:p>
            <a:r>
              <a:rPr lang="en-US"/>
              <a:t>new site report by lighthouse</a:t>
            </a:r>
            <a:endParaRPr lang="en-US"/>
          </a:p>
        </p:txBody>
      </p:sp>
      <p:pic>
        <p:nvPicPr>
          <p:cNvPr id="4" name="Picture 3" descr="Screenshot 2024-04-21 at 6.13.09 PM"/>
          <p:cNvPicPr>
            <a:picLocks noChangeAspect="1"/>
          </p:cNvPicPr>
          <p:nvPr/>
        </p:nvPicPr>
        <p:blipFill>
          <a:blip r:embed="rId1"/>
          <a:stretch>
            <a:fillRect/>
          </a:stretch>
        </p:blipFill>
        <p:spPr>
          <a:xfrm>
            <a:off x="1501775" y="1523365"/>
            <a:ext cx="8359140" cy="2306955"/>
          </a:xfrm>
          <a:prstGeom prst="rect">
            <a:avLst/>
          </a:prstGeom>
        </p:spPr>
      </p:pic>
      <p:pic>
        <p:nvPicPr>
          <p:cNvPr id="5" name="Picture 4" descr="Screenshot 2024-04-21 at 6.15.25 PM"/>
          <p:cNvPicPr>
            <a:picLocks noChangeAspect="1"/>
          </p:cNvPicPr>
          <p:nvPr/>
        </p:nvPicPr>
        <p:blipFill>
          <a:blip r:embed="rId2"/>
          <a:srcRect t="21605"/>
          <a:stretch>
            <a:fillRect/>
          </a:stretch>
        </p:blipFill>
        <p:spPr>
          <a:xfrm>
            <a:off x="1501775" y="4665345"/>
            <a:ext cx="9032240" cy="16751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Load test</a:t>
            </a:r>
            <a:endParaRPr lang="en-US"/>
          </a:p>
        </p:txBody>
      </p:sp>
      <p:sp>
        <p:nvSpPr>
          <p:cNvPr id="3" name="Content Placeholder 2"/>
          <p:cNvSpPr>
            <a:spLocks noGrp="1"/>
          </p:cNvSpPr>
          <p:nvPr>
            <p:ph idx="1"/>
          </p:nvPr>
        </p:nvSpPr>
        <p:spPr/>
        <p:txBody>
          <a:bodyPr/>
          <a:p>
            <a:r>
              <a:rPr lang="en-US"/>
              <a:t>Test says 1 page can handle almost 150 members at a single time</a:t>
            </a:r>
            <a:br>
              <a:rPr lang="en-US"/>
            </a:br>
            <a:r>
              <a:rPr lang="en-US"/>
              <a:t>input given (total 500 threads , every second , increasing by one ) </a:t>
            </a:r>
            <a:br>
              <a:rPr lang="en-US"/>
            </a:br>
            <a:r>
              <a:rPr lang="en-US"/>
              <a:t>Test Done using jmeter</a:t>
            </a:r>
            <a:endParaRPr lang="en-US"/>
          </a:p>
        </p:txBody>
      </p:sp>
      <p:pic>
        <p:nvPicPr>
          <p:cNvPr id="4" name="Picture 3" descr="Screenshot 2024-04-21 at 6.19.56 PM"/>
          <p:cNvPicPr>
            <a:picLocks noChangeAspect="1"/>
          </p:cNvPicPr>
          <p:nvPr/>
        </p:nvPicPr>
        <p:blipFill>
          <a:blip r:embed="rId1"/>
          <a:stretch>
            <a:fillRect/>
          </a:stretch>
        </p:blipFill>
        <p:spPr>
          <a:xfrm>
            <a:off x="528955" y="2950210"/>
            <a:ext cx="11134725" cy="23056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Testing of the Project</a:t>
            </a:r>
            <a:br>
              <a:rPr lang="en-IN" dirty="0"/>
            </a:br>
            <a:endParaRPr lang="en-US"/>
          </a:p>
        </p:txBody>
      </p:sp>
      <p:graphicFrame>
        <p:nvGraphicFramePr>
          <p:cNvPr id="5" name="Content Placeholder 4"/>
          <p:cNvGraphicFramePr>
            <a:graphicFrameLocks noGrp="1"/>
          </p:cNvGraphicFramePr>
          <p:nvPr>
            <p:ph idx="1"/>
          </p:nvPr>
        </p:nvGraphicFramePr>
        <p:xfrm>
          <a:off x="324339" y="1014414"/>
          <a:ext cx="11611610" cy="4271010"/>
        </p:xfrm>
        <a:graphic>
          <a:graphicData uri="http://schemas.openxmlformats.org/drawingml/2006/table">
            <a:tbl>
              <a:tblPr firstRow="1" firstCol="1" bandRow="1"/>
              <a:tblGrid>
                <a:gridCol w="710565"/>
                <a:gridCol w="2692400"/>
                <a:gridCol w="2452370"/>
                <a:gridCol w="1549400"/>
                <a:gridCol w="1869440"/>
                <a:gridCol w="1167130"/>
                <a:gridCol w="1170305"/>
              </a:tblGrid>
              <a:tr h="251539">
                <a:tc rowSpan="2">
                  <a:txBody>
                    <a:bodyPr/>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Id</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5080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Test Case</a:t>
                      </a:r>
                      <a:endParaRPr lang="en-IN" sz="1300" dirty="0">
                        <a:effectLst/>
                        <a:latin typeface="Calibri" panose="020F0502020204030204" pitchFamily="34" charset="0"/>
                        <a:ea typeface="Times New Roman" panose="02020603050405020304"/>
                        <a:cs typeface="Calibri" panose="020F0502020204030204" pitchFamily="34" charset="0"/>
                      </a:endParaRPr>
                    </a:p>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Description</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5080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Test Case</a:t>
                      </a:r>
                      <a:endParaRPr lang="en-IN" sz="1300" dirty="0">
                        <a:effectLst/>
                        <a:latin typeface="Calibri" panose="020F0502020204030204" pitchFamily="34" charset="0"/>
                        <a:ea typeface="Times New Roman" panose="02020603050405020304"/>
                        <a:cs typeface="Calibri" panose="020F0502020204030204" pitchFamily="34" charset="0"/>
                      </a:endParaRPr>
                    </a:p>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Input</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gridSpan="2">
                  <a:txBody>
                    <a:bodyPr/>
                    <a:p>
                      <a:pPr marL="0" marR="0" algn="ctr">
                        <a:lnSpc>
                          <a:spcPct val="125000"/>
                        </a:lnSpc>
                        <a:spcBef>
                          <a:spcPts val="0"/>
                        </a:spcBef>
                        <a:spcAft>
                          <a:spcPts val="0"/>
                        </a:spcAft>
                      </a:pPr>
                      <a:r>
                        <a:rPr lang="en-IN" sz="1300" b="1">
                          <a:effectLst/>
                          <a:latin typeface="Calibri" panose="020F0502020204030204" pitchFamily="34" charset="0"/>
                          <a:ea typeface="Times New Roman" panose="02020603050405020304"/>
                          <a:cs typeface="Calibri" panose="020F0502020204030204" pitchFamily="34" charset="0"/>
                        </a:rPr>
                        <a:t>Test Results</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hMerge="1">
                  <a:tcPr/>
                </a:tc>
                <a:tc rowSpan="2">
                  <a:txBody>
                    <a:bodyPr/>
                    <a:p>
                      <a:pPr marL="0" marR="0" algn="ctr">
                        <a:lnSpc>
                          <a:spcPct val="125000"/>
                        </a:lnSpc>
                        <a:spcBef>
                          <a:spcPts val="0"/>
                        </a:spcBef>
                        <a:spcAft>
                          <a:spcPts val="0"/>
                        </a:spcAft>
                      </a:pPr>
                      <a:r>
                        <a:rPr lang="en-IN" sz="1300" b="1">
                          <a:effectLst/>
                          <a:latin typeface="Calibri" panose="020F0502020204030204" pitchFamily="34" charset="0"/>
                          <a:ea typeface="Times New Roman" panose="02020603050405020304"/>
                          <a:cs typeface="Calibri" panose="020F0502020204030204" pitchFamily="34" charset="0"/>
                        </a:rPr>
                        <a:t>Status</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Corrective</a:t>
                      </a:r>
                      <a:endParaRPr lang="en-IN" sz="1300" dirty="0">
                        <a:effectLst/>
                        <a:latin typeface="Calibri" panose="020F0502020204030204" pitchFamily="34" charset="0"/>
                        <a:ea typeface="Times New Roman" panose="02020603050405020304"/>
                        <a:cs typeface="Calibri" panose="020F0502020204030204" pitchFamily="34" charset="0"/>
                      </a:endParaRPr>
                    </a:p>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Measure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r h="251539">
                <a:tc vMerge="1">
                  <a:tcPr/>
                </a:tc>
                <a:tc vMerge="1">
                  <a:tcPr/>
                </a:tc>
                <a:tc vMerge="1">
                  <a:tcPr/>
                </a:tc>
                <a:tc>
                  <a:txBody>
                    <a:bodyPr/>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Expected</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Actual</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vMerge="1">
                  <a:tcPr/>
                </a:tc>
                <a:tc vMerge="1">
                  <a:tcPr/>
                </a:tc>
              </a:tr>
              <a:tr h="885190">
                <a:tc>
                  <a:txBody>
                    <a:bodyPr/>
                    <a:p>
                      <a:pPr marL="0" marR="0" lvl="0" indent="0" algn="ctr">
                        <a:lnSpc>
                          <a:spcPct val="125000"/>
                        </a:lnSpc>
                        <a:spcBef>
                          <a:spcPts val="0"/>
                        </a:spcBef>
                        <a:spcAft>
                          <a:spcPts val="0"/>
                        </a:spcAft>
                        <a:buFont typeface="+mj-lt"/>
                        <a:buNone/>
                      </a:pPr>
                      <a:r>
                        <a:rPr lang="en-IN" sz="1300" b="1" dirty="0" smtClean="0">
                          <a:effectLst/>
                          <a:latin typeface="Calibri" panose="020F0502020204030204" pitchFamily="34" charset="0"/>
                          <a:ea typeface="Times New Roman" panose="02020603050405020304"/>
                          <a:cs typeface="Calibri" panose="020F0502020204030204" pitchFamily="34" charset="0"/>
                        </a:rPr>
                        <a:t>1</a:t>
                      </a:r>
                      <a:r>
                        <a:rPr lang="en-IN" sz="1300" b="1" dirty="0">
                          <a:effectLst/>
                          <a:latin typeface="Calibri" panose="020F0502020204030204" pitchFamily="34" charset="0"/>
                          <a:ea typeface="Times New Roman" panose="02020603050405020304"/>
                          <a:cs typeface="Calibri" panose="020F0502020204030204" pitchFamily="34" charset="0"/>
                        </a:rPr>
                        <a:t> </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Billing person/Admin can successfully create the order</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All the fields asked in the create order page are filled properly.</a:t>
                      </a: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Order is created successfully</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indent="0">
                        <a:lnSpc>
                          <a:spcPct val="125000"/>
                        </a:lnSpc>
                        <a:spcBef>
                          <a:spcPts val="0"/>
                        </a:spcBef>
                        <a:spcAft>
                          <a:spcPts val="0"/>
                        </a:spcAft>
                        <a:tabLst>
                          <a:tab pos="0" algn="l"/>
                        </a:tabLst>
                      </a:pPr>
                      <a:r>
                        <a:rPr lang="en-IN" sz="1300" dirty="0">
                          <a:effectLst/>
                          <a:latin typeface="Calibri" panose="020F0502020204030204" pitchFamily="34" charset="0"/>
                          <a:ea typeface="Times New Roman" panose="02020603050405020304"/>
                          <a:cs typeface="Calibri" panose="020F0502020204030204" pitchFamily="34" charset="0"/>
                        </a:rPr>
                        <a:t>Order is created</a:t>
                      </a:r>
                      <a:endParaRPr lang="en-IN" sz="1300" dirty="0">
                        <a:effectLst/>
                        <a:latin typeface="Calibri" panose="020F0502020204030204" pitchFamily="34" charset="0"/>
                        <a:ea typeface="Times New Roman" panose="02020603050405020304"/>
                        <a:cs typeface="Calibri" panose="020F0502020204030204" pitchFamily="34" charset="0"/>
                      </a:endParaRPr>
                    </a:p>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successfully</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Pass</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None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094">
                <a:tc>
                  <a:txBody>
                    <a:bodyPr/>
                    <a:p>
                      <a:pPr marL="0" marR="0" lvl="0" indent="0" algn="ctr">
                        <a:lnSpc>
                          <a:spcPct val="125000"/>
                        </a:lnSpc>
                        <a:spcBef>
                          <a:spcPts val="0"/>
                        </a:spcBef>
                        <a:spcAft>
                          <a:spcPts val="0"/>
                        </a:spcAft>
                        <a:buFont typeface="+mj-lt"/>
                        <a:buNone/>
                      </a:pPr>
                      <a:r>
                        <a:rPr lang="en-US" sz="1300" b="1" dirty="0" smtClean="0">
                          <a:effectLst/>
                          <a:latin typeface="Calibri" panose="020F0502020204030204" pitchFamily="34" charset="0"/>
                          <a:ea typeface="Times New Roman" panose="02020603050405020304"/>
                          <a:cs typeface="Calibri" panose="020F0502020204030204" pitchFamily="34" charset="0"/>
                        </a:rPr>
                        <a:t>2</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All the orders that are successfully created should be displayed here.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No input</a:t>
                      </a: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Successfully created orders are displayed.</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Successfully created orders are displayed.</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Pass</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None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r>
                        <a:rPr lang="en-IN" sz="1300" b="1" dirty="0" smtClean="0">
                          <a:effectLst/>
                          <a:latin typeface="Calibri" panose="020F0502020204030204" pitchFamily="34" charset="0"/>
                          <a:ea typeface="Times New Roman" panose="02020603050405020304"/>
                          <a:cs typeface="Calibri" panose="020F0502020204030204" pitchFamily="34" charset="0"/>
                        </a:rPr>
                        <a:t>3</a:t>
                      </a:r>
                      <a:r>
                        <a:rPr lang="en-IN" sz="1300" b="1" dirty="0">
                          <a:effectLst/>
                          <a:latin typeface="Calibri" panose="020F0502020204030204" pitchFamily="34" charset="0"/>
                          <a:ea typeface="Times New Roman" panose="02020603050405020304"/>
                          <a:cs typeface="Calibri" panose="020F0502020204030204" pitchFamily="34" charset="0"/>
                        </a:rPr>
                        <a:t> </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Label with correct QR code and item no. is generated.</a:t>
                      </a: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Warehouse ID, Item no.</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Label is printed correctly.</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Label is printed correctly</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Pass</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None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Testing of the Project (cont...)</a:t>
            </a:r>
            <a:endParaRPr lang="en-US"/>
          </a:p>
        </p:txBody>
      </p:sp>
      <p:graphicFrame>
        <p:nvGraphicFramePr>
          <p:cNvPr id="5" name="Content Placeholder 4"/>
          <p:cNvGraphicFramePr>
            <a:graphicFrameLocks noGrp="1"/>
          </p:cNvGraphicFramePr>
          <p:nvPr>
            <p:ph idx="1"/>
          </p:nvPr>
        </p:nvGraphicFramePr>
        <p:xfrm>
          <a:off x="324339" y="1014414"/>
          <a:ext cx="11611610" cy="4271010"/>
        </p:xfrm>
        <a:graphic>
          <a:graphicData uri="http://schemas.openxmlformats.org/drawingml/2006/table">
            <a:tbl>
              <a:tblPr firstRow="1" firstCol="1" bandRow="1"/>
              <a:tblGrid>
                <a:gridCol w="710565"/>
                <a:gridCol w="2692400"/>
                <a:gridCol w="2452370"/>
                <a:gridCol w="1549400"/>
                <a:gridCol w="1869440"/>
                <a:gridCol w="1167130"/>
                <a:gridCol w="1170305"/>
              </a:tblGrid>
              <a:tr h="251539">
                <a:tc rowSpan="2">
                  <a:txBody>
                    <a:bodyPr/>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Id</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5080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Test Case</a:t>
                      </a:r>
                      <a:endParaRPr lang="en-IN" sz="1300" dirty="0">
                        <a:effectLst/>
                        <a:latin typeface="Calibri" panose="020F0502020204030204" pitchFamily="34" charset="0"/>
                        <a:ea typeface="Times New Roman" panose="02020603050405020304"/>
                        <a:cs typeface="Calibri" panose="020F0502020204030204" pitchFamily="34" charset="0"/>
                      </a:endParaRPr>
                    </a:p>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Description</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5080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Test Case</a:t>
                      </a:r>
                      <a:endParaRPr lang="en-IN" sz="1300" dirty="0">
                        <a:effectLst/>
                        <a:latin typeface="Calibri" panose="020F0502020204030204" pitchFamily="34" charset="0"/>
                        <a:ea typeface="Times New Roman" panose="02020603050405020304"/>
                        <a:cs typeface="Calibri" panose="020F0502020204030204" pitchFamily="34" charset="0"/>
                      </a:endParaRPr>
                    </a:p>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Input</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gridSpan="2">
                  <a:txBody>
                    <a:bodyPr/>
                    <a:p>
                      <a:pPr marL="0" marR="0" algn="ctr">
                        <a:lnSpc>
                          <a:spcPct val="125000"/>
                        </a:lnSpc>
                        <a:spcBef>
                          <a:spcPts val="0"/>
                        </a:spcBef>
                        <a:spcAft>
                          <a:spcPts val="0"/>
                        </a:spcAft>
                      </a:pPr>
                      <a:r>
                        <a:rPr lang="en-IN" sz="1300" b="1">
                          <a:effectLst/>
                          <a:latin typeface="Calibri" panose="020F0502020204030204" pitchFamily="34" charset="0"/>
                          <a:ea typeface="Times New Roman" panose="02020603050405020304"/>
                          <a:cs typeface="Calibri" panose="020F0502020204030204" pitchFamily="34" charset="0"/>
                        </a:rPr>
                        <a:t>Test Results</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hMerge="1">
                  <a:tcPr/>
                </a:tc>
                <a:tc rowSpan="2">
                  <a:txBody>
                    <a:bodyPr/>
                    <a:p>
                      <a:pPr marL="0" marR="0" algn="ctr">
                        <a:lnSpc>
                          <a:spcPct val="125000"/>
                        </a:lnSpc>
                        <a:spcBef>
                          <a:spcPts val="0"/>
                        </a:spcBef>
                        <a:spcAft>
                          <a:spcPts val="0"/>
                        </a:spcAft>
                      </a:pPr>
                      <a:r>
                        <a:rPr lang="en-IN" sz="1300" b="1">
                          <a:effectLst/>
                          <a:latin typeface="Calibri" panose="020F0502020204030204" pitchFamily="34" charset="0"/>
                          <a:ea typeface="Times New Roman" panose="02020603050405020304"/>
                          <a:cs typeface="Calibri" panose="020F0502020204030204" pitchFamily="34" charset="0"/>
                        </a:rPr>
                        <a:t>Status</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Corrective</a:t>
                      </a:r>
                      <a:endParaRPr lang="en-IN" sz="1300" dirty="0">
                        <a:effectLst/>
                        <a:latin typeface="Calibri" panose="020F0502020204030204" pitchFamily="34" charset="0"/>
                        <a:ea typeface="Times New Roman" panose="02020603050405020304"/>
                        <a:cs typeface="Calibri" panose="020F0502020204030204" pitchFamily="34" charset="0"/>
                      </a:endParaRPr>
                    </a:p>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Measure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r h="251539">
                <a:tc vMerge="1">
                  <a:tcPr/>
                </a:tc>
                <a:tc vMerge="1">
                  <a:tcPr/>
                </a:tc>
                <a:tc vMerge="1">
                  <a:tcPr/>
                </a:tc>
                <a:tc>
                  <a:txBody>
                    <a:bodyPr/>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Expected</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p>
                      <a:pPr marL="0" marR="0" algn="ctr">
                        <a:lnSpc>
                          <a:spcPct val="125000"/>
                        </a:lnSpc>
                        <a:spcBef>
                          <a:spcPts val="0"/>
                        </a:spcBef>
                        <a:spcAft>
                          <a:spcPts val="0"/>
                        </a:spcAft>
                      </a:pPr>
                      <a:r>
                        <a:rPr lang="en-IN" sz="1300" b="1" dirty="0">
                          <a:effectLst/>
                          <a:latin typeface="Calibri" panose="020F0502020204030204" pitchFamily="34" charset="0"/>
                          <a:ea typeface="Times New Roman" panose="02020603050405020304"/>
                          <a:cs typeface="Calibri" panose="020F0502020204030204" pitchFamily="34" charset="0"/>
                        </a:rPr>
                        <a:t>Actual</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vMerge="1">
                  <a:tcPr/>
                </a:tc>
                <a:tc vMerge="1">
                  <a:tcPr/>
                </a:tc>
              </a:tr>
              <a:tr h="885190">
                <a:tc>
                  <a:txBody>
                    <a:bodyPr/>
                    <a:p>
                      <a:pPr marL="0" marR="0" lvl="0" indent="0" algn="ctr">
                        <a:lnSpc>
                          <a:spcPct val="125000"/>
                        </a:lnSpc>
                        <a:spcBef>
                          <a:spcPts val="0"/>
                        </a:spcBef>
                        <a:spcAft>
                          <a:spcPts val="0"/>
                        </a:spcAft>
                        <a:buFont typeface="+mj-lt"/>
                        <a:buNone/>
                      </a:pPr>
                      <a:r>
                        <a:rPr lang="en-IN" sz="1300" b="1" dirty="0" smtClean="0">
                          <a:effectLst/>
                          <a:latin typeface="Calibri" panose="020F0502020204030204" pitchFamily="34" charset="0"/>
                          <a:ea typeface="Times New Roman" panose="02020603050405020304"/>
                          <a:cs typeface="Calibri" panose="020F0502020204030204" pitchFamily="34" charset="0"/>
                        </a:rPr>
                        <a:t>1</a:t>
                      </a:r>
                      <a:r>
                        <a:rPr lang="en-IN" sz="1300" b="1" dirty="0">
                          <a:effectLst/>
                          <a:latin typeface="Calibri" panose="020F0502020204030204" pitchFamily="34" charset="0"/>
                          <a:ea typeface="Times New Roman" panose="02020603050405020304"/>
                          <a:cs typeface="Calibri" panose="020F0502020204030204" pitchFamily="34" charset="0"/>
                        </a:rPr>
                        <a:t> </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Billing person/Admin can successfully create the order</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All the fields asked in the create order page are filled properly.</a:t>
                      </a: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Order is created successfully</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indent="0">
                        <a:lnSpc>
                          <a:spcPct val="125000"/>
                        </a:lnSpc>
                        <a:spcBef>
                          <a:spcPts val="0"/>
                        </a:spcBef>
                        <a:spcAft>
                          <a:spcPts val="0"/>
                        </a:spcAft>
                        <a:tabLst>
                          <a:tab pos="0" algn="l"/>
                        </a:tabLst>
                      </a:pPr>
                      <a:r>
                        <a:rPr lang="en-IN" sz="1300" dirty="0">
                          <a:effectLst/>
                          <a:latin typeface="Calibri" panose="020F0502020204030204" pitchFamily="34" charset="0"/>
                          <a:ea typeface="Times New Roman" panose="02020603050405020304"/>
                          <a:cs typeface="Calibri" panose="020F0502020204030204" pitchFamily="34" charset="0"/>
                        </a:rPr>
                        <a:t>Order is created</a:t>
                      </a:r>
                      <a:endParaRPr lang="en-IN" sz="1300" dirty="0">
                        <a:effectLst/>
                        <a:latin typeface="Calibri" panose="020F0502020204030204" pitchFamily="34" charset="0"/>
                        <a:ea typeface="Times New Roman" panose="02020603050405020304"/>
                        <a:cs typeface="Calibri" panose="020F0502020204030204" pitchFamily="34" charset="0"/>
                      </a:endParaRPr>
                    </a:p>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successfully</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Pass</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None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094">
                <a:tc>
                  <a:txBody>
                    <a:bodyPr/>
                    <a:p>
                      <a:pPr marL="0" marR="0" lvl="0" indent="0" algn="ctr">
                        <a:lnSpc>
                          <a:spcPct val="125000"/>
                        </a:lnSpc>
                        <a:spcBef>
                          <a:spcPts val="0"/>
                        </a:spcBef>
                        <a:spcAft>
                          <a:spcPts val="0"/>
                        </a:spcAft>
                        <a:buFont typeface="+mj-lt"/>
                        <a:buNone/>
                      </a:pPr>
                      <a:r>
                        <a:rPr lang="en-US" sz="1300" b="1" dirty="0" smtClean="0">
                          <a:effectLst/>
                          <a:latin typeface="Calibri" panose="020F0502020204030204" pitchFamily="34" charset="0"/>
                          <a:ea typeface="Times New Roman" panose="02020603050405020304"/>
                          <a:cs typeface="Calibri" panose="020F0502020204030204" pitchFamily="34" charset="0"/>
                        </a:rPr>
                        <a:t>2</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All the orders that are successfully created should be displayed here.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No input</a:t>
                      </a: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Successfully created orders are displayed.</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Successfully created orders are displayed.</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Pass</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None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r>
                        <a:rPr lang="en-IN" sz="1300" b="1" dirty="0" smtClean="0">
                          <a:effectLst/>
                          <a:latin typeface="Calibri" panose="020F0502020204030204" pitchFamily="34" charset="0"/>
                          <a:ea typeface="Times New Roman" panose="02020603050405020304"/>
                          <a:cs typeface="Calibri" panose="020F0502020204030204" pitchFamily="34" charset="0"/>
                        </a:rPr>
                        <a:t>3</a:t>
                      </a:r>
                      <a:r>
                        <a:rPr lang="en-IN" sz="1300" b="1" dirty="0">
                          <a:effectLst/>
                          <a:latin typeface="Calibri" panose="020F0502020204030204" pitchFamily="34" charset="0"/>
                          <a:ea typeface="Times New Roman" panose="02020603050405020304"/>
                          <a:cs typeface="Calibri" panose="020F0502020204030204" pitchFamily="34" charset="0"/>
                        </a:rPr>
                        <a:t> </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Label with correct QR code and item no. is generated.</a:t>
                      </a: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Warehouse ID, Item no.</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Label is printed correctly.</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Label is printed correctly</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a:effectLst/>
                          <a:latin typeface="Calibri" panose="020F0502020204030204" pitchFamily="34" charset="0"/>
                          <a:ea typeface="Times New Roman" panose="02020603050405020304"/>
                          <a:cs typeface="Calibri" panose="020F0502020204030204" pitchFamily="34" charset="0"/>
                        </a:rPr>
                        <a:t>Pass</a:t>
                      </a: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300" dirty="0">
                          <a:effectLst/>
                          <a:latin typeface="Calibri" panose="020F0502020204030204" pitchFamily="34" charset="0"/>
                          <a:ea typeface="Times New Roman" panose="02020603050405020304"/>
                          <a:cs typeface="Calibri" panose="020F0502020204030204" pitchFamily="34" charset="0"/>
                        </a:rPr>
                        <a:t>None</a:t>
                      </a: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endParaRPr lang="en-IN" sz="1300">
                        <a:effectLst/>
                        <a:latin typeface="Calibri" panose="020F0502020204030204" pitchFamily="34" charset="0"/>
                        <a:ea typeface="Times New Roman" panose="02020603050405020304"/>
                        <a:cs typeface="Calibri" panose="020F0502020204030204" pitchFamily="3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endParaRPr lang="en-IN" sz="1300" dirty="0">
                        <a:effectLst/>
                        <a:latin typeface="Calibri" panose="020F0502020204030204" pitchFamily="34" charset="0"/>
                        <a:ea typeface="Times New Roman" panose="02020603050405020304"/>
                        <a:cs typeface="Calibri" panose="020F0502020204030204" pitchFamily="3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a:t>
            </a:r>
            <a:r>
              <a:rPr lang="en-US">
                <a:sym typeface="+mn-ea"/>
              </a:rPr>
              <a:t>A Brighter Learning Future</a:t>
            </a:r>
            <a:br>
              <a:rPr lang="en-US"/>
            </a:br>
            <a:endParaRPr lang="en-US"/>
          </a:p>
        </p:txBody>
      </p:sp>
      <p:sp>
        <p:nvSpPr>
          <p:cNvPr id="3" name="Content Placeholder 2"/>
          <p:cNvSpPr>
            <a:spLocks noGrp="1"/>
          </p:cNvSpPr>
          <p:nvPr>
            <p:ph idx="1"/>
          </p:nvPr>
        </p:nvSpPr>
        <p:spPr>
          <a:xfrm>
            <a:off x="201930" y="1082040"/>
            <a:ext cx="11701145" cy="5034280"/>
          </a:xfrm>
        </p:spPr>
        <p:txBody>
          <a:bodyPr/>
          <a:p>
            <a:r>
              <a:rPr lang="en-US" sz="2400"/>
              <a:t>Our current platform hinders progress. We propose a user-friendly makeover, with a clear and accessible database and a streamlined review system. Integrating a WordPress admin module empowers administrators and simplifies maintenance.</a:t>
            </a:r>
            <a:endParaRPr lang="en-US" sz="2400"/>
          </a:p>
          <a:p>
            <a:endParaRPr lang="en-US" sz="2400"/>
          </a:p>
          <a:p>
            <a:r>
              <a:rPr lang="en-US" sz="2400"/>
              <a:t>This isn't just about convenience; a visually appealing platform fosters a positive user experience, boosting engagement. Investing in these improvements signifies our commitment to a modern learning ecosystem.</a:t>
            </a:r>
            <a:endParaRPr lang="en-US" sz="2400"/>
          </a:p>
          <a:p>
            <a:endParaRPr lang="en-US" sz="2400"/>
          </a:p>
          <a:p>
            <a:r>
              <a:rPr lang="en-US" sz="2400"/>
              <a:t>Imagine a dynamic hub for sharing knowledge, seamlessly integrating technology and style. Let's transform our system from a burden to a powerful tool. We create a platform that empowers students, professors , simplifies tasks for faculty, and ultimately builds a thriving research community.</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idx="1"/>
          </p:nvPr>
        </p:nvSpPr>
        <p:spPr/>
        <p:txBody>
          <a:bodyPr/>
          <a:p>
            <a:r>
              <a:rPr lang="en-US"/>
              <a:t>Implement a second and third-level admin system for enhanced administrative control.</a:t>
            </a:r>
            <a:endParaRPr lang="en-US"/>
          </a:p>
          <a:p>
            <a:r>
              <a:rPr lang="en-US"/>
              <a:t>Introduce a real-time review system to facilitate immediate feedback.</a:t>
            </a:r>
            <a:endParaRPr lang="en-US"/>
          </a:p>
          <a:p>
            <a:r>
              <a:rPr lang="en-US"/>
              <a:t>Integrate AI technology for efficient plagiarism checks.</a:t>
            </a:r>
            <a:endParaRPr lang="en-US"/>
          </a:p>
          <a:p>
            <a:r>
              <a:rPr lang="en-US"/>
              <a:t>Develop a collaboration platform for qualified users to review papers.</a:t>
            </a:r>
            <a:endParaRPr lang="en-US"/>
          </a:p>
          <a:p>
            <a:r>
              <a:rPr lang="en-US"/>
              <a:t>Convert the entire system into a comprehensive mobile application for greater accessibility and convenience.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Problem Description</a:t>
            </a:r>
            <a:endParaRPr lang="en-IN" dirty="0"/>
          </a:p>
        </p:txBody>
      </p:sp>
      <p:sp>
        <p:nvSpPr>
          <p:cNvPr id="3" name="Content Placeholder 2"/>
          <p:cNvSpPr>
            <a:spLocks noGrp="1"/>
          </p:cNvSpPr>
          <p:nvPr>
            <p:ph idx="1"/>
          </p:nvPr>
        </p:nvSpPr>
        <p:spPr>
          <a:xfrm>
            <a:off x="324485" y="1251585"/>
            <a:ext cx="11635740" cy="4962525"/>
          </a:xfrm>
        </p:spPr>
        <p:txBody>
          <a:bodyPr/>
          <a:lstStyle/>
          <a:p>
            <a:pPr marL="0" indent="0" algn="just">
              <a:lnSpc>
                <a:spcPct val="125000"/>
              </a:lnSpc>
              <a:spcBef>
                <a:spcPts val="1200"/>
              </a:spcBef>
              <a:buNone/>
              <a:defRPr/>
            </a:pPr>
            <a:r>
              <a:rPr lang="en-US" sz="2000" dirty="0" smtClean="0">
                <a:solidFill>
                  <a:schemeClr val="tx1"/>
                </a:solidFill>
              </a:rPr>
              <a:t>The current system is not easily manageable, causing inconvenience for both faculty and students. There is no review system in place, making it difficult to address issues effectively. Problems are often detected by faculty upon login, indicating a lack of proper testing and debugging procedures.</a:t>
            </a:r>
            <a:endParaRPr lang="en-US" sz="2000" dirty="0" smtClean="0">
              <a:solidFill>
                <a:schemeClr val="tx1"/>
              </a:solidFill>
            </a:endParaRPr>
          </a:p>
          <a:p>
            <a:pPr marL="0" indent="0" algn="just">
              <a:lnSpc>
                <a:spcPct val="125000"/>
              </a:lnSpc>
              <a:spcBef>
                <a:spcPts val="1200"/>
              </a:spcBef>
              <a:buNone/>
              <a:defRPr/>
            </a:pPr>
            <a:endParaRPr lang="en-US" sz="2000" dirty="0" smtClean="0">
              <a:solidFill>
                <a:schemeClr val="tx1"/>
              </a:solidFill>
            </a:endParaRPr>
          </a:p>
          <a:p>
            <a:pPr marL="0" indent="0" algn="just">
              <a:lnSpc>
                <a:spcPct val="125000"/>
              </a:lnSpc>
              <a:spcBef>
                <a:spcPts val="1200"/>
              </a:spcBef>
              <a:buNone/>
              <a:defRPr/>
            </a:pPr>
            <a:r>
              <a:rPr lang="en-US" sz="2000" dirty="0" smtClean="0">
                <a:solidFill>
                  <a:schemeClr val="tx1"/>
                </a:solidFill>
              </a:rPr>
              <a:t>Additionally, the database schemas are poorly designed, leading to inefficiencies and data management challenges. The administration system is not up to standard, further complicating tasks for users.</a:t>
            </a:r>
            <a:endParaRPr lang="en-US" sz="2000" dirty="0" smtClean="0">
              <a:solidFill>
                <a:schemeClr val="tx1"/>
              </a:solidFill>
            </a:endParaRPr>
          </a:p>
          <a:p>
            <a:pPr marL="0" indent="0" algn="just">
              <a:lnSpc>
                <a:spcPct val="125000"/>
              </a:lnSpc>
              <a:spcBef>
                <a:spcPts val="1200"/>
              </a:spcBef>
              <a:buNone/>
              <a:defRPr/>
            </a:pPr>
            <a:endParaRPr lang="en-US" sz="2000" dirty="0" smtClean="0">
              <a:solidFill>
                <a:schemeClr val="tx1"/>
              </a:solidFill>
            </a:endParaRPr>
          </a:p>
          <a:p>
            <a:pPr marL="0" indent="0" algn="just">
              <a:lnSpc>
                <a:spcPct val="125000"/>
              </a:lnSpc>
              <a:spcBef>
                <a:spcPts val="1200"/>
              </a:spcBef>
              <a:buNone/>
              <a:defRPr/>
            </a:pPr>
            <a:r>
              <a:rPr lang="en-US" sz="2000" dirty="0" smtClean="0">
                <a:solidFill>
                  <a:schemeClr val="tx1"/>
                </a:solidFill>
              </a:rPr>
              <a:t>Moreover, the website's outdated design makes it appear as if it belongs to the 90s, detracting from the user experience.</a:t>
            </a:r>
            <a:endParaRPr lang="en-GB" sz="2000" b="1" dirty="0">
              <a:solidFill>
                <a:schemeClr val="tx1"/>
              </a:solidFill>
              <a:effectLst>
                <a:outerShdw blurRad="38100" dist="19050" dir="2700000" algn="tl" rotWithShape="0">
                  <a:schemeClr val="dk1">
                    <a:alpha val="40000"/>
                    <a:alpha val="40000"/>
                  </a:scheme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2785745" y="0"/>
            <a:ext cx="7992110" cy="797560"/>
          </a:xfrm>
          <a:prstGeom prst="rect">
            <a:avLst/>
          </a:prstGeom>
        </p:spPr>
        <p:txBody>
          <a:bodyPr lIns="77907" tIns="38953" rIns="77907" bIns="38953"/>
          <a:lstStyle>
            <a:lvl1pPr algn="ctr" rtl="0" eaLnBrk="0" fontAlgn="base" hangingPunct="0">
              <a:spcBef>
                <a:spcPct val="0"/>
              </a:spcBef>
              <a:spcAft>
                <a:spcPct val="0"/>
              </a:spcAft>
              <a:defRPr sz="3100">
                <a:solidFill>
                  <a:srgbClr val="FFFF00"/>
                </a:solidFill>
                <a:latin typeface="+mn-lt"/>
                <a:ea typeface="+mj-ea"/>
                <a:cs typeface="+mj-cs"/>
              </a:defRPr>
            </a:lvl1pPr>
            <a:lvl2pPr algn="ctr" rtl="0" eaLnBrk="0" fontAlgn="base" hangingPunct="0">
              <a:spcBef>
                <a:spcPct val="0"/>
              </a:spcBef>
              <a:spcAft>
                <a:spcPct val="0"/>
              </a:spcAft>
              <a:defRPr sz="3700">
                <a:solidFill>
                  <a:schemeClr val="tx2"/>
                </a:solidFill>
                <a:latin typeface="Times New Roman" panose="02020603050405020304" pitchFamily="18" charset="0"/>
              </a:defRPr>
            </a:lvl2pPr>
            <a:lvl3pPr algn="ctr" rtl="0" eaLnBrk="0" fontAlgn="base" hangingPunct="0">
              <a:spcBef>
                <a:spcPct val="0"/>
              </a:spcBef>
              <a:spcAft>
                <a:spcPct val="0"/>
              </a:spcAft>
              <a:defRPr sz="3700">
                <a:solidFill>
                  <a:schemeClr val="tx2"/>
                </a:solidFill>
                <a:latin typeface="Times New Roman" panose="02020603050405020304" pitchFamily="18" charset="0"/>
              </a:defRPr>
            </a:lvl3pPr>
            <a:lvl4pPr algn="ctr" rtl="0" eaLnBrk="0" fontAlgn="base" hangingPunct="0">
              <a:spcBef>
                <a:spcPct val="0"/>
              </a:spcBef>
              <a:spcAft>
                <a:spcPct val="0"/>
              </a:spcAft>
              <a:defRPr sz="3700">
                <a:solidFill>
                  <a:schemeClr val="tx2"/>
                </a:solidFill>
                <a:latin typeface="Times New Roman" panose="02020603050405020304" pitchFamily="18" charset="0"/>
              </a:defRPr>
            </a:lvl4pPr>
            <a:lvl5pPr algn="ctr" rtl="0" eaLnBrk="0" fontAlgn="base" hangingPunct="0">
              <a:spcBef>
                <a:spcPct val="0"/>
              </a:spcBef>
              <a:spcAft>
                <a:spcPct val="0"/>
              </a:spcAft>
              <a:defRPr sz="3700">
                <a:solidFill>
                  <a:schemeClr val="tx2"/>
                </a:solidFill>
                <a:latin typeface="Times New Roman" panose="02020603050405020304" pitchFamily="18" charset="0"/>
              </a:defRPr>
            </a:lvl5pPr>
            <a:lvl6pPr marL="389255" algn="ctr" rtl="0" fontAlgn="base">
              <a:spcBef>
                <a:spcPct val="0"/>
              </a:spcBef>
              <a:spcAft>
                <a:spcPct val="0"/>
              </a:spcAft>
              <a:defRPr sz="3700">
                <a:solidFill>
                  <a:schemeClr val="tx2"/>
                </a:solidFill>
                <a:latin typeface="Times New Roman" panose="02020603050405020304" pitchFamily="18" charset="0"/>
              </a:defRPr>
            </a:lvl6pPr>
            <a:lvl7pPr marL="779145" algn="ctr" rtl="0" fontAlgn="base">
              <a:spcBef>
                <a:spcPct val="0"/>
              </a:spcBef>
              <a:spcAft>
                <a:spcPct val="0"/>
              </a:spcAft>
              <a:defRPr sz="3700">
                <a:solidFill>
                  <a:schemeClr val="tx2"/>
                </a:solidFill>
                <a:latin typeface="Times New Roman" panose="02020603050405020304" pitchFamily="18" charset="0"/>
              </a:defRPr>
            </a:lvl7pPr>
            <a:lvl8pPr marL="1168400" algn="ctr" rtl="0" fontAlgn="base">
              <a:spcBef>
                <a:spcPct val="0"/>
              </a:spcBef>
              <a:spcAft>
                <a:spcPct val="0"/>
              </a:spcAft>
              <a:defRPr sz="3700">
                <a:solidFill>
                  <a:schemeClr val="tx2"/>
                </a:solidFill>
                <a:latin typeface="Times New Roman" panose="02020603050405020304" pitchFamily="18" charset="0"/>
              </a:defRPr>
            </a:lvl8pPr>
            <a:lvl9pPr marL="1558290" algn="ctr" rtl="0" fontAlgn="base">
              <a:spcBef>
                <a:spcPct val="0"/>
              </a:spcBef>
              <a:spcAft>
                <a:spcPct val="0"/>
              </a:spcAft>
              <a:defRPr sz="3700">
                <a:solidFill>
                  <a:schemeClr val="tx2"/>
                </a:solidFill>
                <a:latin typeface="Times New Roman" panose="02020603050405020304" pitchFamily="18" charset="0"/>
              </a:defRPr>
            </a:lvl9pPr>
          </a:lstStyle>
          <a:p>
            <a:r>
              <a:rPr lang="en-US" sz="4800" dirty="0" smtClean="0"/>
              <a:t>Bibliography</a:t>
            </a:r>
            <a:endParaRPr lang="en-IN" sz="4800" dirty="0"/>
          </a:p>
        </p:txBody>
      </p:sp>
      <p:sp>
        <p:nvSpPr>
          <p:cNvPr id="5" name="Content Placeholder 2"/>
          <p:cNvSpPr>
            <a:spLocks noGrp="1"/>
          </p:cNvSpPr>
          <p:nvPr/>
        </p:nvSpPr>
        <p:spPr>
          <a:xfrm>
            <a:off x="243205" y="1284605"/>
            <a:ext cx="11779250" cy="5241290"/>
          </a:xfrm>
          <a:prstGeom prst="rect">
            <a:avLst/>
          </a:prstGeom>
          <a:noFill/>
          <a:ln>
            <a:noFill/>
          </a:ln>
        </p:spPr>
        <p:txBody>
          <a:bodyPr vert="horz" wrap="square" lIns="77907" tIns="38953" rIns="77907" bIns="38953" numCol="1" anchor="t" anchorCtr="0" compatLnSpc="1"/>
          <a:lstStyle>
            <a:lvl1pPr marL="290830" indent="-290830" algn="l" rtl="0" eaLnBrk="0" fontAlgn="base" hangingPunct="0">
              <a:spcBef>
                <a:spcPct val="20000"/>
              </a:spcBef>
              <a:spcAft>
                <a:spcPct val="0"/>
              </a:spcAft>
              <a:buChar char="•"/>
              <a:defRPr sz="2000">
                <a:solidFill>
                  <a:schemeClr val="tx1"/>
                </a:solidFill>
                <a:latin typeface="Calibri" panose="020F0502020204030204" pitchFamily="34" charset="0"/>
                <a:ea typeface="+mn-ea"/>
                <a:cs typeface="Calibri" panose="020F0502020204030204" pitchFamily="34" charset="0"/>
              </a:defRPr>
            </a:lvl1pPr>
            <a:lvl2pPr marL="631825" indent="-241935" algn="l" rtl="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Calibri" panose="020F0502020204030204" pitchFamily="34" charset="0"/>
                <a:cs typeface="Calibri" panose="020F0502020204030204" pitchFamily="34" charset="0"/>
              </a:defRPr>
            </a:lvl2pPr>
            <a:lvl3pPr marL="972820" indent="-193675" algn="l" rtl="0" eaLnBrk="0" fontAlgn="base" hangingPunct="0">
              <a:spcBef>
                <a:spcPct val="20000"/>
              </a:spcBef>
              <a:spcAft>
                <a:spcPct val="0"/>
              </a:spcAft>
              <a:buClr>
                <a:schemeClr val="tx1"/>
              </a:buClr>
              <a:buFont typeface="Wingdings" panose="05000000000000000000" pitchFamily="2" charset="2"/>
              <a:buChar char="ü"/>
              <a:defRPr sz="1700">
                <a:solidFill>
                  <a:srgbClr val="993300"/>
                </a:solidFill>
                <a:latin typeface="Calibri" panose="020F0502020204030204" pitchFamily="34" charset="0"/>
                <a:cs typeface="Calibri" panose="020F0502020204030204" pitchFamily="34" charset="0"/>
              </a:defRPr>
            </a:lvl3pPr>
            <a:lvl4pPr marL="1362075" indent="-193675" algn="l" rtl="0" eaLnBrk="0" fontAlgn="base" hangingPunct="0">
              <a:spcBef>
                <a:spcPct val="20000"/>
              </a:spcBef>
              <a:spcAft>
                <a:spcPct val="0"/>
              </a:spcAft>
              <a:buBlip>
                <a:blip r:embed="rId1"/>
              </a:buBlip>
              <a:defRPr sz="1700">
                <a:solidFill>
                  <a:srgbClr val="000099"/>
                </a:solidFill>
                <a:latin typeface="Calibri" panose="020F0502020204030204" pitchFamily="34" charset="0"/>
                <a:cs typeface="Calibri" panose="020F0502020204030204" pitchFamily="34" charset="0"/>
              </a:defRPr>
            </a:lvl4pPr>
            <a:lvl5pPr marL="1751965" indent="-193675" algn="l" rtl="0" eaLnBrk="0" fontAlgn="base" hangingPunct="0">
              <a:spcBef>
                <a:spcPct val="20000"/>
              </a:spcBef>
              <a:spcAft>
                <a:spcPct val="0"/>
              </a:spcAft>
              <a:buBlip>
                <a:blip r:embed="rId2"/>
              </a:buBlip>
              <a:defRPr sz="2000">
                <a:solidFill>
                  <a:schemeClr val="tx1"/>
                </a:solidFill>
                <a:latin typeface="Calibri" panose="020F0502020204030204" pitchFamily="34" charset="0"/>
                <a:cs typeface="Calibri" panose="020F0502020204030204" pitchFamily="34" charset="0"/>
              </a:defRPr>
            </a:lvl5pPr>
            <a:lvl6pPr marL="2142490" indent="-194945" algn="l" rtl="0" fontAlgn="base">
              <a:spcBef>
                <a:spcPct val="20000"/>
              </a:spcBef>
              <a:spcAft>
                <a:spcPct val="0"/>
              </a:spcAft>
              <a:buBlip>
                <a:blip r:embed="rId2"/>
              </a:buBlip>
              <a:defRPr sz="1400">
                <a:solidFill>
                  <a:schemeClr val="tx1"/>
                </a:solidFill>
                <a:latin typeface="+mn-lt"/>
                <a:cs typeface="+mn-cs"/>
              </a:defRPr>
            </a:lvl6pPr>
            <a:lvl7pPr marL="2531745" indent="-194945" algn="l" rtl="0" fontAlgn="base">
              <a:spcBef>
                <a:spcPct val="20000"/>
              </a:spcBef>
              <a:spcAft>
                <a:spcPct val="0"/>
              </a:spcAft>
              <a:buBlip>
                <a:blip r:embed="rId2"/>
              </a:buBlip>
              <a:defRPr sz="1400">
                <a:solidFill>
                  <a:schemeClr val="tx1"/>
                </a:solidFill>
                <a:latin typeface="+mn-lt"/>
                <a:cs typeface="+mn-cs"/>
              </a:defRPr>
            </a:lvl7pPr>
            <a:lvl8pPr marL="2921635" indent="-194945" algn="l" rtl="0" fontAlgn="base">
              <a:spcBef>
                <a:spcPct val="20000"/>
              </a:spcBef>
              <a:spcAft>
                <a:spcPct val="0"/>
              </a:spcAft>
              <a:buBlip>
                <a:blip r:embed="rId2"/>
              </a:buBlip>
              <a:defRPr sz="1400">
                <a:solidFill>
                  <a:schemeClr val="tx1"/>
                </a:solidFill>
                <a:latin typeface="+mn-lt"/>
                <a:cs typeface="+mn-cs"/>
              </a:defRPr>
            </a:lvl8pPr>
            <a:lvl9pPr marL="3310890" indent="-194945" algn="l" rtl="0" fontAlgn="base">
              <a:spcBef>
                <a:spcPct val="20000"/>
              </a:spcBef>
              <a:spcAft>
                <a:spcPct val="0"/>
              </a:spcAft>
              <a:buBlip>
                <a:blip r:embed="rId2"/>
              </a:buBlip>
              <a:defRPr sz="1400">
                <a:solidFill>
                  <a:schemeClr val="tx1"/>
                </a:solidFill>
                <a:latin typeface="+mn-lt"/>
                <a:cs typeface="+mn-cs"/>
              </a:defRPr>
            </a:lvl9pPr>
          </a:lstStyle>
          <a:p>
            <a:pPr>
              <a:lnSpc>
                <a:spcPct val="125000"/>
              </a:lnSpc>
              <a:spcBef>
                <a:spcPts val="1200"/>
              </a:spcBef>
            </a:pPr>
            <a:r>
              <a:rPr lang="en-US" b="1" dirty="0" smtClean="0">
                <a:solidFill>
                  <a:srgbClr val="0000CC"/>
                </a:solidFill>
              </a:rPr>
              <a:t>Books:</a:t>
            </a:r>
            <a:endParaRPr lang="en-US" b="1" dirty="0" smtClean="0">
              <a:solidFill>
                <a:srgbClr val="0000CC"/>
              </a:solidFill>
            </a:endParaRPr>
          </a:p>
          <a:p>
            <a:pPr lvl="1" algn="just">
              <a:lnSpc>
                <a:spcPct val="125000"/>
              </a:lnSpc>
              <a:spcBef>
                <a:spcPts val="1200"/>
              </a:spcBef>
            </a:pPr>
            <a:r>
              <a:rPr lang="en-US" dirty="0" smtClean="0">
                <a:solidFill>
                  <a:schemeClr val="tx1"/>
                </a:solidFill>
              </a:rPr>
              <a:t>Get Coding!: Learn HTML, CSS &amp; JavaScript &amp; Build a Website, App &amp; Game – by Young Rewired State</a:t>
            </a:r>
            <a:endParaRPr lang="en-US" dirty="0" smtClean="0">
              <a:solidFill>
                <a:schemeClr val="tx1"/>
              </a:solidFill>
            </a:endParaRPr>
          </a:p>
          <a:p>
            <a:pPr lvl="1" algn="just">
              <a:lnSpc>
                <a:spcPct val="125000"/>
              </a:lnSpc>
              <a:spcBef>
                <a:spcPts val="1200"/>
              </a:spcBef>
            </a:pPr>
            <a:r>
              <a:rPr lang="en-US" dirty="0" smtClean="0">
                <a:solidFill>
                  <a:schemeClr val="tx1"/>
                </a:solidFill>
              </a:rPr>
              <a:t>JavaScript: The Definitive Guide, by David Flanagan</a:t>
            </a:r>
            <a:endParaRPr lang="en-US" dirty="0" smtClean="0">
              <a:solidFill>
                <a:schemeClr val="tx1"/>
              </a:solidFill>
            </a:endParaRPr>
          </a:p>
          <a:p>
            <a:pPr>
              <a:lnSpc>
                <a:spcPct val="125000"/>
              </a:lnSpc>
              <a:spcBef>
                <a:spcPts val="1200"/>
              </a:spcBef>
            </a:pPr>
            <a:r>
              <a:rPr lang="en-US" b="1" dirty="0" smtClean="0">
                <a:solidFill>
                  <a:srgbClr val="0000CC"/>
                </a:solidFill>
              </a:rPr>
              <a:t>Websites:</a:t>
            </a:r>
            <a:endParaRPr lang="en-US" b="1" dirty="0">
              <a:solidFill>
                <a:srgbClr val="0000CC"/>
              </a:solidFill>
            </a:endParaRPr>
          </a:p>
          <a:p>
            <a:pPr lvl="1" algn="just">
              <a:lnSpc>
                <a:spcPct val="125000"/>
              </a:lnSpc>
              <a:spcBef>
                <a:spcPts val="1200"/>
              </a:spcBef>
            </a:pPr>
            <a:r>
              <a:rPr lang="en-US" dirty="0" smtClean="0"/>
              <a:t>https://www.w3schools.com/</a:t>
            </a:r>
            <a:endParaRPr lang="en-US" dirty="0" smtClean="0"/>
          </a:p>
          <a:p>
            <a:pPr lvl="1" algn="just">
              <a:lnSpc>
                <a:spcPct val="125000"/>
              </a:lnSpc>
              <a:spcBef>
                <a:spcPts val="1200"/>
              </a:spcBef>
            </a:pPr>
            <a:r>
              <a:rPr lang="en-US" dirty="0" smtClean="0"/>
              <a:t>https://wordpress.com/learn/</a:t>
            </a:r>
            <a:endParaRPr lang="en-US" dirty="0" smtClean="0"/>
          </a:p>
          <a:p>
            <a:pPr lvl="1" algn="just">
              <a:lnSpc>
                <a:spcPct val="125000"/>
              </a:lnSpc>
              <a:spcBef>
                <a:spcPts val="1200"/>
              </a:spcBef>
            </a:pPr>
            <a:r>
              <a:rPr lang="en-US" dirty="0" smtClean="0"/>
              <a:t>https://www.coursera.org/</a:t>
            </a:r>
            <a:endParaRPr lang="en-US" dirty="0" smtClean="0"/>
          </a:p>
          <a:p>
            <a:pPr lvl="1" algn="just">
              <a:lnSpc>
                <a:spcPct val="125000"/>
              </a:lnSpc>
              <a:spcBef>
                <a:spcPts val="1200"/>
              </a:spcBef>
            </a:pPr>
            <a:r>
              <a:rPr lang="en-US" dirty="0" smtClean="0"/>
              <a:t>https://chat.openai.com/</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36" y="9523"/>
            <a:ext cx="10191261" cy="665163"/>
          </a:xfrm>
        </p:spPr>
        <p:txBody>
          <a:bodyPr/>
          <a:lstStyle/>
          <a:p>
            <a:pPr>
              <a:defRPr/>
            </a:pPr>
            <a:r>
              <a:rPr lang="en-US" sz="4535" dirty="0"/>
              <a:t>Aim and Objectives</a:t>
            </a:r>
            <a:endParaRPr lang="en-US" sz="4535" dirty="0"/>
          </a:p>
        </p:txBody>
      </p:sp>
      <p:sp>
        <p:nvSpPr>
          <p:cNvPr id="3" name="Content Placeholder 2"/>
          <p:cNvSpPr>
            <a:spLocks noGrp="1"/>
          </p:cNvSpPr>
          <p:nvPr>
            <p:ph idx="1"/>
          </p:nvPr>
        </p:nvSpPr>
        <p:spPr>
          <a:xfrm>
            <a:off x="324485" y="963295"/>
            <a:ext cx="11611610" cy="5553710"/>
          </a:xfrm>
        </p:spPr>
        <p:txBody>
          <a:bodyPr/>
          <a:lstStyle/>
          <a:p>
            <a:pPr algn="just">
              <a:lnSpc>
                <a:spcPct val="125000"/>
              </a:lnSpc>
              <a:spcBef>
                <a:spcPts val="1600"/>
              </a:spcBef>
              <a:defRPr/>
            </a:pPr>
            <a:r>
              <a:rPr lang="en-US" sz="2135" b="1" dirty="0">
                <a:solidFill>
                  <a:srgbClr val="0000CC"/>
                </a:solidFill>
                <a:ea typeface="Calibri" panose="020F0502020204030204" pitchFamily="34" charset="0"/>
              </a:rPr>
              <a:t>Aim:</a:t>
            </a:r>
            <a:endParaRPr lang="en-US" sz="2135" b="1" dirty="0">
              <a:solidFill>
                <a:srgbClr val="0000CC"/>
              </a:solidFill>
              <a:ea typeface="Calibri" panose="020F0502020204030204" pitchFamily="34" charset="0"/>
            </a:endParaRPr>
          </a:p>
          <a:p>
            <a:pPr marL="0" indent="0" algn="just">
              <a:lnSpc>
                <a:spcPct val="125000"/>
              </a:lnSpc>
              <a:spcBef>
                <a:spcPts val="1600"/>
              </a:spcBef>
              <a:buNone/>
              <a:defRPr/>
            </a:pPr>
            <a:r>
              <a:rPr lang="en-US" sz="1800" dirty="0" smtClean="0"/>
              <a:t>The goal of this website is to improve its appearance and functionality, making it more user-friendly and accessible to individuals who may not have a background in coding. Additionally, it is important to establish a strong admin system to ensure smooth operation and easy maintenance. By achieving these objectives, we can create a website that is both visually appealing and easy to navigate, while also providing effective support for website administrators. </a:t>
            </a:r>
            <a:endParaRPr lang="en-US" sz="1800" dirty="0" smtClean="0"/>
          </a:p>
          <a:p>
            <a:pPr algn="just">
              <a:lnSpc>
                <a:spcPct val="125000"/>
              </a:lnSpc>
              <a:spcBef>
                <a:spcPts val="1600"/>
              </a:spcBef>
              <a:defRPr/>
            </a:pPr>
            <a:r>
              <a:rPr lang="en-US" sz="2135" b="1" dirty="0">
                <a:solidFill>
                  <a:srgbClr val="0000CC"/>
                </a:solidFill>
                <a:ea typeface="Calibri" panose="020F0502020204030204" pitchFamily="34" charset="0"/>
              </a:rPr>
              <a:t>Objectives:</a:t>
            </a:r>
            <a:endParaRPr lang="en-US" sz="2135" b="1" dirty="0">
              <a:solidFill>
                <a:srgbClr val="0000CC"/>
              </a:solidFill>
              <a:ea typeface="Calibri" panose="020F0502020204030204" pitchFamily="34" charset="0"/>
            </a:endParaRPr>
          </a:p>
          <a:p>
            <a:pPr marL="342900" indent="-342900" algn="just">
              <a:lnSpc>
                <a:spcPct val="125000"/>
              </a:lnSpc>
              <a:spcBef>
                <a:spcPts val="1600"/>
              </a:spcBef>
              <a:buClrTx/>
              <a:buSzTx/>
              <a:buAutoNum type="arabicPeriod"/>
              <a:defRPr/>
            </a:pPr>
            <a:r>
              <a:rPr lang="en-US" sz="1800" dirty="0" smtClean="0"/>
              <a:t>Providing a new review system so faculty don’t have to download papers to review them.</a:t>
            </a:r>
            <a:endParaRPr lang="en-US" sz="1800" dirty="0" smtClean="0"/>
          </a:p>
          <a:p>
            <a:pPr marL="342900" indent="-342900" algn="just">
              <a:lnSpc>
                <a:spcPct val="125000"/>
              </a:lnSpc>
              <a:spcBef>
                <a:spcPts val="1600"/>
              </a:spcBef>
              <a:buClrTx/>
              <a:buSzTx/>
              <a:buAutoNum type="arabicPeriod"/>
              <a:defRPr/>
            </a:pPr>
            <a:r>
              <a:rPr lang="en-US" sz="1800" dirty="0" smtClean="0"/>
              <a:t>Make it visually appealing</a:t>
            </a:r>
            <a:endParaRPr lang="en-US" sz="1800" dirty="0" smtClean="0"/>
          </a:p>
          <a:p>
            <a:pPr marL="342900" indent="-342900" algn="just">
              <a:lnSpc>
                <a:spcPct val="125000"/>
              </a:lnSpc>
              <a:spcBef>
                <a:spcPts val="1600"/>
              </a:spcBef>
              <a:buClrTx/>
              <a:buSzTx/>
              <a:buAutoNum type="arabicPeriod"/>
              <a:defRPr/>
            </a:pPr>
            <a:r>
              <a:rPr lang="en-US" sz="1800" dirty="0" smtClean="0"/>
              <a:t>Providing a simple database to understand</a:t>
            </a:r>
            <a:endParaRPr lang="en-US" sz="1800" dirty="0" smtClean="0"/>
          </a:p>
          <a:p>
            <a:pPr marL="342900" indent="-342900" algn="just">
              <a:lnSpc>
                <a:spcPct val="125000"/>
              </a:lnSpc>
              <a:spcBef>
                <a:spcPts val="1600"/>
              </a:spcBef>
              <a:buClrTx/>
              <a:buSzTx/>
              <a:buAutoNum type="arabicPeriod"/>
              <a:defRPr/>
            </a:pPr>
            <a:r>
              <a:rPr lang="en-US" sz="1800" dirty="0" smtClean="0"/>
              <a:t>Providing an admin module by WordPress so it can be maintained and updated easily</a:t>
            </a:r>
            <a:endParaRPr lang="en-US" sz="1800" dirty="0" smtClean="0"/>
          </a:p>
          <a:p>
            <a:pPr marL="342900" lvl="1" indent="-342900" algn="just">
              <a:lnSpc>
                <a:spcPct val="125000"/>
              </a:lnSpc>
              <a:spcBef>
                <a:spcPts val="1600"/>
              </a:spcBef>
              <a:buClrTx/>
              <a:buSzTx/>
              <a:buAutoNum type="arabicPeriod"/>
              <a:defRPr/>
            </a:pPr>
            <a:endParaRPr lang="en-US" sz="1800" dirty="0" smtClean="0">
              <a:ea typeface="+mn-ea"/>
            </a:endParaRPr>
          </a:p>
          <a:p>
            <a:pPr marL="862965" lvl="1" indent="-342900" algn="just">
              <a:lnSpc>
                <a:spcPct val="125000"/>
              </a:lnSpc>
              <a:spcBef>
                <a:spcPts val="1600"/>
              </a:spcBef>
              <a:buNone/>
              <a:defRPr/>
            </a:pPr>
            <a:endParaRPr lang="en-US" sz="1800" dirty="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36" y="9523"/>
            <a:ext cx="10191261" cy="665163"/>
          </a:xfrm>
        </p:spPr>
        <p:txBody>
          <a:bodyPr/>
          <a:lstStyle/>
          <a:p>
            <a:pPr algn="ctr">
              <a:defRPr/>
            </a:pPr>
            <a:r>
              <a:rPr lang="en-US" sz="3735" dirty="0"/>
              <a:t>Methodology</a:t>
            </a:r>
            <a:endParaRPr lang="en-US" sz="3735" dirty="0"/>
          </a:p>
        </p:txBody>
      </p:sp>
      <p:sp>
        <p:nvSpPr>
          <p:cNvPr id="3" name="Content Placeholder 2"/>
          <p:cNvSpPr>
            <a:spLocks noGrp="1"/>
          </p:cNvSpPr>
          <p:nvPr>
            <p:ph idx="1"/>
          </p:nvPr>
        </p:nvSpPr>
        <p:spPr>
          <a:xfrm>
            <a:off x="324485" y="1200785"/>
            <a:ext cx="11611610" cy="5316220"/>
          </a:xfrm>
        </p:spPr>
        <p:txBody>
          <a:bodyPr/>
          <a:lstStyle/>
          <a:p>
            <a:pPr algn="just">
              <a:lnSpc>
                <a:spcPct val="125000"/>
              </a:lnSpc>
              <a:spcBef>
                <a:spcPts val="1600"/>
              </a:spcBef>
              <a:defRPr/>
            </a:pPr>
            <a:r>
              <a:rPr lang="en-US" sz="2935" dirty="0">
                <a:solidFill>
                  <a:srgbClr val="0000CC"/>
                </a:solidFill>
              </a:rPr>
              <a:t>Methodology used for Project Development:</a:t>
            </a:r>
            <a:endParaRPr lang="en-US" sz="2935" dirty="0">
              <a:solidFill>
                <a:srgbClr val="0000CC"/>
              </a:solidFill>
            </a:endParaRPr>
          </a:p>
          <a:p>
            <a:pPr lvl="1" algn="just">
              <a:lnSpc>
                <a:spcPct val="125000"/>
              </a:lnSpc>
              <a:spcBef>
                <a:spcPts val="800"/>
              </a:spcBef>
              <a:defRPr/>
            </a:pPr>
            <a:r>
              <a:rPr lang="en-GB" altLang="en-US" dirty="0"/>
              <a:t>Prototyping Methodology</a:t>
            </a:r>
            <a:r>
              <a:rPr lang="en-US" altLang="en-GB" dirty="0"/>
              <a:t>:</a:t>
            </a:r>
            <a:endParaRPr lang="en-US" altLang="en-GB" dirty="0"/>
          </a:p>
          <a:p>
            <a:pPr marL="520065" lvl="1" indent="0" algn="just">
              <a:lnSpc>
                <a:spcPct val="125000"/>
              </a:lnSpc>
              <a:spcBef>
                <a:spcPts val="800"/>
              </a:spcBef>
              <a:buNone/>
              <a:defRPr/>
            </a:pPr>
            <a:r>
              <a:rPr lang="en-US" sz="2400" dirty="0" smtClean="0">
                <a:solidFill>
                  <a:schemeClr val="tx1"/>
                </a:solidFill>
                <a:ea typeface="+mn-ea"/>
              </a:rPr>
              <a:t>Prototyping methodology in software development involves creating an initial version of the product, known as a prototype, based on gathered requirements. This prototype is then tested and refined iteratively based on feedback from stakeholders. The process continues until an acceptable prototype is achieved, which then serves as the blueprint for developing the final product. This methodology allows for early testing and feedback, reducing the risk of misunderstandings and ensuring the final product meets user needs effectively.</a:t>
            </a:r>
            <a:endParaRPr lang="en-US" sz="2400" dirty="0" smtClean="0">
              <a:solidFill>
                <a:schemeClr val="tx1"/>
              </a:solidFill>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Technology used</a:t>
            </a:r>
            <a:endParaRPr lang="en-US"/>
          </a:p>
        </p:txBody>
      </p:sp>
      <p:sp>
        <p:nvSpPr>
          <p:cNvPr id="3" name="Content Placeholder 2"/>
          <p:cNvSpPr>
            <a:spLocks noGrp="1"/>
          </p:cNvSpPr>
          <p:nvPr>
            <p:ph idx="1"/>
          </p:nvPr>
        </p:nvSpPr>
        <p:spPr/>
        <p:txBody>
          <a:bodyPr/>
          <a:p>
            <a:pPr marL="520065" lvl="1" indent="0" algn="just">
              <a:lnSpc>
                <a:spcPct val="125000"/>
              </a:lnSpc>
              <a:spcBef>
                <a:spcPts val="800"/>
              </a:spcBef>
              <a:buFont typeface="Wingdings" panose="05000000000000000000" charset="0"/>
              <a:buNone/>
              <a:defRPr/>
            </a:pPr>
            <a:r>
              <a:rPr lang="en-US" dirty="0">
                <a:solidFill>
                  <a:srgbClr val="0000CC"/>
                </a:solidFill>
                <a:sym typeface="+mn-ea"/>
              </a:rPr>
              <a:t>Technology used for Project Development:</a:t>
            </a:r>
            <a:endParaRPr lang="en-US" dirty="0">
              <a:solidFill>
                <a:srgbClr val="0000CC"/>
              </a:solidFill>
            </a:endParaRPr>
          </a:p>
          <a:p>
            <a:pPr lvl="1" algn="just">
              <a:lnSpc>
                <a:spcPct val="125000"/>
              </a:lnSpc>
              <a:spcBef>
                <a:spcPts val="2400"/>
              </a:spcBef>
              <a:defRPr/>
            </a:pPr>
            <a:r>
              <a:rPr lang="en-US" sz="2400" dirty="0">
                <a:sym typeface="+mn-ea"/>
              </a:rPr>
              <a:t>WordPress :Version 6.5.2</a:t>
            </a:r>
            <a:endParaRPr lang="en-US" sz="2400" dirty="0">
              <a:sym typeface="+mn-ea"/>
            </a:endParaRPr>
          </a:p>
          <a:p>
            <a:pPr lvl="1" algn="just">
              <a:lnSpc>
                <a:spcPct val="125000"/>
              </a:lnSpc>
              <a:spcBef>
                <a:spcPts val="2400"/>
              </a:spcBef>
              <a:defRPr/>
            </a:pPr>
            <a:r>
              <a:rPr lang="en-US" sz="2400" dirty="0">
                <a:sym typeface="+mn-ea"/>
              </a:rPr>
              <a:t>WP_Plugins: Elementor (basic,pro,essential addons,Ea-pro) , insert php code snippet, user registration,user role editor ,wp data access, wp frontend admin, disable gutenberg</a:t>
            </a:r>
            <a:endParaRPr lang="en-US" sz="2400" dirty="0">
              <a:sym typeface="+mn-ea"/>
            </a:endParaRPr>
          </a:p>
          <a:p>
            <a:pPr lvl="1" algn="just">
              <a:lnSpc>
                <a:spcPct val="125000"/>
              </a:lnSpc>
              <a:spcBef>
                <a:spcPts val="2400"/>
              </a:spcBef>
              <a:defRPr/>
            </a:pPr>
            <a:r>
              <a:rPr lang="en-US" sz="2400" dirty="0">
                <a:sym typeface="+mn-ea"/>
              </a:rPr>
              <a:t>Server: Apache (using mamp)</a:t>
            </a:r>
            <a:endParaRPr lang="en-US" sz="2400" dirty="0">
              <a:sym typeface="+mn-ea"/>
            </a:endParaRPr>
          </a:p>
          <a:p>
            <a:pPr lvl="1" algn="just">
              <a:lnSpc>
                <a:spcPct val="125000"/>
              </a:lnSpc>
              <a:spcBef>
                <a:spcPts val="2400"/>
              </a:spcBef>
              <a:defRPr/>
            </a:pPr>
            <a:r>
              <a:rPr lang="en-US" sz="2400" dirty="0">
                <a:sym typeface="+mn-ea"/>
              </a:rPr>
              <a:t>Languages: PHP 8.3.4, HTML, CSS</a:t>
            </a:r>
            <a:endParaRPr lang="en-US" sz="2400" dirty="0"/>
          </a:p>
          <a:p>
            <a:pPr lvl="1" algn="just">
              <a:lnSpc>
                <a:spcPct val="125000"/>
              </a:lnSpc>
              <a:spcBef>
                <a:spcPts val="2400"/>
              </a:spcBef>
              <a:defRPr/>
            </a:pPr>
            <a:r>
              <a:rPr lang="en-US" sz="2400" dirty="0">
                <a:sym typeface="+mn-ea"/>
              </a:rPr>
              <a:t>Database: My SQL 5.2.0</a:t>
            </a:r>
            <a:endParaRPr lang="en-US" sz="2400" dirty="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screenshot-1</a:t>
            </a:r>
            <a:endParaRPr lang="en-US" altLang="en-IN"/>
          </a:p>
        </p:txBody>
      </p:sp>
      <p:pic>
        <p:nvPicPr>
          <p:cNvPr id="4" name="Content Placeholder 3" descr="Screenshot 2024-04-18 at 8.33.27 PM"/>
          <p:cNvPicPr>
            <a:picLocks noChangeAspect="1"/>
          </p:cNvPicPr>
          <p:nvPr>
            <p:ph idx="1"/>
          </p:nvPr>
        </p:nvPicPr>
        <p:blipFill>
          <a:blip r:embed="rId1"/>
          <a:srcRect l="5203" t="11496" r="-118" b="-2516"/>
          <a:stretch>
            <a:fillRect/>
          </a:stretch>
        </p:blipFill>
        <p:spPr>
          <a:xfrm>
            <a:off x="770890" y="1080135"/>
            <a:ext cx="10650855" cy="5146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sym typeface="+mn-ea"/>
              </a:rPr>
              <a:t>screenshot-2</a:t>
            </a:r>
            <a:endParaRPr lang="en-US"/>
          </a:p>
        </p:txBody>
      </p:sp>
      <p:pic>
        <p:nvPicPr>
          <p:cNvPr id="4" name="Content Placeholder 3" descr="Screenshot 2024-04-18 at 8.33.39 PM"/>
          <p:cNvPicPr>
            <a:picLocks noChangeAspect="1"/>
          </p:cNvPicPr>
          <p:nvPr>
            <p:ph idx="1"/>
          </p:nvPr>
        </p:nvPicPr>
        <p:blipFill>
          <a:blip r:embed="rId1"/>
          <a:srcRect t="11845"/>
          <a:stretch>
            <a:fillRect/>
          </a:stretch>
        </p:blipFill>
        <p:spPr>
          <a:xfrm>
            <a:off x="935990" y="948055"/>
            <a:ext cx="10111740" cy="5482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sym typeface="+mn-ea"/>
              </a:rPr>
              <a:t>screenshot-3</a:t>
            </a:r>
            <a:endParaRPr lang="en-US"/>
          </a:p>
        </p:txBody>
      </p:sp>
      <p:pic>
        <p:nvPicPr>
          <p:cNvPr id="4" name="Content Placeholder 3" descr="Screenshot 2024-04-18 at 8.33.56 PM"/>
          <p:cNvPicPr>
            <a:picLocks noChangeAspect="1"/>
          </p:cNvPicPr>
          <p:nvPr>
            <p:ph idx="1"/>
          </p:nvPr>
        </p:nvPicPr>
        <p:blipFill>
          <a:blip r:embed="rId1"/>
          <a:srcRect t="12337"/>
          <a:stretch>
            <a:fillRect/>
          </a:stretch>
        </p:blipFill>
        <p:spPr>
          <a:xfrm>
            <a:off x="1093470" y="924560"/>
            <a:ext cx="10004425" cy="5481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_MC_HR_1410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6044</Words>
  <Application>WPS Presentation</Application>
  <PresentationFormat>Widescreen</PresentationFormat>
  <Paragraphs>295</Paragraphs>
  <Slides>30</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30</vt:i4>
      </vt:variant>
    </vt:vector>
  </HeadingPairs>
  <TitlesOfParts>
    <vt:vector size="45" baseType="lpstr">
      <vt:lpstr>Arial</vt:lpstr>
      <vt:lpstr>SimSun</vt:lpstr>
      <vt:lpstr>Wingdings</vt:lpstr>
      <vt:lpstr>Times New Roman</vt:lpstr>
      <vt:lpstr>Calibri</vt:lpstr>
      <vt:lpstr>Helvetica Neue</vt:lpstr>
      <vt:lpstr>Wingdings</vt:lpstr>
      <vt:lpstr>Times New Roman</vt:lpstr>
      <vt:lpstr>Microsoft YaHei</vt:lpstr>
      <vt:lpstr>汉仪旗黑</vt:lpstr>
      <vt:lpstr>Arial Unicode MS</vt:lpstr>
      <vt:lpstr>Calibri Light</vt:lpstr>
      <vt:lpstr>宋体-简</vt:lpstr>
      <vt:lpstr>Office Theme</vt:lpstr>
      <vt:lpstr>Presentation_MC_HR_141004</vt:lpstr>
      <vt:lpstr>DISSERTATION ON   INDIACOM WEBSITE (MCA – IV SEMESTER; BATCH 2022-24) </vt:lpstr>
      <vt:lpstr>Contents</vt:lpstr>
      <vt:lpstr>Problem Description</vt:lpstr>
      <vt:lpstr>Aim and Objectives</vt:lpstr>
      <vt:lpstr>Methodology</vt:lpstr>
      <vt:lpstr>Technology used</vt:lpstr>
      <vt:lpstr>screenshot-1</vt:lpstr>
      <vt:lpstr>screenshot-2</vt:lpstr>
      <vt:lpstr>screenshot-3</vt:lpstr>
      <vt:lpstr>screenshot-4</vt:lpstr>
      <vt:lpstr>screenshot-5</vt:lpstr>
      <vt:lpstr>screenshot-6</vt:lpstr>
      <vt:lpstr>screenshot-7</vt:lpstr>
      <vt:lpstr>screenshot-8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Generated Reports</vt:lpstr>
      <vt:lpstr>Load test</vt:lpstr>
      <vt:lpstr>Testing of the Project </vt:lpstr>
      <vt:lpstr>PowerPoint 演示文稿</vt:lpstr>
      <vt:lpstr>Conclusion: A Brighter Learning Future </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ON   INDIACOM WEBSITE (MCA – 4 SEMESTER; BATCH 2022-24)  </dc:title>
  <dc:creator>Sanchit Talreja</dc:creator>
  <cp:lastModifiedBy>apple</cp:lastModifiedBy>
  <cp:revision>14</cp:revision>
  <dcterms:created xsi:type="dcterms:W3CDTF">2024-05-01T21:04:16Z</dcterms:created>
  <dcterms:modified xsi:type="dcterms:W3CDTF">2024-05-01T21:04:16Z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