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FBE5-3383-46B6-98F9-7C5375CF279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6A5E-7AFD-4C62-9399-D4BEDE79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7184" y="437617"/>
            <a:ext cx="5643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Chào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mừng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thầy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cô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và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các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bạn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đã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đến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với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buổi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thuyết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trình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của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chúng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5941" y="2961384"/>
            <a:ext cx="4500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dirty="0" err="1" smtClean="0">
                <a:solidFill>
                  <a:srgbClr val="00B0F0"/>
                </a:solidFill>
              </a:rPr>
              <a:t>Phạm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Hoàng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Linh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err="1" smtClean="0">
                <a:solidFill>
                  <a:srgbClr val="7030A0"/>
                </a:solidFill>
              </a:rPr>
              <a:t>Nguyễn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Vũ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Thanh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Thảo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84" y="2007277"/>
            <a:ext cx="5472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: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Một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tác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nhân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gây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hại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cho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hệ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bài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tiết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nước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tiểu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Ghép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thận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3237" y="685800"/>
            <a:ext cx="611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Nội</a:t>
            </a:r>
            <a:r>
              <a:rPr lang="en-US" sz="3200" dirty="0" smtClean="0">
                <a:solidFill>
                  <a:schemeClr val="bg1"/>
                </a:solidFill>
              </a:rPr>
              <a:t> Dung: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4530" y="1270575"/>
            <a:ext cx="827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I.Một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số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tác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nhân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gây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hại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cho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hệ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bài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tiết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nước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tiểu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err="1" smtClean="0">
                <a:solidFill>
                  <a:srgbClr val="00B050"/>
                </a:solidFill>
              </a:rPr>
              <a:t>II.Ghép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thận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42876"/>
            <a:ext cx="884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I.Một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số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tác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nhân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chủ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yếu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gây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hại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cho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hệ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bài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tiết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nước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tiểu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66096"/>
            <a:ext cx="43192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trệ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Vi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→​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thoái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​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81" y="671072"/>
            <a:ext cx="7750969" cy="53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0" y="14288"/>
            <a:ext cx="51720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…) →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sưng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rụng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14288"/>
            <a:ext cx="7019925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0" y="0"/>
            <a:ext cx="5088572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uric,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canxi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photphat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sỏi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​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2" y="0"/>
            <a:ext cx="710342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7" y="18586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4.Một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r>
              <a:rPr lang="en-US" sz="2800" dirty="0" err="1" smtClean="0"/>
              <a:t>hỏi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15037" y="1415747"/>
            <a:ext cx="5631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en-US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Khi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các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cầu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thận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bị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viêm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và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suy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thoái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sẽ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dẫn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tới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suy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thận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toàn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bộ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.</a:t>
            </a:r>
            <a:endParaRPr lang="en-US" altLang="en-US" dirty="0"/>
          </a:p>
          <a:p>
            <a:pPr lvl="0" algn="just"/>
            <a:endParaRPr lang="en-US" altLang="en-US" dirty="0" smtClean="0">
              <a:solidFill>
                <a:srgbClr val="000000"/>
              </a:solidFill>
              <a:latin typeface="Open Sans"/>
            </a:endParaRPr>
          </a:p>
          <a:p>
            <a:pPr lvl="0" algn="just"/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Khi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các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tế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bào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ống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thận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làm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việc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kém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hiệu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quả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hay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bị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tổn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thương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từng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mảng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tế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bào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thận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có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thể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bị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sưng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phồng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làm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tắc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ống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thận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hoặc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thậm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chí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bị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chết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và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rụng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ra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làm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cho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nước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tiểu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trong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ống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hòa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thẳng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vào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máu</a:t>
            </a:r>
            <a:endParaRPr lang="en-US" altLang="en-US" dirty="0"/>
          </a:p>
          <a:p>
            <a:pPr lvl="0" algn="just"/>
            <a:r>
              <a:rPr lang="en-US" altLang="en-US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Khi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đường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dẫn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nước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tiểu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bị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nghẽn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bởi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sỏi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có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thể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khiến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cho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việc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bài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tiết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nước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tiểu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bị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tắc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Open Sans"/>
              </a:rPr>
              <a:t>nghẽn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57263"/>
            <a:ext cx="12192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                                                                                                               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65019" y="957264"/>
            <a:ext cx="150017" cy="3013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3970293"/>
            <a:ext cx="12192000" cy="21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400049" y="1415747"/>
            <a:ext cx="53816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Khi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các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cầu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thận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viêm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suy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thoái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có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dẫn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đến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những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hậu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quả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nghiêm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trọng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như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thế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nào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đến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sức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khỏe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Khi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các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tế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bào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ống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thận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làm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việc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kém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hiệu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quả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hay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tổn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thương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có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dẫn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đến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hậu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quả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như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thế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nào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tới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sức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khỏe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Khi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đường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dẫn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nước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tiểu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nghẽn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bởi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sỏi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có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ảnh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hưởng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như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thế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nào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tới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sức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khỏe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415747"/>
            <a:ext cx="400048" cy="25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80056" y="1415747"/>
            <a:ext cx="311944" cy="25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838" y="642938"/>
            <a:ext cx="467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II.Ghép</a:t>
            </a:r>
            <a:r>
              <a:rPr lang="en-US" sz="2800" dirty="0" smtClean="0"/>
              <a:t> </a:t>
            </a:r>
            <a:r>
              <a:rPr lang="en-US" sz="2800" dirty="0" err="1" smtClean="0"/>
              <a:t>thận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77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532" y="742950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0B0F0"/>
                </a:solidFill>
              </a:rPr>
              <a:t>Buổi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thuyết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trình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của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chúng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em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đến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đây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là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kết</a:t>
            </a:r>
            <a:r>
              <a:rPr lang="en-US" sz="3600" dirty="0" smtClean="0">
                <a:solidFill>
                  <a:srgbClr val="00B0F0"/>
                </a:solidFill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</a:rPr>
              <a:t>thúc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138" y="2114550"/>
            <a:ext cx="1024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Xin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trân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trọng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cảm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ơn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thầy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cô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và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các</a:t>
            </a:r>
            <a:r>
              <a:rPr lang="en-US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bạn</a:t>
            </a:r>
            <a:endParaRPr lang="en-US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7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2022-02-09T13:30:39Z</dcterms:created>
  <dcterms:modified xsi:type="dcterms:W3CDTF">2022-02-09T14:28:49Z</dcterms:modified>
</cp:coreProperties>
</file>