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5"/>
  </p:normalViewPr>
  <p:slideViewPr>
    <p:cSldViewPr snapToGrid="0">
      <p:cViewPr varScale="1">
        <p:scale>
          <a:sx n="106" d="100"/>
          <a:sy n="10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24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06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4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8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7309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2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1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3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90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71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80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ACC692-23DE-B24A-968D-44AADEB828C0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98C1A85-2198-8749-B901-D04511C1E1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4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C2123-D4B9-1725-E965-3E04C6AA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kumimoji="1"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CSC324 Individual Project</a:t>
            </a:r>
            <a:endParaRPr kumimoji="1" lang="zh-CN" alt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DC7E6-7D3C-DCCD-8F2C-88BEA36A1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Greenhouse Gas Tracker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Tommy Liu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2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70537-4ED0-1DC4-B60B-B40D866C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0021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Purpose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7433C-E792-DF65-6D3D-80F0AAF6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TimesNewRomanPSMT"/>
              </a:rPr>
              <a:t>V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TimesNewRomanPSMT"/>
              </a:rPr>
              <a:t>isualizes greenhouse gas emissions data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TimesNewRomanPSMT"/>
              </a:rPr>
              <a:t>Include different countries/regions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effectLst/>
                <a:latin typeface="TimesNewRomanPSMT"/>
              </a:rPr>
              <a:t>From year 18</a:t>
            </a:r>
            <a:r>
              <a:rPr lang="en-US" altLang="zh-CN" dirty="0">
                <a:solidFill>
                  <a:srgbClr val="333333"/>
                </a:solidFill>
                <a:latin typeface="TimesNewRomanPSMT"/>
              </a:rPr>
              <a:t>51 to 2021</a:t>
            </a:r>
            <a:endParaRPr lang="en-US" altLang="zh-CN" dirty="0">
              <a:solidFill>
                <a:srgbClr val="333333"/>
              </a:solidFill>
              <a:effectLst/>
              <a:latin typeface="TimesNewRomanPSMT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TimesNewRomanPSMT"/>
              </a:rPr>
              <a:t>P</a:t>
            </a:r>
            <a:r>
              <a:rPr lang="en-US" altLang="zh-CN" dirty="0">
                <a:solidFill>
                  <a:srgbClr val="333333"/>
                </a:solidFill>
                <a:effectLst/>
                <a:latin typeface="TimesNewRomanPSMT"/>
              </a:rPr>
              <a:t>rovides insights into emissions trends and comparisons between countries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TimesNewRomanPSMT"/>
              </a:rPr>
              <a:t>Map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effectLst/>
                <a:latin typeface="TimesNewRomanPSMT"/>
              </a:rPr>
              <a:t>Line charts</a:t>
            </a:r>
            <a:endParaRPr lang="en-US" altLang="zh-CN" dirty="0">
              <a:solidFill>
                <a:srgbClr val="333333"/>
              </a:solidFill>
              <a:latin typeface="TimesNewRomanPSMT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effectLst/>
                <a:latin typeface="TimesNewRomanPSMT"/>
              </a:rPr>
              <a:t>Bar charts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43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70537-4ED0-1DC4-B60B-B40D866C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0021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7433C-E792-DF65-6D3D-80F0AAF6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333333"/>
                </a:solidFill>
                <a:effectLst/>
                <a:latin typeface="TimesNewRomanPSMT"/>
              </a:rPr>
              <a:t>How have greenhouse gas emissions trends evolved over time?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333333"/>
              </a:solidFill>
              <a:latin typeface="TimesNewRomanPSMT"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TimesNewRomanPSMT"/>
              </a:rPr>
              <a:t>How do different countries compare in terms of their emissions?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333333"/>
              </a:solidFill>
              <a:latin typeface="TimesNewRomanPSMT"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TimesNewRomanPSMT"/>
              </a:rPr>
              <a:t>How do emissions metrics vary when normalized by population or GDP? 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0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70537-4ED0-1DC4-B60B-B40D866C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0021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7433C-E792-DF65-6D3D-80F0AAF6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8999621" cy="3581400"/>
          </a:xfrm>
        </p:spPr>
        <p:txBody>
          <a:bodyPr/>
          <a:lstStyle/>
          <a:p>
            <a:r>
              <a:rPr lang="en-US" altLang="zh-CN" sz="1800" dirty="0">
                <a:solidFill>
                  <a:srgbClr val="333333"/>
                </a:solidFill>
                <a:effectLst/>
                <a:latin typeface="TimesNewRomanPSMT"/>
              </a:rPr>
              <a:t>The total Greenhouse Gas emission is increasin</a:t>
            </a:r>
            <a:r>
              <a:rPr lang="en-US" altLang="zh-CN" sz="1800" dirty="0">
                <a:solidFill>
                  <a:srgbClr val="333333"/>
                </a:solidFill>
                <a:latin typeface="TimesNewRomanPSMT"/>
              </a:rPr>
              <a:t>g. (Figure 1)</a:t>
            </a:r>
          </a:p>
          <a:p>
            <a:pPr lvl="1"/>
            <a:r>
              <a:rPr lang="en-US" altLang="zh-CN" sz="1800" dirty="0">
                <a:solidFill>
                  <a:srgbClr val="333333"/>
                </a:solidFill>
                <a:effectLst/>
                <a:latin typeface="TimesNewRomanPSMT"/>
              </a:rPr>
              <a:t>Increasing speed</a:t>
            </a:r>
            <a:endParaRPr lang="en-US" altLang="zh-CN" sz="1800" dirty="0">
              <a:solidFill>
                <a:srgbClr val="333333"/>
              </a:solidFill>
              <a:latin typeface="TimesNewRomanPSMT"/>
            </a:endParaRPr>
          </a:p>
          <a:p>
            <a:pPr lvl="1"/>
            <a:r>
              <a:rPr lang="en-US" altLang="zh-CN" sz="1800" dirty="0">
                <a:solidFill>
                  <a:srgbClr val="333333"/>
                </a:solidFill>
                <a:latin typeface="TimesNewRomanPSMT"/>
              </a:rPr>
              <a:t>Slight decrement during the covid and general economic recessions</a:t>
            </a:r>
          </a:p>
          <a:p>
            <a:r>
              <a:rPr lang="en-US" altLang="zh-CN" sz="1800" dirty="0">
                <a:solidFill>
                  <a:srgbClr val="333333"/>
                </a:solidFill>
                <a:latin typeface="TimesNewRomanPSMT"/>
              </a:rPr>
              <a:t>The United States and China has the highest emission after the 21</a:t>
            </a:r>
            <a:r>
              <a:rPr lang="en-US" altLang="zh-CN" sz="1800" baseline="30000" dirty="0">
                <a:solidFill>
                  <a:srgbClr val="333333"/>
                </a:solidFill>
                <a:latin typeface="TimesNewRomanPSMT"/>
              </a:rPr>
              <a:t>st</a:t>
            </a:r>
            <a:r>
              <a:rPr lang="en-US" altLang="zh-CN" sz="1800" dirty="0">
                <a:solidFill>
                  <a:srgbClr val="333333"/>
                </a:solidFill>
                <a:latin typeface="TimesNewRomanPSMT"/>
              </a:rPr>
              <a:t> century. (Figure 2)</a:t>
            </a:r>
            <a:endParaRPr lang="en-US" altLang="zh-CN" sz="1800" dirty="0">
              <a:solidFill>
                <a:srgbClr val="333333"/>
              </a:solidFill>
              <a:effectLst/>
              <a:latin typeface="TimesNewRomanPSMT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333333"/>
              </a:solidFill>
              <a:latin typeface="TimesNewRomanPSMT"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TimesNewRomanPSMT"/>
              </a:rPr>
              <a:t>The United States, Canada, and Australia has the heist emission both per capital and per GDP after the 21</a:t>
            </a:r>
            <a:r>
              <a:rPr lang="en-US" altLang="zh-CN" sz="1800" baseline="30000" dirty="0">
                <a:solidFill>
                  <a:srgbClr val="333333"/>
                </a:solidFill>
                <a:effectLst/>
                <a:latin typeface="TimesNewRomanPSMT"/>
              </a:rPr>
              <a:t>st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NewRomanPSMT"/>
              </a:rPr>
              <a:t> centur</a:t>
            </a:r>
            <a:r>
              <a:rPr lang="en-US" altLang="zh-CN" sz="1800" dirty="0">
                <a:solidFill>
                  <a:srgbClr val="333333"/>
                </a:solidFill>
                <a:latin typeface="TimesNewRomanPSMT"/>
              </a:rPr>
              <a:t>y. (Figure 3)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795F67-DA83-CFAE-8F63-453C7EA3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0" y="4156853"/>
            <a:ext cx="4677327" cy="27011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5E12EF-6DA4-AA82-7453-D49D2053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716" y="0"/>
            <a:ext cx="4299284" cy="2423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C2BF00-62C3-CBC1-AABE-A92E800C9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673" y="4178911"/>
            <a:ext cx="4677327" cy="27011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27D3DC-7C27-B5D6-5055-AA3110811C6B}"/>
              </a:ext>
            </a:extLst>
          </p:cNvPr>
          <p:cNvSpPr txBox="1"/>
          <p:nvPr/>
        </p:nvSpPr>
        <p:spPr>
          <a:xfrm>
            <a:off x="9565106" y="2423286"/>
            <a:ext cx="80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 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7D098C-719F-CCC5-B289-04910CDB107B}"/>
              </a:ext>
            </a:extLst>
          </p:cNvPr>
          <p:cNvSpPr txBox="1"/>
          <p:nvPr/>
        </p:nvSpPr>
        <p:spPr>
          <a:xfrm>
            <a:off x="5313947" y="5368926"/>
            <a:ext cx="80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 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458232-8FF4-4166-08B2-5AFC1643756A}"/>
              </a:ext>
            </a:extLst>
          </p:cNvPr>
          <p:cNvSpPr txBox="1"/>
          <p:nvPr/>
        </p:nvSpPr>
        <p:spPr>
          <a:xfrm>
            <a:off x="6565232" y="5368925"/>
            <a:ext cx="80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 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63447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{E0551CCC-264F-024E-B322-C0E3723CF5E2}tf10001072</Template>
  <TotalTime>14</TotalTime>
  <Words>150</Words>
  <Application>Microsoft Macintosh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TimesNewRomanPSMT</vt:lpstr>
      <vt:lpstr>Franklin Gothic Book</vt:lpstr>
      <vt:lpstr>Times New Roman</vt:lpstr>
      <vt:lpstr>剪切</vt:lpstr>
      <vt:lpstr>CSC324 Individual Project</vt:lpstr>
      <vt:lpstr>Data Visualization Purpose</vt:lpstr>
      <vt:lpstr>Questions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CSC324 Individual Project</dc:title>
  <dc:creator>Chenxing Liu</dc:creator>
  <cp:lastModifiedBy>Chenxing Liu</cp:lastModifiedBy>
  <cp:revision>1</cp:revision>
  <dcterms:created xsi:type="dcterms:W3CDTF">2023-10-11T01:09:49Z</dcterms:created>
  <dcterms:modified xsi:type="dcterms:W3CDTF">2023-10-11T01:24:17Z</dcterms:modified>
</cp:coreProperties>
</file>