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325" r:id="rId3"/>
    <p:sldId id="326" r:id="rId4"/>
    <p:sldId id="289" r:id="rId5"/>
    <p:sldId id="265" r:id="rId6"/>
    <p:sldId id="288" r:id="rId7"/>
    <p:sldId id="297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86" r:id="rId17"/>
    <p:sldId id="313" r:id="rId18"/>
    <p:sldId id="314" r:id="rId19"/>
    <p:sldId id="315" r:id="rId20"/>
    <p:sldId id="316" r:id="rId21"/>
    <p:sldId id="317" r:id="rId22"/>
    <p:sldId id="290" r:id="rId23"/>
    <p:sldId id="318" r:id="rId24"/>
    <p:sldId id="319" r:id="rId25"/>
    <p:sldId id="320" r:id="rId26"/>
    <p:sldId id="321" r:id="rId27"/>
    <p:sldId id="291" r:id="rId28"/>
    <p:sldId id="322" r:id="rId29"/>
    <p:sldId id="292" r:id="rId30"/>
    <p:sldId id="329" r:id="rId31"/>
    <p:sldId id="293" r:id="rId32"/>
    <p:sldId id="330" r:id="rId33"/>
    <p:sldId id="331" r:id="rId34"/>
    <p:sldId id="332" r:id="rId35"/>
    <p:sldId id="333" r:id="rId36"/>
    <p:sldId id="327" r:id="rId37"/>
    <p:sldId id="328" r:id="rId3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D51"/>
    <a:srgbClr val="B6D279"/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91C08-8BA5-419A-BBD6-A9D6F3A33E43}" v="113" dt="2024-07-20T20:12:10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3348" y="108"/>
      </p:cViewPr>
      <p:guideLst>
        <p:guide orient="horz" pos="31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Michaelsen" userId="073f75bd1771b281" providerId="LiveId" clId="{4F091C08-8BA5-419A-BBD6-A9D6F3A33E43}"/>
    <pc:docChg chg="undo redo custSel addSld delSld modSld sldOrd">
      <pc:chgData name="Thiago Michaelsen" userId="073f75bd1771b281" providerId="LiveId" clId="{4F091C08-8BA5-419A-BBD6-A9D6F3A33E43}" dt="2024-07-20T20:12:10.903" v="1074"/>
      <pc:docMkLst>
        <pc:docMk/>
      </pc:docMkLst>
      <pc:sldChg chg="delSp mod">
        <pc:chgData name="Thiago Michaelsen" userId="073f75bd1771b281" providerId="LiveId" clId="{4F091C08-8BA5-419A-BBD6-A9D6F3A33E43}" dt="2024-07-20T16:26:22.273" v="810" actId="478"/>
        <pc:sldMkLst>
          <pc:docMk/>
          <pc:sldMk cId="2671988725" sldId="256"/>
        </pc:sldMkLst>
        <pc:spChg chg="del">
          <ac:chgData name="Thiago Michaelsen" userId="073f75bd1771b281" providerId="LiveId" clId="{4F091C08-8BA5-419A-BBD6-A9D6F3A33E43}" dt="2024-07-20T16:26:22.273" v="810" actId="478"/>
          <ac:spMkLst>
            <pc:docMk/>
            <pc:sldMk cId="2671988725" sldId="256"/>
            <ac:spMk id="3" creationId="{E49F0AB0-F5AB-801A-83CA-A555F4DEC509}"/>
          </ac:spMkLst>
        </pc:spChg>
      </pc:sldChg>
      <pc:sldChg chg="del">
        <pc:chgData name="Thiago Michaelsen" userId="073f75bd1771b281" providerId="LiveId" clId="{4F091C08-8BA5-419A-BBD6-A9D6F3A33E43}" dt="2024-07-20T16:14:14.023" v="506" actId="47"/>
        <pc:sldMkLst>
          <pc:docMk/>
          <pc:sldMk cId="667043201" sldId="261"/>
        </pc:sldMkLst>
      </pc:sldChg>
      <pc:sldChg chg="del">
        <pc:chgData name="Thiago Michaelsen" userId="073f75bd1771b281" providerId="LiveId" clId="{4F091C08-8BA5-419A-BBD6-A9D6F3A33E43}" dt="2024-07-20T16:14:17.378" v="509" actId="47"/>
        <pc:sldMkLst>
          <pc:docMk/>
          <pc:sldMk cId="4098851528" sldId="262"/>
        </pc:sldMkLst>
      </pc:sldChg>
      <pc:sldChg chg="addSp delSp modSp del mod">
        <pc:chgData name="Thiago Michaelsen" userId="073f75bd1771b281" providerId="LiveId" clId="{4F091C08-8BA5-419A-BBD6-A9D6F3A33E43}" dt="2024-07-20T16:15:57.416" v="536" actId="47"/>
        <pc:sldMkLst>
          <pc:docMk/>
          <pc:sldMk cId="3004000852" sldId="263"/>
        </pc:sldMkLst>
        <pc:spChg chg="del mod">
          <ac:chgData name="Thiago Michaelsen" userId="073f75bd1771b281" providerId="LiveId" clId="{4F091C08-8BA5-419A-BBD6-A9D6F3A33E43}" dt="2024-07-20T16:15:44.368" v="531"/>
          <ac:spMkLst>
            <pc:docMk/>
            <pc:sldMk cId="3004000852" sldId="263"/>
            <ac:spMk id="2" creationId="{5F8A268F-DF04-2C6F-1AF7-579F8D46FDD0}"/>
          </ac:spMkLst>
        </pc:spChg>
        <pc:spChg chg="mod">
          <ac:chgData name="Thiago Michaelsen" userId="073f75bd1771b281" providerId="LiveId" clId="{4F091C08-8BA5-419A-BBD6-A9D6F3A33E43}" dt="2024-07-18T22:25:43.515" v="71" actId="6549"/>
          <ac:spMkLst>
            <pc:docMk/>
            <pc:sldMk cId="3004000852" sldId="263"/>
            <ac:spMk id="3" creationId="{26767187-6DF7-80A9-F3B9-FCD72DDF717D}"/>
          </ac:spMkLst>
        </pc:spChg>
        <pc:spChg chg="mod">
          <ac:chgData name="Thiago Michaelsen" userId="073f75bd1771b281" providerId="LiveId" clId="{4F091C08-8BA5-419A-BBD6-A9D6F3A33E43}" dt="2024-07-18T22:25:51.431" v="91" actId="20577"/>
          <ac:spMkLst>
            <pc:docMk/>
            <pc:sldMk cId="3004000852" sldId="263"/>
            <ac:spMk id="4" creationId="{25CCF5E4-57B1-4237-190B-AC69C1A6536B}"/>
          </ac:spMkLst>
        </pc:spChg>
        <pc:picChg chg="del mod modCrop">
          <ac:chgData name="Thiago Michaelsen" userId="073f75bd1771b281" providerId="LiveId" clId="{4F091C08-8BA5-419A-BBD6-A9D6F3A33E43}" dt="2024-07-18T22:27:42.051" v="106" actId="478"/>
          <ac:picMkLst>
            <pc:docMk/>
            <pc:sldMk cId="3004000852" sldId="263"/>
            <ac:picMk id="6" creationId="{A2D9A93F-3803-E8E7-32AC-1BF775A02A77}"/>
          </ac:picMkLst>
        </pc:picChg>
        <pc:picChg chg="add del mod">
          <ac:chgData name="Thiago Michaelsen" userId="073f75bd1771b281" providerId="LiveId" clId="{4F091C08-8BA5-419A-BBD6-A9D6F3A33E43}" dt="2024-07-20T16:15:49.583" v="533" actId="21"/>
          <ac:picMkLst>
            <pc:docMk/>
            <pc:sldMk cId="3004000852" sldId="263"/>
            <ac:picMk id="8" creationId="{D8A696F9-016E-C3EA-D7D7-7681BB3F7D05}"/>
          </ac:picMkLst>
        </pc:picChg>
      </pc:sldChg>
      <pc:sldChg chg="addSp delSp modSp mod ord">
        <pc:chgData name="Thiago Michaelsen" userId="073f75bd1771b281" providerId="LiveId" clId="{4F091C08-8BA5-419A-BBD6-A9D6F3A33E43}" dt="2024-07-18T22:40:04.162" v="195" actId="20577"/>
        <pc:sldMkLst>
          <pc:docMk/>
          <pc:sldMk cId="796699739" sldId="265"/>
        </pc:sldMkLst>
        <pc:spChg chg="mod">
          <ac:chgData name="Thiago Michaelsen" userId="073f75bd1771b281" providerId="LiveId" clId="{4F091C08-8BA5-419A-BBD6-A9D6F3A33E43}" dt="2024-07-18T22:40:04.162" v="195" actId="20577"/>
          <ac:spMkLst>
            <pc:docMk/>
            <pc:sldMk cId="796699739" sldId="265"/>
            <ac:spMk id="2" creationId="{5F8A268F-DF04-2C6F-1AF7-579F8D46FDD0}"/>
          </ac:spMkLst>
        </pc:spChg>
        <pc:spChg chg="add del">
          <ac:chgData name="Thiago Michaelsen" userId="073f75bd1771b281" providerId="LiveId" clId="{4F091C08-8BA5-419A-BBD6-A9D6F3A33E43}" dt="2024-07-18T22:38:27.022" v="188" actId="478"/>
          <ac:spMkLst>
            <pc:docMk/>
            <pc:sldMk cId="796699739" sldId="265"/>
            <ac:spMk id="8" creationId="{957DEA41-F874-4048-D923-F644204F2102}"/>
          </ac:spMkLst>
        </pc:spChg>
        <pc:picChg chg="add mod">
          <ac:chgData name="Thiago Michaelsen" userId="073f75bd1771b281" providerId="LiveId" clId="{4F091C08-8BA5-419A-BBD6-A9D6F3A33E43}" dt="2024-07-18T22:35:15.202" v="176" actId="29295"/>
          <ac:picMkLst>
            <pc:docMk/>
            <pc:sldMk cId="796699739" sldId="265"/>
            <ac:picMk id="6" creationId="{719804AC-C17B-CE3A-EDD8-771F98664230}"/>
          </ac:picMkLst>
        </pc:picChg>
        <pc:picChg chg="del">
          <ac:chgData name="Thiago Michaelsen" userId="073f75bd1771b281" providerId="LiveId" clId="{4F091C08-8BA5-419A-BBD6-A9D6F3A33E43}" dt="2024-07-18T22:38:09.881" v="181" actId="478"/>
          <ac:picMkLst>
            <pc:docMk/>
            <pc:sldMk cId="796699739" sldId="265"/>
            <ac:picMk id="15" creationId="{5700C8E0-6626-D7DD-1010-655515E46874}"/>
          </ac:picMkLst>
        </pc:picChg>
        <pc:picChg chg="del mod modCrop">
          <ac:chgData name="Thiago Michaelsen" userId="073f75bd1771b281" providerId="LiveId" clId="{4F091C08-8BA5-419A-BBD6-A9D6F3A33E43}" dt="2024-07-18T22:35:00.799" v="175" actId="478"/>
          <ac:picMkLst>
            <pc:docMk/>
            <pc:sldMk cId="796699739" sldId="265"/>
            <ac:picMk id="25" creationId="{68D9D51D-79E1-64B4-7B7A-A0A4BFAC6E56}"/>
          </ac:picMkLst>
        </pc:picChg>
      </pc:sldChg>
      <pc:sldChg chg="del">
        <pc:chgData name="Thiago Michaelsen" userId="073f75bd1771b281" providerId="LiveId" clId="{4F091C08-8BA5-419A-BBD6-A9D6F3A33E43}" dt="2024-07-20T16:18:11.060" v="622" actId="47"/>
        <pc:sldMkLst>
          <pc:docMk/>
          <pc:sldMk cId="2185512117" sldId="266"/>
        </pc:sldMkLst>
      </pc:sldChg>
      <pc:sldChg chg="del">
        <pc:chgData name="Thiago Michaelsen" userId="073f75bd1771b281" providerId="LiveId" clId="{4F091C08-8BA5-419A-BBD6-A9D6F3A33E43}" dt="2024-07-20T16:14:15.336" v="507" actId="47"/>
        <pc:sldMkLst>
          <pc:docMk/>
          <pc:sldMk cId="3385887854" sldId="267"/>
        </pc:sldMkLst>
      </pc:sldChg>
      <pc:sldChg chg="del">
        <pc:chgData name="Thiago Michaelsen" userId="073f75bd1771b281" providerId="LiveId" clId="{4F091C08-8BA5-419A-BBD6-A9D6F3A33E43}" dt="2024-07-20T16:14:16.344" v="508" actId="47"/>
        <pc:sldMkLst>
          <pc:docMk/>
          <pc:sldMk cId="3136556412" sldId="268"/>
        </pc:sldMkLst>
      </pc:sldChg>
      <pc:sldChg chg="del">
        <pc:chgData name="Thiago Michaelsen" userId="073f75bd1771b281" providerId="LiveId" clId="{4F091C08-8BA5-419A-BBD6-A9D6F3A33E43}" dt="2024-07-20T16:14:18.251" v="510" actId="47"/>
        <pc:sldMkLst>
          <pc:docMk/>
          <pc:sldMk cId="3797347466" sldId="269"/>
        </pc:sldMkLst>
      </pc:sldChg>
      <pc:sldChg chg="del">
        <pc:chgData name="Thiago Michaelsen" userId="073f75bd1771b281" providerId="LiveId" clId="{4F091C08-8BA5-419A-BBD6-A9D6F3A33E43}" dt="2024-07-20T16:14:19.217" v="511" actId="47"/>
        <pc:sldMkLst>
          <pc:docMk/>
          <pc:sldMk cId="4049074150" sldId="270"/>
        </pc:sldMkLst>
      </pc:sldChg>
      <pc:sldChg chg="del">
        <pc:chgData name="Thiago Michaelsen" userId="073f75bd1771b281" providerId="LiveId" clId="{4F091C08-8BA5-419A-BBD6-A9D6F3A33E43}" dt="2024-07-20T16:14:20.177" v="512" actId="47"/>
        <pc:sldMkLst>
          <pc:docMk/>
          <pc:sldMk cId="2338376511" sldId="271"/>
        </pc:sldMkLst>
      </pc:sldChg>
      <pc:sldChg chg="del">
        <pc:chgData name="Thiago Michaelsen" userId="073f75bd1771b281" providerId="LiveId" clId="{4F091C08-8BA5-419A-BBD6-A9D6F3A33E43}" dt="2024-07-20T16:14:23.640" v="515" actId="47"/>
        <pc:sldMkLst>
          <pc:docMk/>
          <pc:sldMk cId="4065566745" sldId="272"/>
        </pc:sldMkLst>
      </pc:sldChg>
      <pc:sldChg chg="del">
        <pc:chgData name="Thiago Michaelsen" userId="073f75bd1771b281" providerId="LiveId" clId="{4F091C08-8BA5-419A-BBD6-A9D6F3A33E43}" dt="2024-07-20T16:14:21.841" v="513" actId="47"/>
        <pc:sldMkLst>
          <pc:docMk/>
          <pc:sldMk cId="817067058" sldId="273"/>
        </pc:sldMkLst>
      </pc:sldChg>
      <pc:sldChg chg="del">
        <pc:chgData name="Thiago Michaelsen" userId="073f75bd1771b281" providerId="LiveId" clId="{4F091C08-8BA5-419A-BBD6-A9D6F3A33E43}" dt="2024-07-20T16:14:22.901" v="514" actId="47"/>
        <pc:sldMkLst>
          <pc:docMk/>
          <pc:sldMk cId="1848873964" sldId="274"/>
        </pc:sldMkLst>
      </pc:sldChg>
      <pc:sldChg chg="del">
        <pc:chgData name="Thiago Michaelsen" userId="073f75bd1771b281" providerId="LiveId" clId="{4F091C08-8BA5-419A-BBD6-A9D6F3A33E43}" dt="2024-07-20T16:14:24.489" v="516" actId="47"/>
        <pc:sldMkLst>
          <pc:docMk/>
          <pc:sldMk cId="3006414269" sldId="275"/>
        </pc:sldMkLst>
      </pc:sldChg>
      <pc:sldChg chg="del">
        <pc:chgData name="Thiago Michaelsen" userId="073f75bd1771b281" providerId="LiveId" clId="{4F091C08-8BA5-419A-BBD6-A9D6F3A33E43}" dt="2024-07-20T16:14:25.259" v="517" actId="47"/>
        <pc:sldMkLst>
          <pc:docMk/>
          <pc:sldMk cId="1057121604" sldId="276"/>
        </pc:sldMkLst>
      </pc:sldChg>
      <pc:sldChg chg="del">
        <pc:chgData name="Thiago Michaelsen" userId="073f75bd1771b281" providerId="LiveId" clId="{4F091C08-8BA5-419A-BBD6-A9D6F3A33E43}" dt="2024-07-20T16:14:25.972" v="518" actId="47"/>
        <pc:sldMkLst>
          <pc:docMk/>
          <pc:sldMk cId="3907831468" sldId="277"/>
        </pc:sldMkLst>
      </pc:sldChg>
      <pc:sldChg chg="del">
        <pc:chgData name="Thiago Michaelsen" userId="073f75bd1771b281" providerId="LiveId" clId="{4F091C08-8BA5-419A-BBD6-A9D6F3A33E43}" dt="2024-07-20T16:14:28.539" v="521" actId="47"/>
        <pc:sldMkLst>
          <pc:docMk/>
          <pc:sldMk cId="596566617" sldId="278"/>
        </pc:sldMkLst>
      </pc:sldChg>
      <pc:sldChg chg="del">
        <pc:chgData name="Thiago Michaelsen" userId="073f75bd1771b281" providerId="LiveId" clId="{4F091C08-8BA5-419A-BBD6-A9D6F3A33E43}" dt="2024-07-20T16:14:26.708" v="519" actId="47"/>
        <pc:sldMkLst>
          <pc:docMk/>
          <pc:sldMk cId="1027381058" sldId="279"/>
        </pc:sldMkLst>
      </pc:sldChg>
      <pc:sldChg chg="del">
        <pc:chgData name="Thiago Michaelsen" userId="073f75bd1771b281" providerId="LiveId" clId="{4F091C08-8BA5-419A-BBD6-A9D6F3A33E43}" dt="2024-07-20T16:14:27.465" v="520" actId="47"/>
        <pc:sldMkLst>
          <pc:docMk/>
          <pc:sldMk cId="3934859674" sldId="280"/>
        </pc:sldMkLst>
      </pc:sldChg>
      <pc:sldChg chg="del">
        <pc:chgData name="Thiago Michaelsen" userId="073f75bd1771b281" providerId="LiveId" clId="{4F091C08-8BA5-419A-BBD6-A9D6F3A33E43}" dt="2024-07-20T16:14:29.378" v="522" actId="47"/>
        <pc:sldMkLst>
          <pc:docMk/>
          <pc:sldMk cId="1011731902" sldId="281"/>
        </pc:sldMkLst>
      </pc:sldChg>
      <pc:sldChg chg="del">
        <pc:chgData name="Thiago Michaelsen" userId="073f75bd1771b281" providerId="LiveId" clId="{4F091C08-8BA5-419A-BBD6-A9D6F3A33E43}" dt="2024-07-20T16:14:30.086" v="523" actId="47"/>
        <pc:sldMkLst>
          <pc:docMk/>
          <pc:sldMk cId="4077838316" sldId="282"/>
        </pc:sldMkLst>
      </pc:sldChg>
      <pc:sldChg chg="modSp del mod">
        <pc:chgData name="Thiago Michaelsen" userId="073f75bd1771b281" providerId="LiveId" clId="{4F091C08-8BA5-419A-BBD6-A9D6F3A33E43}" dt="2024-07-20T16:24:47.454" v="790" actId="2696"/>
        <pc:sldMkLst>
          <pc:docMk/>
          <pc:sldMk cId="3920495214" sldId="283"/>
        </pc:sldMkLst>
        <pc:spChg chg="mod">
          <ac:chgData name="Thiago Michaelsen" userId="073f75bd1771b281" providerId="LiveId" clId="{4F091C08-8BA5-419A-BBD6-A9D6F3A33E43}" dt="2024-07-20T16:20:38.128" v="640" actId="33524"/>
          <ac:spMkLst>
            <pc:docMk/>
            <pc:sldMk cId="3920495214" sldId="283"/>
            <ac:spMk id="2" creationId="{5F8A268F-DF04-2C6F-1AF7-579F8D46FDD0}"/>
          </ac:spMkLst>
        </pc:spChg>
      </pc:sldChg>
      <pc:sldChg chg="add del">
        <pc:chgData name="Thiago Michaelsen" userId="073f75bd1771b281" providerId="LiveId" clId="{4F091C08-8BA5-419A-BBD6-A9D6F3A33E43}" dt="2024-07-20T16:19:46.973" v="636" actId="47"/>
        <pc:sldMkLst>
          <pc:docMk/>
          <pc:sldMk cId="2390956622" sldId="284"/>
        </pc:sldMkLst>
      </pc:sldChg>
      <pc:sldChg chg="modSp mod">
        <pc:chgData name="Thiago Michaelsen" userId="073f75bd1771b281" providerId="LiveId" clId="{4F091C08-8BA5-419A-BBD6-A9D6F3A33E43}" dt="2024-07-18T22:22:44.870" v="45" actId="14100"/>
        <pc:sldMkLst>
          <pc:docMk/>
          <pc:sldMk cId="2562223861" sldId="286"/>
        </pc:sldMkLst>
        <pc:spChg chg="mod">
          <ac:chgData name="Thiago Michaelsen" userId="073f75bd1771b281" providerId="LiveId" clId="{4F091C08-8BA5-419A-BBD6-A9D6F3A33E43}" dt="2024-07-18T22:22:44.870" v="45" actId="14100"/>
          <ac:spMkLst>
            <pc:docMk/>
            <pc:sldMk cId="2562223861" sldId="286"/>
            <ac:spMk id="3" creationId="{93533FB0-D3C0-9791-4F72-0D1731465A20}"/>
          </ac:spMkLst>
        </pc:spChg>
      </pc:sldChg>
      <pc:sldChg chg="modSp add mod">
        <pc:chgData name="Thiago Michaelsen" userId="073f75bd1771b281" providerId="LiveId" clId="{4F091C08-8BA5-419A-BBD6-A9D6F3A33E43}" dt="2024-07-18T22:22:39.238" v="41" actId="14100"/>
        <pc:sldMkLst>
          <pc:docMk/>
          <pc:sldMk cId="3931538114" sldId="290"/>
        </pc:sldMkLst>
        <pc:spChg chg="mod">
          <ac:chgData name="Thiago Michaelsen" userId="073f75bd1771b281" providerId="LiveId" clId="{4F091C08-8BA5-419A-BBD6-A9D6F3A33E43}" dt="2024-07-18T22:22:39.238" v="41" actId="14100"/>
          <ac:spMkLst>
            <pc:docMk/>
            <pc:sldMk cId="3931538114" sldId="290"/>
            <ac:spMk id="3" creationId="{93533FB0-D3C0-9791-4F72-0D1731465A20}"/>
          </ac:spMkLst>
        </pc:spChg>
        <pc:spChg chg="mod">
          <ac:chgData name="Thiago Michaelsen" userId="073f75bd1771b281" providerId="LiveId" clId="{4F091C08-8BA5-419A-BBD6-A9D6F3A33E43}" dt="2024-07-18T22:20:08.218" v="9" actId="20577"/>
          <ac:spMkLst>
            <pc:docMk/>
            <pc:sldMk cId="3931538114" sldId="290"/>
            <ac:spMk id="4" creationId="{0E49EEBC-3AEF-FA23-4067-E0866590C14C}"/>
          </ac:spMkLst>
        </pc:spChg>
        <pc:spChg chg="mod">
          <ac:chgData name="Thiago Michaelsen" userId="073f75bd1771b281" providerId="LiveId" clId="{4F091C08-8BA5-419A-BBD6-A9D6F3A33E43}" dt="2024-07-18T22:20:19.824" v="10"/>
          <ac:spMkLst>
            <pc:docMk/>
            <pc:sldMk cId="3931538114" sldId="290"/>
            <ac:spMk id="6" creationId="{A8281A8C-F51B-8070-EE7F-AC4CBC315387}"/>
          </ac:spMkLst>
        </pc:spChg>
      </pc:sldChg>
      <pc:sldChg chg="modSp add mod">
        <pc:chgData name="Thiago Michaelsen" userId="073f75bd1771b281" providerId="LiveId" clId="{4F091C08-8BA5-419A-BBD6-A9D6F3A33E43}" dt="2024-07-18T22:21:49.975" v="32" actId="20577"/>
        <pc:sldMkLst>
          <pc:docMk/>
          <pc:sldMk cId="983562591" sldId="291"/>
        </pc:sldMkLst>
        <pc:spChg chg="mod">
          <ac:chgData name="Thiago Michaelsen" userId="073f75bd1771b281" providerId="LiveId" clId="{4F091C08-8BA5-419A-BBD6-A9D6F3A33E43}" dt="2024-07-18T22:21:29.315" v="30" actId="6549"/>
          <ac:spMkLst>
            <pc:docMk/>
            <pc:sldMk cId="983562591" sldId="291"/>
            <ac:spMk id="3" creationId="{93533FB0-D3C0-9791-4F72-0D1731465A20}"/>
          </ac:spMkLst>
        </pc:spChg>
        <pc:spChg chg="mod">
          <ac:chgData name="Thiago Michaelsen" userId="073f75bd1771b281" providerId="LiveId" clId="{4F091C08-8BA5-419A-BBD6-A9D6F3A33E43}" dt="2024-07-18T22:21:49.975" v="32" actId="20577"/>
          <ac:spMkLst>
            <pc:docMk/>
            <pc:sldMk cId="983562591" sldId="291"/>
            <ac:spMk id="4" creationId="{0E49EEBC-3AEF-FA23-4067-E0866590C14C}"/>
          </ac:spMkLst>
        </pc:spChg>
        <pc:spChg chg="mod">
          <ac:chgData name="Thiago Michaelsen" userId="073f75bd1771b281" providerId="LiveId" clId="{4F091C08-8BA5-419A-BBD6-A9D6F3A33E43}" dt="2024-07-18T22:21:44.305" v="31"/>
          <ac:spMkLst>
            <pc:docMk/>
            <pc:sldMk cId="983562591" sldId="291"/>
            <ac:spMk id="6" creationId="{A8281A8C-F51B-8070-EE7F-AC4CBC315387}"/>
          </ac:spMkLst>
        </pc:spChg>
      </pc:sldChg>
      <pc:sldChg chg="modSp add mod">
        <pc:chgData name="Thiago Michaelsen" userId="073f75bd1771b281" providerId="LiveId" clId="{4F091C08-8BA5-419A-BBD6-A9D6F3A33E43}" dt="2024-07-18T22:23:05.763" v="47"/>
        <pc:sldMkLst>
          <pc:docMk/>
          <pc:sldMk cId="2979541991" sldId="292"/>
        </pc:sldMkLst>
        <pc:spChg chg="mod">
          <ac:chgData name="Thiago Michaelsen" userId="073f75bd1771b281" providerId="LiveId" clId="{4F091C08-8BA5-419A-BBD6-A9D6F3A33E43}" dt="2024-07-18T22:22:14.929" v="37" actId="14100"/>
          <ac:spMkLst>
            <pc:docMk/>
            <pc:sldMk cId="2979541991" sldId="292"/>
            <ac:spMk id="3" creationId="{93533FB0-D3C0-9791-4F72-0D1731465A20}"/>
          </ac:spMkLst>
        </pc:spChg>
        <pc:spChg chg="mod">
          <ac:chgData name="Thiago Michaelsen" userId="073f75bd1771b281" providerId="LiveId" clId="{4F091C08-8BA5-419A-BBD6-A9D6F3A33E43}" dt="2024-07-18T22:22:54.127" v="46" actId="20577"/>
          <ac:spMkLst>
            <pc:docMk/>
            <pc:sldMk cId="2979541991" sldId="292"/>
            <ac:spMk id="4" creationId="{0E49EEBC-3AEF-FA23-4067-E0866590C14C}"/>
          </ac:spMkLst>
        </pc:spChg>
        <pc:spChg chg="mod">
          <ac:chgData name="Thiago Michaelsen" userId="073f75bd1771b281" providerId="LiveId" clId="{4F091C08-8BA5-419A-BBD6-A9D6F3A33E43}" dt="2024-07-18T22:23:05.763" v="47"/>
          <ac:spMkLst>
            <pc:docMk/>
            <pc:sldMk cId="2979541991" sldId="292"/>
            <ac:spMk id="6" creationId="{A8281A8C-F51B-8070-EE7F-AC4CBC315387}"/>
          </ac:spMkLst>
        </pc:spChg>
      </pc:sldChg>
      <pc:sldChg chg="modSp add mod">
        <pc:chgData name="Thiago Michaelsen" userId="073f75bd1771b281" providerId="LiveId" clId="{4F091C08-8BA5-419A-BBD6-A9D6F3A33E43}" dt="2024-07-18T22:23:49.879" v="52" actId="20577"/>
        <pc:sldMkLst>
          <pc:docMk/>
          <pc:sldMk cId="4153301102" sldId="293"/>
        </pc:sldMkLst>
        <pc:spChg chg="mod">
          <ac:chgData name="Thiago Michaelsen" userId="073f75bd1771b281" providerId="LiveId" clId="{4F091C08-8BA5-419A-BBD6-A9D6F3A33E43}" dt="2024-07-18T22:23:31.300" v="50"/>
          <ac:spMkLst>
            <pc:docMk/>
            <pc:sldMk cId="4153301102" sldId="293"/>
            <ac:spMk id="3" creationId="{93533FB0-D3C0-9791-4F72-0D1731465A20}"/>
          </ac:spMkLst>
        </pc:spChg>
        <pc:spChg chg="mod">
          <ac:chgData name="Thiago Michaelsen" userId="073f75bd1771b281" providerId="LiveId" clId="{4F091C08-8BA5-419A-BBD6-A9D6F3A33E43}" dt="2024-07-18T22:23:49.879" v="52" actId="20577"/>
          <ac:spMkLst>
            <pc:docMk/>
            <pc:sldMk cId="4153301102" sldId="293"/>
            <ac:spMk id="4" creationId="{0E49EEBC-3AEF-FA23-4067-E0866590C14C}"/>
          </ac:spMkLst>
        </pc:spChg>
        <pc:spChg chg="mod">
          <ac:chgData name="Thiago Michaelsen" userId="073f75bd1771b281" providerId="LiveId" clId="{4F091C08-8BA5-419A-BBD6-A9D6F3A33E43}" dt="2024-07-18T22:23:40.237" v="51"/>
          <ac:spMkLst>
            <pc:docMk/>
            <pc:sldMk cId="4153301102" sldId="293"/>
            <ac:spMk id="6" creationId="{A8281A8C-F51B-8070-EE7F-AC4CBC315387}"/>
          </ac:spMkLst>
        </pc:spChg>
      </pc:sldChg>
      <pc:sldChg chg="addSp delSp modSp add del mod ord">
        <pc:chgData name="Thiago Michaelsen" userId="073f75bd1771b281" providerId="LiveId" clId="{4F091C08-8BA5-419A-BBD6-A9D6F3A33E43}" dt="2024-07-20T16:16:42.661" v="546" actId="47"/>
        <pc:sldMkLst>
          <pc:docMk/>
          <pc:sldMk cId="466363950" sldId="294"/>
        </pc:sldMkLst>
        <pc:spChg chg="mod">
          <ac:chgData name="Thiago Michaelsen" userId="073f75bd1771b281" providerId="LiveId" clId="{4F091C08-8BA5-419A-BBD6-A9D6F3A33E43}" dt="2024-07-18T22:33:35.343" v="163" actId="12"/>
          <ac:spMkLst>
            <pc:docMk/>
            <pc:sldMk cId="466363950" sldId="294"/>
            <ac:spMk id="2" creationId="{5F8A268F-DF04-2C6F-1AF7-579F8D46FDD0}"/>
          </ac:spMkLst>
        </pc:spChg>
        <pc:spChg chg="mod">
          <ac:chgData name="Thiago Michaelsen" userId="073f75bd1771b281" providerId="LiveId" clId="{4F091C08-8BA5-419A-BBD6-A9D6F3A33E43}" dt="2024-07-18T22:30:22.234" v="131"/>
          <ac:spMkLst>
            <pc:docMk/>
            <pc:sldMk cId="466363950" sldId="294"/>
            <ac:spMk id="3" creationId="{26767187-6DF7-80A9-F3B9-FCD72DDF717D}"/>
          </ac:spMkLst>
        </pc:spChg>
        <pc:spChg chg="del mod">
          <ac:chgData name="Thiago Michaelsen" userId="073f75bd1771b281" providerId="LiveId" clId="{4F091C08-8BA5-419A-BBD6-A9D6F3A33E43}" dt="2024-07-18T22:33:15.985" v="160" actId="478"/>
          <ac:spMkLst>
            <pc:docMk/>
            <pc:sldMk cId="466363950" sldId="294"/>
            <ac:spMk id="4" creationId="{25CCF5E4-57B1-4237-190B-AC69C1A6536B}"/>
          </ac:spMkLst>
        </pc:spChg>
        <pc:spChg chg="add">
          <ac:chgData name="Thiago Michaelsen" userId="073f75bd1771b281" providerId="LiveId" clId="{4F091C08-8BA5-419A-BBD6-A9D6F3A33E43}" dt="2024-07-18T22:30:43.432" v="134"/>
          <ac:spMkLst>
            <pc:docMk/>
            <pc:sldMk cId="466363950" sldId="294"/>
            <ac:spMk id="6" creationId="{376856FA-7A27-0585-F8BB-B2C18A19A622}"/>
          </ac:spMkLst>
        </pc:spChg>
        <pc:spChg chg="add del mod">
          <ac:chgData name="Thiago Michaelsen" userId="073f75bd1771b281" providerId="LiveId" clId="{4F091C08-8BA5-419A-BBD6-A9D6F3A33E43}" dt="2024-07-18T22:32:11.361" v="148" actId="478"/>
          <ac:spMkLst>
            <pc:docMk/>
            <pc:sldMk cId="466363950" sldId="294"/>
            <ac:spMk id="7" creationId="{8D6B5A39-67F2-87FA-2C51-2343066A1076}"/>
          </ac:spMkLst>
        </pc:spChg>
        <pc:picChg chg="del">
          <ac:chgData name="Thiago Michaelsen" userId="073f75bd1771b281" providerId="LiveId" clId="{4F091C08-8BA5-419A-BBD6-A9D6F3A33E43}" dt="2024-07-18T22:31:06.283" v="136" actId="478"/>
          <ac:picMkLst>
            <pc:docMk/>
            <pc:sldMk cId="466363950" sldId="294"/>
            <ac:picMk id="8" creationId="{D8A696F9-016E-C3EA-D7D7-7681BB3F7D05}"/>
          </ac:picMkLst>
        </pc:picChg>
      </pc:sldChg>
      <pc:sldChg chg="addSp delSp modSp add del mod">
        <pc:chgData name="Thiago Michaelsen" userId="073f75bd1771b281" providerId="LiveId" clId="{4F091C08-8BA5-419A-BBD6-A9D6F3A33E43}" dt="2024-07-18T22:50:26.261" v="257" actId="2696"/>
        <pc:sldMkLst>
          <pc:docMk/>
          <pc:sldMk cId="472080511" sldId="295"/>
        </pc:sldMkLst>
        <pc:spChg chg="mod">
          <ac:chgData name="Thiago Michaelsen" userId="073f75bd1771b281" providerId="LiveId" clId="{4F091C08-8BA5-419A-BBD6-A9D6F3A33E43}" dt="2024-07-18T22:49:01.028" v="239" actId="20577"/>
          <ac:spMkLst>
            <pc:docMk/>
            <pc:sldMk cId="472080511" sldId="295"/>
            <ac:spMk id="2" creationId="{5F8A268F-DF04-2C6F-1AF7-579F8D46FDD0}"/>
          </ac:spMkLst>
        </pc:spChg>
        <pc:spChg chg="mod">
          <ac:chgData name="Thiago Michaelsen" userId="073f75bd1771b281" providerId="LiveId" clId="{4F091C08-8BA5-419A-BBD6-A9D6F3A33E43}" dt="2024-07-18T22:41:10.815" v="197"/>
          <ac:spMkLst>
            <pc:docMk/>
            <pc:sldMk cId="472080511" sldId="295"/>
            <ac:spMk id="3" creationId="{26767187-6DF7-80A9-F3B9-FCD72DDF717D}"/>
          </ac:spMkLst>
        </pc:spChg>
        <pc:picChg chg="add del mod">
          <ac:chgData name="Thiago Michaelsen" userId="073f75bd1771b281" providerId="LiveId" clId="{4F091C08-8BA5-419A-BBD6-A9D6F3A33E43}" dt="2024-07-18T22:47:22.296" v="218" actId="478"/>
          <ac:picMkLst>
            <pc:docMk/>
            <pc:sldMk cId="472080511" sldId="295"/>
            <ac:picMk id="7" creationId="{EF9AD8D9-4732-4824-80E9-6CBFFDE45BA6}"/>
          </ac:picMkLst>
        </pc:picChg>
        <pc:picChg chg="add del">
          <ac:chgData name="Thiago Michaelsen" userId="073f75bd1771b281" providerId="LiveId" clId="{4F091C08-8BA5-419A-BBD6-A9D6F3A33E43}" dt="2024-07-18T22:47:20.330" v="217" actId="478"/>
          <ac:picMkLst>
            <pc:docMk/>
            <pc:sldMk cId="472080511" sldId="295"/>
            <ac:picMk id="9" creationId="{B2D2EA5B-4645-6577-1799-05166A800580}"/>
          </ac:picMkLst>
        </pc:picChg>
        <pc:picChg chg="add mod">
          <ac:chgData name="Thiago Michaelsen" userId="073f75bd1771b281" providerId="LiveId" clId="{4F091C08-8BA5-419A-BBD6-A9D6F3A33E43}" dt="2024-07-18T22:49:07.650" v="241" actId="14100"/>
          <ac:picMkLst>
            <pc:docMk/>
            <pc:sldMk cId="472080511" sldId="295"/>
            <ac:picMk id="11" creationId="{F99BDD43-9253-622D-70F3-7863E6BC30D4}"/>
          </ac:picMkLst>
        </pc:picChg>
      </pc:sldChg>
      <pc:sldChg chg="addSp delSp modSp add del mod">
        <pc:chgData name="Thiago Michaelsen" userId="073f75bd1771b281" providerId="LiveId" clId="{4F091C08-8BA5-419A-BBD6-A9D6F3A33E43}" dt="2024-07-18T23:14:44.675" v="375" actId="47"/>
        <pc:sldMkLst>
          <pc:docMk/>
          <pc:sldMk cId="1188046571" sldId="296"/>
        </pc:sldMkLst>
        <pc:spChg chg="mod">
          <ac:chgData name="Thiago Michaelsen" userId="073f75bd1771b281" providerId="LiveId" clId="{4F091C08-8BA5-419A-BBD6-A9D6F3A33E43}" dt="2024-07-18T22:48:56.820" v="235" actId="20577"/>
          <ac:spMkLst>
            <pc:docMk/>
            <pc:sldMk cId="1188046571" sldId="296"/>
            <ac:spMk id="2" creationId="{5F8A268F-DF04-2C6F-1AF7-579F8D46FDD0}"/>
          </ac:spMkLst>
        </pc:spChg>
        <pc:spChg chg="add del">
          <ac:chgData name="Thiago Michaelsen" userId="073f75bd1771b281" providerId="LiveId" clId="{4F091C08-8BA5-419A-BBD6-A9D6F3A33E43}" dt="2024-07-18T22:49:25.624" v="243" actId="22"/>
          <ac:spMkLst>
            <pc:docMk/>
            <pc:sldMk cId="1188046571" sldId="296"/>
            <ac:spMk id="7" creationId="{69697449-1CC5-24F2-591B-6F8828C87B96}"/>
          </ac:spMkLst>
        </pc:spChg>
        <pc:spChg chg="add del">
          <ac:chgData name="Thiago Michaelsen" userId="073f75bd1771b281" providerId="LiveId" clId="{4F091C08-8BA5-419A-BBD6-A9D6F3A33E43}" dt="2024-07-18T22:49:29.846" v="245" actId="22"/>
          <ac:spMkLst>
            <pc:docMk/>
            <pc:sldMk cId="1188046571" sldId="296"/>
            <ac:spMk id="9" creationId="{FD12FA7F-81C0-E66B-D28C-BBBB98E34F99}"/>
          </ac:spMkLst>
        </pc:spChg>
        <pc:spChg chg="add del">
          <ac:chgData name="Thiago Michaelsen" userId="073f75bd1771b281" providerId="LiveId" clId="{4F091C08-8BA5-419A-BBD6-A9D6F3A33E43}" dt="2024-07-18T22:49:32.001" v="248" actId="22"/>
          <ac:spMkLst>
            <pc:docMk/>
            <pc:sldMk cId="1188046571" sldId="296"/>
            <ac:spMk id="12" creationId="{23275FBA-866C-A2F1-058C-3A0736A74146}"/>
          </ac:spMkLst>
        </pc:spChg>
        <pc:spChg chg="add del">
          <ac:chgData name="Thiago Michaelsen" userId="073f75bd1771b281" providerId="LiveId" clId="{4F091C08-8BA5-419A-BBD6-A9D6F3A33E43}" dt="2024-07-18T22:50:36.416" v="259" actId="22"/>
          <ac:spMkLst>
            <pc:docMk/>
            <pc:sldMk cId="1188046571" sldId="296"/>
            <ac:spMk id="16" creationId="{86392BE1-2417-3DC2-60AE-9AD3606DDA2D}"/>
          </ac:spMkLst>
        </pc:spChg>
        <pc:picChg chg="del">
          <ac:chgData name="Thiago Michaelsen" userId="073f75bd1771b281" providerId="LiveId" clId="{4F091C08-8BA5-419A-BBD6-A9D6F3A33E43}" dt="2024-07-18T22:49:30.938" v="246" actId="478"/>
          <ac:picMkLst>
            <pc:docMk/>
            <pc:sldMk cId="1188046571" sldId="296"/>
            <ac:picMk id="11" creationId="{F99BDD43-9253-622D-70F3-7863E6BC30D4}"/>
          </ac:picMkLst>
        </pc:picChg>
        <pc:picChg chg="add del mod">
          <ac:chgData name="Thiago Michaelsen" userId="073f75bd1771b281" providerId="LiveId" clId="{4F091C08-8BA5-419A-BBD6-A9D6F3A33E43}" dt="2024-07-18T22:54:57.020" v="280" actId="478"/>
          <ac:picMkLst>
            <pc:docMk/>
            <pc:sldMk cId="1188046571" sldId="296"/>
            <ac:picMk id="14" creationId="{31D8E95F-226D-5415-9DF3-D4548C7DE200}"/>
          </ac:picMkLst>
        </pc:picChg>
        <pc:picChg chg="add del mod">
          <ac:chgData name="Thiago Michaelsen" userId="073f75bd1771b281" providerId="LiveId" clId="{4F091C08-8BA5-419A-BBD6-A9D6F3A33E43}" dt="2024-07-18T22:51:09.593" v="271" actId="22"/>
          <ac:picMkLst>
            <pc:docMk/>
            <pc:sldMk cId="1188046571" sldId="296"/>
            <ac:picMk id="18" creationId="{00A73EDD-EBD1-0BB7-FECA-5D4337361A31}"/>
          </ac:picMkLst>
        </pc:picChg>
        <pc:picChg chg="add del mod">
          <ac:chgData name="Thiago Michaelsen" userId="073f75bd1771b281" providerId="LiveId" clId="{4F091C08-8BA5-419A-BBD6-A9D6F3A33E43}" dt="2024-07-18T23:12:58.140" v="364" actId="478"/>
          <ac:picMkLst>
            <pc:docMk/>
            <pc:sldMk cId="1188046571" sldId="296"/>
            <ac:picMk id="21" creationId="{DC1F9A8F-70AF-B89A-4C97-A4699B65A828}"/>
          </ac:picMkLst>
        </pc:picChg>
        <pc:picChg chg="add del mod">
          <ac:chgData name="Thiago Michaelsen" userId="073f75bd1771b281" providerId="LiveId" clId="{4F091C08-8BA5-419A-BBD6-A9D6F3A33E43}" dt="2024-07-18T23:12:49.917" v="360" actId="478"/>
          <ac:picMkLst>
            <pc:docMk/>
            <pc:sldMk cId="1188046571" sldId="296"/>
            <ac:picMk id="23" creationId="{407D467C-F194-066D-CBB1-4027F04CEB89}"/>
          </ac:picMkLst>
        </pc:picChg>
        <pc:picChg chg="add mod">
          <ac:chgData name="Thiago Michaelsen" userId="073f75bd1771b281" providerId="LiveId" clId="{4F091C08-8BA5-419A-BBD6-A9D6F3A33E43}" dt="2024-07-18T23:13:05.710" v="365" actId="1076"/>
          <ac:picMkLst>
            <pc:docMk/>
            <pc:sldMk cId="1188046571" sldId="296"/>
            <ac:picMk id="25" creationId="{25DE72B6-64E3-187C-8149-E779CE30A20C}"/>
          </ac:picMkLst>
        </pc:picChg>
      </pc:sldChg>
      <pc:sldChg chg="addSp delSp modSp add mod">
        <pc:chgData name="Thiago Michaelsen" userId="073f75bd1771b281" providerId="LiveId" clId="{4F091C08-8BA5-419A-BBD6-A9D6F3A33E43}" dt="2024-07-18T23:13:58.173" v="371" actId="1076"/>
        <pc:sldMkLst>
          <pc:docMk/>
          <pc:sldMk cId="4207345706" sldId="297"/>
        </pc:sldMkLst>
        <pc:spChg chg="mod">
          <ac:chgData name="Thiago Michaelsen" userId="073f75bd1771b281" providerId="LiveId" clId="{4F091C08-8BA5-419A-BBD6-A9D6F3A33E43}" dt="2024-07-18T22:50:21.920" v="256"/>
          <ac:spMkLst>
            <pc:docMk/>
            <pc:sldMk cId="4207345706" sldId="297"/>
            <ac:spMk id="2" creationId="{5F8A268F-DF04-2C6F-1AF7-579F8D46FDD0}"/>
          </ac:spMkLst>
        </pc:spChg>
        <pc:picChg chg="add del mod">
          <ac:chgData name="Thiago Michaelsen" userId="073f75bd1771b281" providerId="LiveId" clId="{4F091C08-8BA5-419A-BBD6-A9D6F3A33E43}" dt="2024-07-18T22:54:24.093" v="274" actId="478"/>
          <ac:picMkLst>
            <pc:docMk/>
            <pc:sldMk cId="4207345706" sldId="297"/>
            <ac:picMk id="7" creationId="{D6A14370-7107-9B98-5174-501C9AD93642}"/>
          </ac:picMkLst>
        </pc:picChg>
        <pc:picChg chg="add del mod">
          <ac:chgData name="Thiago Michaelsen" userId="073f75bd1771b281" providerId="LiveId" clId="{4F091C08-8BA5-419A-BBD6-A9D6F3A33E43}" dt="2024-07-18T23:13:43.806" v="366" actId="478"/>
          <ac:picMkLst>
            <pc:docMk/>
            <pc:sldMk cId="4207345706" sldId="297"/>
            <ac:picMk id="9" creationId="{1C0348E9-D77D-426E-76DE-4D38DE4586A0}"/>
          </ac:picMkLst>
        </pc:picChg>
        <pc:picChg chg="add mod">
          <ac:chgData name="Thiago Michaelsen" userId="073f75bd1771b281" providerId="LiveId" clId="{4F091C08-8BA5-419A-BBD6-A9D6F3A33E43}" dt="2024-07-18T23:13:58.173" v="371" actId="1076"/>
          <ac:picMkLst>
            <pc:docMk/>
            <pc:sldMk cId="4207345706" sldId="297"/>
            <ac:picMk id="11" creationId="{37548293-370F-35C0-0A6B-08CECFEFF446}"/>
          </ac:picMkLst>
        </pc:picChg>
        <pc:picChg chg="del">
          <ac:chgData name="Thiago Michaelsen" userId="073f75bd1771b281" providerId="LiveId" clId="{4F091C08-8BA5-419A-BBD6-A9D6F3A33E43}" dt="2024-07-18T22:54:30.048" v="277" actId="478"/>
          <ac:picMkLst>
            <pc:docMk/>
            <pc:sldMk cId="4207345706" sldId="297"/>
            <ac:picMk id="14" creationId="{31D8E95F-226D-5415-9DF3-D4548C7DE200}"/>
          </ac:picMkLst>
        </pc:picChg>
      </pc:sldChg>
      <pc:sldChg chg="addSp delSp modSp add del mod ord">
        <pc:chgData name="Thiago Michaelsen" userId="073f75bd1771b281" providerId="LiveId" clId="{4F091C08-8BA5-419A-BBD6-A9D6F3A33E43}" dt="2024-07-18T23:29:06.488" v="440" actId="2696"/>
        <pc:sldMkLst>
          <pc:docMk/>
          <pc:sldMk cId="3411374928" sldId="298"/>
        </pc:sldMkLst>
        <pc:spChg chg="mod">
          <ac:chgData name="Thiago Michaelsen" userId="073f75bd1771b281" providerId="LiveId" clId="{4F091C08-8BA5-419A-BBD6-A9D6F3A33E43}" dt="2024-07-18T23:07:35.903" v="340" actId="20577"/>
          <ac:spMkLst>
            <pc:docMk/>
            <pc:sldMk cId="3411374928" sldId="298"/>
            <ac:spMk id="2" creationId="{5F8A268F-DF04-2C6F-1AF7-579F8D46FDD0}"/>
          </ac:spMkLst>
        </pc:spChg>
        <pc:spChg chg="mod">
          <ac:chgData name="Thiago Michaelsen" userId="073f75bd1771b281" providerId="LiveId" clId="{4F091C08-8BA5-419A-BBD6-A9D6F3A33E43}" dt="2024-07-18T23:07:24.164" v="338"/>
          <ac:spMkLst>
            <pc:docMk/>
            <pc:sldMk cId="3411374928" sldId="298"/>
            <ac:spMk id="3" creationId="{26767187-6DF7-80A9-F3B9-FCD72DDF717D}"/>
          </ac:spMkLst>
        </pc:spChg>
        <pc:picChg chg="add mod">
          <ac:chgData name="Thiago Michaelsen" userId="073f75bd1771b281" providerId="LiveId" clId="{4F091C08-8BA5-419A-BBD6-A9D6F3A33E43}" dt="2024-07-18T22:56:25.729" v="291" actId="1076"/>
          <ac:picMkLst>
            <pc:docMk/>
            <pc:sldMk cId="3411374928" sldId="298"/>
            <ac:picMk id="7" creationId="{03BB6442-2817-C39F-6ADB-5CDA0EAB0C12}"/>
          </ac:picMkLst>
        </pc:picChg>
        <pc:picChg chg="del">
          <ac:chgData name="Thiago Michaelsen" userId="073f75bd1771b281" providerId="LiveId" clId="{4F091C08-8BA5-419A-BBD6-A9D6F3A33E43}" dt="2024-07-18T22:56:11.852" v="288" actId="478"/>
          <ac:picMkLst>
            <pc:docMk/>
            <pc:sldMk cId="3411374928" sldId="298"/>
            <ac:picMk id="21" creationId="{DC1F9A8F-70AF-B89A-4C97-A4699B65A828}"/>
          </ac:picMkLst>
        </pc:picChg>
      </pc:sldChg>
      <pc:sldChg chg="addSp delSp modSp add del mod ord">
        <pc:chgData name="Thiago Michaelsen" userId="073f75bd1771b281" providerId="LiveId" clId="{4F091C08-8BA5-419A-BBD6-A9D6F3A33E43}" dt="2024-07-18T23:29:09.041" v="441" actId="2696"/>
        <pc:sldMkLst>
          <pc:docMk/>
          <pc:sldMk cId="3225253495" sldId="299"/>
        </pc:sldMkLst>
        <pc:spChg chg="mod">
          <ac:chgData name="Thiago Michaelsen" userId="073f75bd1771b281" providerId="LiveId" clId="{4F091C08-8BA5-419A-BBD6-A9D6F3A33E43}" dt="2024-07-18T23:07:49.122" v="342" actId="20577"/>
          <ac:spMkLst>
            <pc:docMk/>
            <pc:sldMk cId="3225253495" sldId="299"/>
            <ac:spMk id="2" creationId="{5F8A268F-DF04-2C6F-1AF7-579F8D46FDD0}"/>
          </ac:spMkLst>
        </pc:spChg>
        <pc:spChg chg="mod">
          <ac:chgData name="Thiago Michaelsen" userId="073f75bd1771b281" providerId="LiveId" clId="{4F091C08-8BA5-419A-BBD6-A9D6F3A33E43}" dt="2024-07-18T23:08:10.873" v="345"/>
          <ac:spMkLst>
            <pc:docMk/>
            <pc:sldMk cId="3225253495" sldId="299"/>
            <ac:spMk id="3" creationId="{26767187-6DF7-80A9-F3B9-FCD72DDF717D}"/>
          </ac:spMkLst>
        </pc:spChg>
        <pc:picChg chg="del">
          <ac:chgData name="Thiago Michaelsen" userId="073f75bd1771b281" providerId="LiveId" clId="{4F091C08-8BA5-419A-BBD6-A9D6F3A33E43}" dt="2024-07-18T23:00:54.807" v="301" actId="478"/>
          <ac:picMkLst>
            <pc:docMk/>
            <pc:sldMk cId="3225253495" sldId="299"/>
            <ac:picMk id="7" creationId="{03BB6442-2817-C39F-6ADB-5CDA0EAB0C12}"/>
          </ac:picMkLst>
        </pc:picChg>
        <pc:picChg chg="add del">
          <ac:chgData name="Thiago Michaelsen" userId="073f75bd1771b281" providerId="LiveId" clId="{4F091C08-8BA5-419A-BBD6-A9D6F3A33E43}" dt="2024-07-18T22:59:22.521" v="296" actId="478"/>
          <ac:picMkLst>
            <pc:docMk/>
            <pc:sldMk cId="3225253495" sldId="299"/>
            <ac:picMk id="8" creationId="{836F3D89-12C0-F35B-8BD0-F5F38C2E4365}"/>
          </ac:picMkLst>
        </pc:picChg>
        <pc:picChg chg="add del mod">
          <ac:chgData name="Thiago Michaelsen" userId="073f75bd1771b281" providerId="LiveId" clId="{4F091C08-8BA5-419A-BBD6-A9D6F3A33E43}" dt="2024-07-18T22:59:33.837" v="300" actId="478"/>
          <ac:picMkLst>
            <pc:docMk/>
            <pc:sldMk cId="3225253495" sldId="299"/>
            <ac:picMk id="10" creationId="{69FBEFC0-D277-D5F2-8716-0227F913B4CE}"/>
          </ac:picMkLst>
        </pc:picChg>
        <pc:picChg chg="add mod">
          <ac:chgData name="Thiago Michaelsen" userId="073f75bd1771b281" providerId="LiveId" clId="{4F091C08-8BA5-419A-BBD6-A9D6F3A33E43}" dt="2024-07-18T23:01:09.736" v="304" actId="1076"/>
          <ac:picMkLst>
            <pc:docMk/>
            <pc:sldMk cId="3225253495" sldId="299"/>
            <ac:picMk id="12" creationId="{ABE8D7CC-C134-46FD-A65A-6DD1A8181002}"/>
          </ac:picMkLst>
        </pc:picChg>
      </pc:sldChg>
      <pc:sldChg chg="addSp delSp modSp add del mod ord">
        <pc:chgData name="Thiago Michaelsen" userId="073f75bd1771b281" providerId="LiveId" clId="{4F091C08-8BA5-419A-BBD6-A9D6F3A33E43}" dt="2024-07-18T23:29:11.867" v="442" actId="2696"/>
        <pc:sldMkLst>
          <pc:docMk/>
          <pc:sldMk cId="2092531695" sldId="300"/>
        </pc:sldMkLst>
        <pc:spChg chg="mod">
          <ac:chgData name="Thiago Michaelsen" userId="073f75bd1771b281" providerId="LiveId" clId="{4F091C08-8BA5-419A-BBD6-A9D6F3A33E43}" dt="2024-07-18T23:07:54.057" v="344" actId="6549"/>
          <ac:spMkLst>
            <pc:docMk/>
            <pc:sldMk cId="2092531695" sldId="300"/>
            <ac:spMk id="2" creationId="{5F8A268F-DF04-2C6F-1AF7-579F8D46FDD0}"/>
          </ac:spMkLst>
        </pc:spChg>
        <pc:spChg chg="mod">
          <ac:chgData name="Thiago Michaelsen" userId="073f75bd1771b281" providerId="LiveId" clId="{4F091C08-8BA5-419A-BBD6-A9D6F3A33E43}" dt="2024-07-18T23:08:13.748" v="346"/>
          <ac:spMkLst>
            <pc:docMk/>
            <pc:sldMk cId="2092531695" sldId="300"/>
            <ac:spMk id="3" creationId="{26767187-6DF7-80A9-F3B9-FCD72DDF717D}"/>
          </ac:spMkLst>
        </pc:spChg>
        <pc:picChg chg="del">
          <ac:chgData name="Thiago Michaelsen" userId="073f75bd1771b281" providerId="LiveId" clId="{4F091C08-8BA5-419A-BBD6-A9D6F3A33E43}" dt="2024-07-18T23:02:44.257" v="308" actId="478"/>
          <ac:picMkLst>
            <pc:docMk/>
            <pc:sldMk cId="2092531695" sldId="300"/>
            <ac:picMk id="7" creationId="{03BB6442-2817-C39F-6ADB-5CDA0EAB0C12}"/>
          </ac:picMkLst>
        </pc:picChg>
        <pc:picChg chg="add del mod">
          <ac:chgData name="Thiago Michaelsen" userId="073f75bd1771b281" providerId="LiveId" clId="{4F091C08-8BA5-419A-BBD6-A9D6F3A33E43}" dt="2024-07-18T23:04:48.883" v="319" actId="478"/>
          <ac:picMkLst>
            <pc:docMk/>
            <pc:sldMk cId="2092531695" sldId="300"/>
            <ac:picMk id="8" creationId="{862A7F02-3DC2-3D6A-23E2-B80738BA1B1B}"/>
          </ac:picMkLst>
        </pc:picChg>
        <pc:picChg chg="add del mod">
          <ac:chgData name="Thiago Michaelsen" userId="073f75bd1771b281" providerId="LiveId" clId="{4F091C08-8BA5-419A-BBD6-A9D6F3A33E43}" dt="2024-07-18T23:05:22.680" v="324" actId="478"/>
          <ac:picMkLst>
            <pc:docMk/>
            <pc:sldMk cId="2092531695" sldId="300"/>
            <ac:picMk id="10" creationId="{5D465CD5-F5F9-8DA0-CAAE-3069AA583552}"/>
          </ac:picMkLst>
        </pc:picChg>
        <pc:picChg chg="add mod">
          <ac:chgData name="Thiago Michaelsen" userId="073f75bd1771b281" providerId="LiveId" clId="{4F091C08-8BA5-419A-BBD6-A9D6F3A33E43}" dt="2024-07-18T23:05:59.276" v="330" actId="1076"/>
          <ac:picMkLst>
            <pc:docMk/>
            <pc:sldMk cId="2092531695" sldId="300"/>
            <ac:picMk id="12" creationId="{F76442E7-2025-0BD7-B785-B1865AB6D33D}"/>
          </ac:picMkLst>
        </pc:picChg>
      </pc:sldChg>
      <pc:sldChg chg="addSp delSp modSp add del mod">
        <pc:chgData name="Thiago Michaelsen" userId="073f75bd1771b281" providerId="LiveId" clId="{4F091C08-8BA5-419A-BBD6-A9D6F3A33E43}" dt="2024-07-18T23:15:46.542" v="385" actId="2696"/>
        <pc:sldMkLst>
          <pc:docMk/>
          <pc:sldMk cId="3735611622" sldId="301"/>
        </pc:sldMkLst>
        <pc:spChg chg="mod">
          <ac:chgData name="Thiago Michaelsen" userId="073f75bd1771b281" providerId="LiveId" clId="{4F091C08-8BA5-419A-BBD6-A9D6F3A33E43}" dt="2024-07-18T23:08:42.242" v="349" actId="113"/>
          <ac:spMkLst>
            <pc:docMk/>
            <pc:sldMk cId="3735611622" sldId="301"/>
            <ac:spMk id="2" creationId="{5F8A268F-DF04-2C6F-1AF7-579F8D46FDD0}"/>
          </ac:spMkLst>
        </pc:spChg>
        <pc:picChg chg="add del mod">
          <ac:chgData name="Thiago Michaelsen" userId="073f75bd1771b281" providerId="LiveId" clId="{4F091C08-8BA5-419A-BBD6-A9D6F3A33E43}" dt="2024-07-18T23:09:20.482" v="353" actId="478"/>
          <ac:picMkLst>
            <pc:docMk/>
            <pc:sldMk cId="3735611622" sldId="301"/>
            <ac:picMk id="7" creationId="{1350EB67-15C7-75E6-8ADB-C6A183D6F049}"/>
          </ac:picMkLst>
        </pc:picChg>
        <pc:picChg chg="add mod">
          <ac:chgData name="Thiago Michaelsen" userId="073f75bd1771b281" providerId="LiveId" clId="{4F091C08-8BA5-419A-BBD6-A9D6F3A33E43}" dt="2024-07-18T23:12:13.193" v="356" actId="1076"/>
          <ac:picMkLst>
            <pc:docMk/>
            <pc:sldMk cId="3735611622" sldId="301"/>
            <ac:picMk id="9" creationId="{4D9AD734-9800-8EF1-00EE-CEBA6072649B}"/>
          </ac:picMkLst>
        </pc:picChg>
        <pc:picChg chg="del">
          <ac:chgData name="Thiago Michaelsen" userId="073f75bd1771b281" providerId="LiveId" clId="{4F091C08-8BA5-419A-BBD6-A9D6F3A33E43}" dt="2024-07-18T23:12:02.041" v="354" actId="478"/>
          <ac:picMkLst>
            <pc:docMk/>
            <pc:sldMk cId="3735611622" sldId="301"/>
            <ac:picMk id="21" creationId="{DC1F9A8F-70AF-B89A-4C97-A4699B65A828}"/>
          </ac:picMkLst>
        </pc:picChg>
      </pc:sldChg>
      <pc:sldChg chg="modSp add mod">
        <pc:chgData name="Thiago Michaelsen" userId="073f75bd1771b281" providerId="LiveId" clId="{4F091C08-8BA5-419A-BBD6-A9D6F3A33E43}" dt="2024-07-18T23:14:38.615" v="374" actId="14826"/>
        <pc:sldMkLst>
          <pc:docMk/>
          <pc:sldMk cId="853959386" sldId="302"/>
        </pc:sldMkLst>
        <pc:spChg chg="mod">
          <ac:chgData name="Thiago Michaelsen" userId="073f75bd1771b281" providerId="LiveId" clId="{4F091C08-8BA5-419A-BBD6-A9D6F3A33E43}" dt="2024-07-18T23:14:07.602" v="373"/>
          <ac:spMkLst>
            <pc:docMk/>
            <pc:sldMk cId="853959386" sldId="302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18T23:14:38.615" v="374" actId="14826"/>
          <ac:picMkLst>
            <pc:docMk/>
            <pc:sldMk cId="853959386" sldId="302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18T23:15:45.477" v="384" actId="14826"/>
        <pc:sldMkLst>
          <pc:docMk/>
          <pc:sldMk cId="3297846985" sldId="303"/>
        </pc:sldMkLst>
        <pc:spChg chg="mod">
          <ac:chgData name="Thiago Michaelsen" userId="073f75bd1771b281" providerId="LiveId" clId="{4F091C08-8BA5-419A-BBD6-A9D6F3A33E43}" dt="2024-07-18T23:14:56.463" v="377"/>
          <ac:spMkLst>
            <pc:docMk/>
            <pc:sldMk cId="3297846985" sldId="303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18T23:15:45.477" v="384" actId="14826"/>
          <ac:picMkLst>
            <pc:docMk/>
            <pc:sldMk cId="3297846985" sldId="303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18T23:16:28.451" v="389" actId="14826"/>
        <pc:sldMkLst>
          <pc:docMk/>
          <pc:sldMk cId="2156154445" sldId="304"/>
        </pc:sldMkLst>
        <pc:spChg chg="mod">
          <ac:chgData name="Thiago Michaelsen" userId="073f75bd1771b281" providerId="LiveId" clId="{4F091C08-8BA5-419A-BBD6-A9D6F3A33E43}" dt="2024-07-18T23:16:11.042" v="388" actId="113"/>
          <ac:spMkLst>
            <pc:docMk/>
            <pc:sldMk cId="2156154445" sldId="304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18T23:16:28.451" v="389" actId="14826"/>
          <ac:picMkLst>
            <pc:docMk/>
            <pc:sldMk cId="2156154445" sldId="304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18T23:17:04.675" v="393" actId="14826"/>
        <pc:sldMkLst>
          <pc:docMk/>
          <pc:sldMk cId="2573529183" sldId="305"/>
        </pc:sldMkLst>
        <pc:spChg chg="mod">
          <ac:chgData name="Thiago Michaelsen" userId="073f75bd1771b281" providerId="LiveId" clId="{4F091C08-8BA5-419A-BBD6-A9D6F3A33E43}" dt="2024-07-18T23:16:46.437" v="392" actId="113"/>
          <ac:spMkLst>
            <pc:docMk/>
            <pc:sldMk cId="2573529183" sldId="305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18T23:17:04.675" v="393" actId="14826"/>
          <ac:picMkLst>
            <pc:docMk/>
            <pc:sldMk cId="2573529183" sldId="305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18T23:18:28.533" v="398" actId="14826"/>
        <pc:sldMkLst>
          <pc:docMk/>
          <pc:sldMk cId="325920699" sldId="306"/>
        </pc:sldMkLst>
        <pc:spChg chg="mod">
          <ac:chgData name="Thiago Michaelsen" userId="073f75bd1771b281" providerId="LiveId" clId="{4F091C08-8BA5-419A-BBD6-A9D6F3A33E43}" dt="2024-07-18T23:17:24.157" v="396" actId="113"/>
          <ac:spMkLst>
            <pc:docMk/>
            <pc:sldMk cId="325920699" sldId="306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18T23:18:28.533" v="398" actId="14826"/>
          <ac:picMkLst>
            <pc:docMk/>
            <pc:sldMk cId="325920699" sldId="306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18T23:19:36.700" v="402" actId="14826"/>
        <pc:sldMkLst>
          <pc:docMk/>
          <pc:sldMk cId="1673106587" sldId="307"/>
        </pc:sldMkLst>
        <pc:spChg chg="mod">
          <ac:chgData name="Thiago Michaelsen" userId="073f75bd1771b281" providerId="LiveId" clId="{4F091C08-8BA5-419A-BBD6-A9D6F3A33E43}" dt="2024-07-18T23:18:52.130" v="401" actId="113"/>
          <ac:spMkLst>
            <pc:docMk/>
            <pc:sldMk cId="1673106587" sldId="307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18T23:19:36.700" v="402" actId="14826"/>
          <ac:picMkLst>
            <pc:docMk/>
            <pc:sldMk cId="1673106587" sldId="307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18T23:20:36.344" v="407" actId="14826"/>
        <pc:sldMkLst>
          <pc:docMk/>
          <pc:sldMk cId="1371769333" sldId="308"/>
        </pc:sldMkLst>
        <pc:spChg chg="mod">
          <ac:chgData name="Thiago Michaelsen" userId="073f75bd1771b281" providerId="LiveId" clId="{4F091C08-8BA5-419A-BBD6-A9D6F3A33E43}" dt="2024-07-18T23:20:05.740" v="406" actId="113"/>
          <ac:spMkLst>
            <pc:docMk/>
            <pc:sldMk cId="1371769333" sldId="308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18T23:20:36.344" v="407" actId="14826"/>
          <ac:picMkLst>
            <pc:docMk/>
            <pc:sldMk cId="1371769333" sldId="308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18T23:21:46.413" v="410" actId="14826"/>
        <pc:sldMkLst>
          <pc:docMk/>
          <pc:sldMk cId="1191532567" sldId="309"/>
        </pc:sldMkLst>
        <pc:spChg chg="mod">
          <ac:chgData name="Thiago Michaelsen" userId="073f75bd1771b281" providerId="LiveId" clId="{4F091C08-8BA5-419A-BBD6-A9D6F3A33E43}" dt="2024-07-18T23:20:50.529" v="409" actId="113"/>
          <ac:spMkLst>
            <pc:docMk/>
            <pc:sldMk cId="1191532567" sldId="309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18T23:21:46.413" v="410" actId="14826"/>
          <ac:picMkLst>
            <pc:docMk/>
            <pc:sldMk cId="1191532567" sldId="309"/>
            <ac:picMk id="11" creationId="{37548293-370F-35C0-0A6B-08CECFEFF446}"/>
          </ac:picMkLst>
        </pc:picChg>
      </pc:sldChg>
      <pc:sldChg chg="modSp add del mod">
        <pc:chgData name="Thiago Michaelsen" userId="073f75bd1771b281" providerId="LiveId" clId="{4F091C08-8BA5-419A-BBD6-A9D6F3A33E43}" dt="2024-07-18T23:28:12.941" v="436" actId="2696"/>
        <pc:sldMkLst>
          <pc:docMk/>
          <pc:sldMk cId="3139539997" sldId="310"/>
        </pc:sldMkLst>
        <pc:spChg chg="mod">
          <ac:chgData name="Thiago Michaelsen" userId="073f75bd1771b281" providerId="LiveId" clId="{4F091C08-8BA5-419A-BBD6-A9D6F3A33E43}" dt="2024-07-18T23:22:53.826" v="415" actId="113"/>
          <ac:spMkLst>
            <pc:docMk/>
            <pc:sldMk cId="3139539997" sldId="310"/>
            <ac:spMk id="2" creationId="{5F8A268F-DF04-2C6F-1AF7-579F8D46FDD0}"/>
          </ac:spMkLst>
        </pc:spChg>
        <pc:spChg chg="mod">
          <ac:chgData name="Thiago Michaelsen" userId="073f75bd1771b281" providerId="LiveId" clId="{4F091C08-8BA5-419A-BBD6-A9D6F3A33E43}" dt="2024-07-18T23:22:23.406" v="412"/>
          <ac:spMkLst>
            <pc:docMk/>
            <pc:sldMk cId="3139539997" sldId="310"/>
            <ac:spMk id="3" creationId="{26767187-6DF7-80A9-F3B9-FCD72DDF717D}"/>
          </ac:spMkLst>
        </pc:spChg>
        <pc:picChg chg="mod">
          <ac:chgData name="Thiago Michaelsen" userId="073f75bd1771b281" providerId="LiveId" clId="{4F091C08-8BA5-419A-BBD6-A9D6F3A33E43}" dt="2024-07-18T23:26:53.032" v="429" actId="14826"/>
          <ac:picMkLst>
            <pc:docMk/>
            <pc:sldMk cId="3139539997" sldId="310"/>
            <ac:picMk id="11" creationId="{37548293-370F-35C0-0A6B-08CECFEFF446}"/>
          </ac:picMkLst>
        </pc:picChg>
      </pc:sldChg>
      <pc:sldChg chg="add del">
        <pc:chgData name="Thiago Michaelsen" userId="073f75bd1771b281" providerId="LiveId" clId="{4F091C08-8BA5-419A-BBD6-A9D6F3A33E43}" dt="2024-07-18T23:25:02.623" v="421" actId="47"/>
        <pc:sldMkLst>
          <pc:docMk/>
          <pc:sldMk cId="3988658554" sldId="311"/>
        </pc:sldMkLst>
      </pc:sldChg>
      <pc:sldChg chg="modSp add del mod">
        <pc:chgData name="Thiago Michaelsen" userId="073f75bd1771b281" providerId="LiveId" clId="{4F091C08-8BA5-419A-BBD6-A9D6F3A33E43}" dt="2024-07-18T23:29:03.954" v="439" actId="2696"/>
        <pc:sldMkLst>
          <pc:docMk/>
          <pc:sldMk cId="3065286537" sldId="312"/>
        </pc:sldMkLst>
        <pc:spChg chg="mod">
          <ac:chgData name="Thiago Michaelsen" userId="073f75bd1771b281" providerId="LiveId" clId="{4F091C08-8BA5-419A-BBD6-A9D6F3A33E43}" dt="2024-07-18T23:25:18.294" v="423" actId="113"/>
          <ac:spMkLst>
            <pc:docMk/>
            <pc:sldMk cId="3065286537" sldId="312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18T23:27:01.721" v="430" actId="14826"/>
          <ac:picMkLst>
            <pc:docMk/>
            <pc:sldMk cId="3065286537" sldId="312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18T23:31:04.633" v="471" actId="1076"/>
        <pc:sldMkLst>
          <pc:docMk/>
          <pc:sldMk cId="4022604830" sldId="313"/>
        </pc:sldMkLst>
        <pc:spChg chg="mod">
          <ac:chgData name="Thiago Michaelsen" userId="073f75bd1771b281" providerId="LiveId" clId="{4F091C08-8BA5-419A-BBD6-A9D6F3A33E43}" dt="2024-07-18T23:27:29.194" v="433"/>
          <ac:spMkLst>
            <pc:docMk/>
            <pc:sldMk cId="4022604830" sldId="313"/>
            <ac:spMk id="2" creationId="{5F8A268F-DF04-2C6F-1AF7-579F8D46FDD0}"/>
          </ac:spMkLst>
        </pc:spChg>
        <pc:spChg chg="mod">
          <ac:chgData name="Thiago Michaelsen" userId="073f75bd1771b281" providerId="LiveId" clId="{4F091C08-8BA5-419A-BBD6-A9D6F3A33E43}" dt="2024-07-18T23:27:20.978" v="432"/>
          <ac:spMkLst>
            <pc:docMk/>
            <pc:sldMk cId="4022604830" sldId="313"/>
            <ac:spMk id="3" creationId="{26767187-6DF7-80A9-F3B9-FCD72DDF717D}"/>
          </ac:spMkLst>
        </pc:spChg>
        <pc:picChg chg="mod">
          <ac:chgData name="Thiago Michaelsen" userId="073f75bd1771b281" providerId="LiveId" clId="{4F091C08-8BA5-419A-BBD6-A9D6F3A33E43}" dt="2024-07-18T23:31:04.633" v="471" actId="1076"/>
          <ac:picMkLst>
            <pc:docMk/>
            <pc:sldMk cId="4022604830" sldId="313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18T23:31:17.218" v="472" actId="1076"/>
        <pc:sldMkLst>
          <pc:docMk/>
          <pc:sldMk cId="2898592709" sldId="314"/>
        </pc:sldMkLst>
        <pc:spChg chg="mod">
          <ac:chgData name="Thiago Michaelsen" userId="073f75bd1771b281" providerId="LiveId" clId="{4F091C08-8BA5-419A-BBD6-A9D6F3A33E43}" dt="2024-07-18T23:28:19.400" v="437"/>
          <ac:spMkLst>
            <pc:docMk/>
            <pc:sldMk cId="2898592709" sldId="314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18T23:31:17.218" v="472" actId="1076"/>
          <ac:picMkLst>
            <pc:docMk/>
            <pc:sldMk cId="2898592709" sldId="314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18T23:30:09.890" v="450" actId="1076"/>
        <pc:sldMkLst>
          <pc:docMk/>
          <pc:sldMk cId="2334243092" sldId="315"/>
        </pc:sldMkLst>
        <pc:spChg chg="mod">
          <ac:chgData name="Thiago Michaelsen" userId="073f75bd1771b281" providerId="LiveId" clId="{4F091C08-8BA5-419A-BBD6-A9D6F3A33E43}" dt="2024-07-18T23:29:36.159" v="447" actId="113"/>
          <ac:spMkLst>
            <pc:docMk/>
            <pc:sldMk cId="2334243092" sldId="315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18T23:30:09.890" v="450" actId="1076"/>
          <ac:picMkLst>
            <pc:docMk/>
            <pc:sldMk cId="2334243092" sldId="315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20T16:08:09.982" v="476" actId="14826"/>
        <pc:sldMkLst>
          <pc:docMk/>
          <pc:sldMk cId="2213421763" sldId="316"/>
        </pc:sldMkLst>
        <pc:spChg chg="mod">
          <ac:chgData name="Thiago Michaelsen" userId="073f75bd1771b281" providerId="LiveId" clId="{4F091C08-8BA5-419A-BBD6-A9D6F3A33E43}" dt="2024-07-20T16:07:31.890" v="475" actId="113"/>
          <ac:spMkLst>
            <pc:docMk/>
            <pc:sldMk cId="2213421763" sldId="316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20T16:08:09.982" v="476" actId="14826"/>
          <ac:picMkLst>
            <pc:docMk/>
            <pc:sldMk cId="2213421763" sldId="316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20T16:09:17.155" v="482" actId="14826"/>
        <pc:sldMkLst>
          <pc:docMk/>
          <pc:sldMk cId="1578560835" sldId="317"/>
        </pc:sldMkLst>
        <pc:spChg chg="mod">
          <ac:chgData name="Thiago Michaelsen" userId="073f75bd1771b281" providerId="LiveId" clId="{4F091C08-8BA5-419A-BBD6-A9D6F3A33E43}" dt="2024-07-20T16:08:39.562" v="481" actId="113"/>
          <ac:spMkLst>
            <pc:docMk/>
            <pc:sldMk cId="1578560835" sldId="317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20T16:09:17.155" v="482" actId="14826"/>
          <ac:picMkLst>
            <pc:docMk/>
            <pc:sldMk cId="1578560835" sldId="317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20T16:10:55.905" v="491" actId="14826"/>
        <pc:sldMkLst>
          <pc:docMk/>
          <pc:sldMk cId="956976652" sldId="318"/>
        </pc:sldMkLst>
        <pc:spChg chg="mod">
          <ac:chgData name="Thiago Michaelsen" userId="073f75bd1771b281" providerId="LiveId" clId="{4F091C08-8BA5-419A-BBD6-A9D6F3A33E43}" dt="2024-07-20T16:10:20.803" v="490" actId="113"/>
          <ac:spMkLst>
            <pc:docMk/>
            <pc:sldMk cId="956976652" sldId="318"/>
            <ac:spMk id="2" creationId="{5F8A268F-DF04-2C6F-1AF7-579F8D46FDD0}"/>
          </ac:spMkLst>
        </pc:spChg>
        <pc:spChg chg="mod">
          <ac:chgData name="Thiago Michaelsen" userId="073f75bd1771b281" providerId="LiveId" clId="{4F091C08-8BA5-419A-BBD6-A9D6F3A33E43}" dt="2024-07-20T16:09:56.292" v="486"/>
          <ac:spMkLst>
            <pc:docMk/>
            <pc:sldMk cId="956976652" sldId="318"/>
            <ac:spMk id="3" creationId="{26767187-6DF7-80A9-F3B9-FCD72DDF717D}"/>
          </ac:spMkLst>
        </pc:spChg>
        <pc:picChg chg="mod">
          <ac:chgData name="Thiago Michaelsen" userId="073f75bd1771b281" providerId="LiveId" clId="{4F091C08-8BA5-419A-BBD6-A9D6F3A33E43}" dt="2024-07-20T16:10:55.905" v="491" actId="14826"/>
          <ac:picMkLst>
            <pc:docMk/>
            <pc:sldMk cId="956976652" sldId="318"/>
            <ac:picMk id="11" creationId="{37548293-370F-35C0-0A6B-08CECFEFF446}"/>
          </ac:picMkLst>
        </pc:picChg>
      </pc:sldChg>
      <pc:sldChg chg="add del">
        <pc:chgData name="Thiago Michaelsen" userId="073f75bd1771b281" providerId="LiveId" clId="{4F091C08-8BA5-419A-BBD6-A9D6F3A33E43}" dt="2024-07-20T16:09:29.512" v="484" actId="2696"/>
        <pc:sldMkLst>
          <pc:docMk/>
          <pc:sldMk cId="3421535035" sldId="318"/>
        </pc:sldMkLst>
      </pc:sldChg>
      <pc:sldChg chg="modSp add mod">
        <pc:chgData name="Thiago Michaelsen" userId="073f75bd1771b281" providerId="LiveId" clId="{4F091C08-8BA5-419A-BBD6-A9D6F3A33E43}" dt="2024-07-20T16:11:35.673" v="494" actId="14826"/>
        <pc:sldMkLst>
          <pc:docMk/>
          <pc:sldMk cId="4119243248" sldId="319"/>
        </pc:sldMkLst>
        <pc:spChg chg="mod">
          <ac:chgData name="Thiago Michaelsen" userId="073f75bd1771b281" providerId="LiveId" clId="{4F091C08-8BA5-419A-BBD6-A9D6F3A33E43}" dt="2024-07-20T16:11:08.653" v="493"/>
          <ac:spMkLst>
            <pc:docMk/>
            <pc:sldMk cId="4119243248" sldId="319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20T16:11:35.673" v="494" actId="14826"/>
          <ac:picMkLst>
            <pc:docMk/>
            <pc:sldMk cId="4119243248" sldId="319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20T16:12:48.703" v="498" actId="14826"/>
        <pc:sldMkLst>
          <pc:docMk/>
          <pc:sldMk cId="1430478618" sldId="320"/>
        </pc:sldMkLst>
        <pc:spChg chg="mod">
          <ac:chgData name="Thiago Michaelsen" userId="073f75bd1771b281" providerId="LiveId" clId="{4F091C08-8BA5-419A-BBD6-A9D6F3A33E43}" dt="2024-07-20T16:11:53.488" v="497" actId="113"/>
          <ac:spMkLst>
            <pc:docMk/>
            <pc:sldMk cId="1430478618" sldId="320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20T16:12:48.703" v="498" actId="14826"/>
          <ac:picMkLst>
            <pc:docMk/>
            <pc:sldMk cId="1430478618" sldId="320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20T16:13:28.150" v="502" actId="14826"/>
        <pc:sldMkLst>
          <pc:docMk/>
          <pc:sldMk cId="499488748" sldId="321"/>
        </pc:sldMkLst>
        <pc:spChg chg="mod">
          <ac:chgData name="Thiago Michaelsen" userId="073f75bd1771b281" providerId="LiveId" clId="{4F091C08-8BA5-419A-BBD6-A9D6F3A33E43}" dt="2024-07-20T16:13:05.797" v="501" actId="113"/>
          <ac:spMkLst>
            <pc:docMk/>
            <pc:sldMk cId="499488748" sldId="321"/>
            <ac:spMk id="2" creationId="{5F8A268F-DF04-2C6F-1AF7-579F8D46FDD0}"/>
          </ac:spMkLst>
        </pc:spChg>
        <pc:picChg chg="mod">
          <ac:chgData name="Thiago Michaelsen" userId="073f75bd1771b281" providerId="LiveId" clId="{4F091C08-8BA5-419A-BBD6-A9D6F3A33E43}" dt="2024-07-20T16:13:28.150" v="502" actId="14826"/>
          <ac:picMkLst>
            <pc:docMk/>
            <pc:sldMk cId="499488748" sldId="321"/>
            <ac:picMk id="11" creationId="{37548293-370F-35C0-0A6B-08CECFEFF446}"/>
          </ac:picMkLst>
        </pc:picChg>
      </pc:sldChg>
      <pc:sldChg chg="addSp delSp modSp add mod">
        <pc:chgData name="Thiago Michaelsen" userId="073f75bd1771b281" providerId="LiveId" clId="{4F091C08-8BA5-419A-BBD6-A9D6F3A33E43}" dt="2024-07-20T20:01:31.479" v="934" actId="113"/>
        <pc:sldMkLst>
          <pc:docMk/>
          <pc:sldMk cId="4041287609" sldId="322"/>
        </pc:sldMkLst>
        <pc:spChg chg="del">
          <ac:chgData name="Thiago Michaelsen" userId="073f75bd1771b281" providerId="LiveId" clId="{4F091C08-8BA5-419A-BBD6-A9D6F3A33E43}" dt="2024-07-20T20:00:40.657" v="915" actId="478"/>
          <ac:spMkLst>
            <pc:docMk/>
            <pc:sldMk cId="4041287609" sldId="322"/>
            <ac:spMk id="2" creationId="{5F8A268F-DF04-2C6F-1AF7-579F8D46FDD0}"/>
          </ac:spMkLst>
        </pc:spChg>
        <pc:spChg chg="mod">
          <ac:chgData name="Thiago Michaelsen" userId="073f75bd1771b281" providerId="LiveId" clId="{4F091C08-8BA5-419A-BBD6-A9D6F3A33E43}" dt="2024-07-20T20:00:15.880" v="913"/>
          <ac:spMkLst>
            <pc:docMk/>
            <pc:sldMk cId="4041287609" sldId="322"/>
            <ac:spMk id="3" creationId="{26767187-6DF7-80A9-F3B9-FCD72DDF717D}"/>
          </ac:spMkLst>
        </pc:spChg>
        <pc:spChg chg="add mod">
          <ac:chgData name="Thiago Michaelsen" userId="073f75bd1771b281" providerId="LiveId" clId="{4F091C08-8BA5-419A-BBD6-A9D6F3A33E43}" dt="2024-07-20T20:01:31.479" v="934" actId="113"/>
          <ac:spMkLst>
            <pc:docMk/>
            <pc:sldMk cId="4041287609" sldId="322"/>
            <ac:spMk id="4" creationId="{2318BEA9-8A61-9639-D371-40AD973AF8F2}"/>
          </ac:spMkLst>
        </pc:spChg>
        <pc:picChg chg="del">
          <ac:chgData name="Thiago Michaelsen" userId="073f75bd1771b281" providerId="LiveId" clId="{4F091C08-8BA5-419A-BBD6-A9D6F3A33E43}" dt="2024-07-20T20:00:38.355" v="914" actId="478"/>
          <ac:picMkLst>
            <pc:docMk/>
            <pc:sldMk cId="4041287609" sldId="322"/>
            <ac:picMk id="11" creationId="{37548293-370F-35C0-0A6B-08CECFEFF446}"/>
          </ac:picMkLst>
        </pc:picChg>
      </pc:sldChg>
      <pc:sldChg chg="add del">
        <pc:chgData name="Thiago Michaelsen" userId="073f75bd1771b281" providerId="LiveId" clId="{4F091C08-8BA5-419A-BBD6-A9D6F3A33E43}" dt="2024-07-20T20:01:43.966" v="936" actId="47"/>
        <pc:sldMkLst>
          <pc:docMk/>
          <pc:sldMk cId="21902223" sldId="323"/>
        </pc:sldMkLst>
      </pc:sldChg>
      <pc:sldChg chg="add del">
        <pc:chgData name="Thiago Michaelsen" userId="073f75bd1771b281" providerId="LiveId" clId="{4F091C08-8BA5-419A-BBD6-A9D6F3A33E43}" dt="2024-07-20T20:04:28.766" v="965" actId="47"/>
        <pc:sldMkLst>
          <pc:docMk/>
          <pc:sldMk cId="3876097512" sldId="324"/>
        </pc:sldMkLst>
      </pc:sldChg>
      <pc:sldChg chg="addSp delSp modSp add mod ord">
        <pc:chgData name="Thiago Michaelsen" userId="073f75bd1771b281" providerId="LiveId" clId="{4F091C08-8BA5-419A-BBD6-A9D6F3A33E43}" dt="2024-07-20T16:17:51.522" v="621"/>
        <pc:sldMkLst>
          <pc:docMk/>
          <pc:sldMk cId="2621920597" sldId="325"/>
        </pc:sldMkLst>
        <pc:spChg chg="mod">
          <ac:chgData name="Thiago Michaelsen" userId="073f75bd1771b281" providerId="LiveId" clId="{4F091C08-8BA5-419A-BBD6-A9D6F3A33E43}" dt="2024-07-20T16:15:46.915" v="532"/>
          <ac:spMkLst>
            <pc:docMk/>
            <pc:sldMk cId="2621920597" sldId="325"/>
            <ac:spMk id="2" creationId="{5F8A268F-DF04-2C6F-1AF7-579F8D46FDD0}"/>
          </ac:spMkLst>
        </pc:spChg>
        <pc:spChg chg="mod">
          <ac:chgData name="Thiago Michaelsen" userId="073f75bd1771b281" providerId="LiveId" clId="{4F091C08-8BA5-419A-BBD6-A9D6F3A33E43}" dt="2024-07-20T16:17:11" v="562" actId="6549"/>
          <ac:spMkLst>
            <pc:docMk/>
            <pc:sldMk cId="2621920597" sldId="325"/>
            <ac:spMk id="3" creationId="{26767187-6DF7-80A9-F3B9-FCD72DDF717D}"/>
          </ac:spMkLst>
        </pc:spChg>
        <pc:spChg chg="add mod">
          <ac:chgData name="Thiago Michaelsen" userId="073f75bd1771b281" providerId="LiveId" clId="{4F091C08-8BA5-419A-BBD6-A9D6F3A33E43}" dt="2024-07-20T16:17:24.700" v="603" actId="20577"/>
          <ac:spMkLst>
            <pc:docMk/>
            <pc:sldMk cId="2621920597" sldId="325"/>
            <ac:spMk id="4" creationId="{0E9944F1-E268-EAF9-DB85-3BC0D899BC8A}"/>
          </ac:spMkLst>
        </pc:spChg>
        <pc:picChg chg="del">
          <ac:chgData name="Thiago Michaelsen" userId="073f75bd1771b281" providerId="LiveId" clId="{4F091C08-8BA5-419A-BBD6-A9D6F3A33E43}" dt="2024-07-20T16:15:51.856" v="534" actId="478"/>
          <ac:picMkLst>
            <pc:docMk/>
            <pc:sldMk cId="2621920597" sldId="325"/>
            <ac:picMk id="6" creationId="{719804AC-C17B-CE3A-EDD8-771F98664230}"/>
          </ac:picMkLst>
        </pc:picChg>
        <pc:picChg chg="add mod">
          <ac:chgData name="Thiago Michaelsen" userId="073f75bd1771b281" providerId="LiveId" clId="{4F091C08-8BA5-419A-BBD6-A9D6F3A33E43}" dt="2024-07-20T16:15:52.199" v="535"/>
          <ac:picMkLst>
            <pc:docMk/>
            <pc:sldMk cId="2621920597" sldId="325"/>
            <ac:picMk id="8" creationId="{D8A696F9-016E-C3EA-D7D7-7681BB3F7D05}"/>
          </ac:picMkLst>
        </pc:picChg>
      </pc:sldChg>
      <pc:sldChg chg="addSp delSp modSp add mod">
        <pc:chgData name="Thiago Michaelsen" userId="073f75bd1771b281" providerId="LiveId" clId="{4F091C08-8BA5-419A-BBD6-A9D6F3A33E43}" dt="2024-07-20T16:17:42.935" v="619" actId="20577"/>
        <pc:sldMkLst>
          <pc:docMk/>
          <pc:sldMk cId="1223283817" sldId="326"/>
        </pc:sldMkLst>
        <pc:spChg chg="del">
          <ac:chgData name="Thiago Michaelsen" userId="073f75bd1771b281" providerId="LiveId" clId="{4F091C08-8BA5-419A-BBD6-A9D6F3A33E43}" dt="2024-07-20T16:16:39.655" v="544" actId="478"/>
          <ac:spMkLst>
            <pc:docMk/>
            <pc:sldMk cId="1223283817" sldId="326"/>
            <ac:spMk id="2" creationId="{5F8A268F-DF04-2C6F-1AF7-579F8D46FDD0}"/>
          </ac:spMkLst>
        </pc:spChg>
        <pc:spChg chg="mod">
          <ac:chgData name="Thiago Michaelsen" userId="073f75bd1771b281" providerId="LiveId" clId="{4F091C08-8BA5-419A-BBD6-A9D6F3A33E43}" dt="2024-07-20T16:17:42.935" v="619" actId="20577"/>
          <ac:spMkLst>
            <pc:docMk/>
            <pc:sldMk cId="1223283817" sldId="326"/>
            <ac:spMk id="3" creationId="{26767187-6DF7-80A9-F3B9-FCD72DDF717D}"/>
          </ac:spMkLst>
        </pc:spChg>
        <pc:spChg chg="del">
          <ac:chgData name="Thiago Michaelsen" userId="073f75bd1771b281" providerId="LiveId" clId="{4F091C08-8BA5-419A-BBD6-A9D6F3A33E43}" dt="2024-07-20T16:16:31.073" v="542" actId="478"/>
          <ac:spMkLst>
            <pc:docMk/>
            <pc:sldMk cId="1223283817" sldId="326"/>
            <ac:spMk id="4" creationId="{0E9944F1-E268-EAF9-DB85-3BC0D899BC8A}"/>
          </ac:spMkLst>
        </pc:spChg>
        <pc:spChg chg="add mod">
          <ac:chgData name="Thiago Michaelsen" userId="073f75bd1771b281" providerId="LiveId" clId="{4F091C08-8BA5-419A-BBD6-A9D6F3A33E43}" dt="2024-07-20T16:16:39.903" v="545"/>
          <ac:spMkLst>
            <pc:docMk/>
            <pc:sldMk cId="1223283817" sldId="326"/>
            <ac:spMk id="6" creationId="{3F461544-D635-9EB8-C912-53F52F9881CB}"/>
          </ac:spMkLst>
        </pc:spChg>
        <pc:picChg chg="del">
          <ac:chgData name="Thiago Michaelsen" userId="073f75bd1771b281" providerId="LiveId" clId="{4F091C08-8BA5-419A-BBD6-A9D6F3A33E43}" dt="2024-07-20T16:16:32.568" v="543" actId="478"/>
          <ac:picMkLst>
            <pc:docMk/>
            <pc:sldMk cId="1223283817" sldId="326"/>
            <ac:picMk id="8" creationId="{D8A696F9-016E-C3EA-D7D7-7681BB3F7D05}"/>
          </ac:picMkLst>
        </pc:picChg>
      </pc:sldChg>
      <pc:sldChg chg="delSp modSp add mod">
        <pc:chgData name="Thiago Michaelsen" userId="073f75bd1771b281" providerId="LiveId" clId="{4F091C08-8BA5-419A-BBD6-A9D6F3A33E43}" dt="2024-07-20T20:11:41.992" v="1060" actId="20577"/>
        <pc:sldMkLst>
          <pc:docMk/>
          <pc:sldMk cId="3857593595" sldId="327"/>
        </pc:sldMkLst>
        <pc:spChg chg="mod">
          <ac:chgData name="Thiago Michaelsen" userId="073f75bd1771b281" providerId="LiveId" clId="{4F091C08-8BA5-419A-BBD6-A9D6F3A33E43}" dt="2024-07-20T20:11:41.992" v="1060" actId="20577"/>
          <ac:spMkLst>
            <pc:docMk/>
            <pc:sldMk cId="3857593595" sldId="327"/>
            <ac:spMk id="3" creationId="{93533FB0-D3C0-9791-4F72-0D1731465A20}"/>
          </ac:spMkLst>
        </pc:spChg>
        <pc:spChg chg="del">
          <ac:chgData name="Thiago Michaelsen" userId="073f75bd1771b281" providerId="LiveId" clId="{4F091C08-8BA5-419A-BBD6-A9D6F3A33E43}" dt="2024-07-20T16:18:49.046" v="624" actId="478"/>
          <ac:spMkLst>
            <pc:docMk/>
            <pc:sldMk cId="3857593595" sldId="327"/>
            <ac:spMk id="4" creationId="{0E49EEBC-3AEF-FA23-4067-E0866590C14C}"/>
          </ac:spMkLst>
        </pc:spChg>
        <pc:spChg chg="del">
          <ac:chgData name="Thiago Michaelsen" userId="073f75bd1771b281" providerId="LiveId" clId="{4F091C08-8BA5-419A-BBD6-A9D6F3A33E43}" dt="2024-07-20T16:19:40.793" v="635" actId="478"/>
          <ac:spMkLst>
            <pc:docMk/>
            <pc:sldMk cId="3857593595" sldId="327"/>
            <ac:spMk id="6" creationId="{A8281A8C-F51B-8070-EE7F-AC4CBC315387}"/>
          </ac:spMkLst>
        </pc:spChg>
      </pc:sldChg>
      <pc:sldChg chg="addSp delSp modSp add mod">
        <pc:chgData name="Thiago Michaelsen" userId="073f75bd1771b281" providerId="LiveId" clId="{4F091C08-8BA5-419A-BBD6-A9D6F3A33E43}" dt="2024-07-20T20:11:48.090" v="1068" actId="20577"/>
        <pc:sldMkLst>
          <pc:docMk/>
          <pc:sldMk cId="2024972661" sldId="328"/>
        </pc:sldMkLst>
        <pc:spChg chg="mod">
          <ac:chgData name="Thiago Michaelsen" userId="073f75bd1771b281" providerId="LiveId" clId="{4F091C08-8BA5-419A-BBD6-A9D6F3A33E43}" dt="2024-07-20T20:11:48.090" v="1068" actId="20577"/>
          <ac:spMkLst>
            <pc:docMk/>
            <pc:sldMk cId="2024972661" sldId="328"/>
            <ac:spMk id="2" creationId="{5F8A268F-DF04-2C6F-1AF7-579F8D46FDD0}"/>
          </ac:spMkLst>
        </pc:spChg>
        <pc:spChg chg="mod">
          <ac:chgData name="Thiago Michaelsen" userId="073f75bd1771b281" providerId="LiveId" clId="{4F091C08-8BA5-419A-BBD6-A9D6F3A33E43}" dt="2024-07-20T20:11:38.047" v="1059" actId="20577"/>
          <ac:spMkLst>
            <pc:docMk/>
            <pc:sldMk cId="2024972661" sldId="328"/>
            <ac:spMk id="3" creationId="{26767187-6DF7-80A9-F3B9-FCD72DDF717D}"/>
          </ac:spMkLst>
        </pc:spChg>
        <pc:spChg chg="add mod">
          <ac:chgData name="Thiago Michaelsen" userId="073f75bd1771b281" providerId="LiveId" clId="{4F091C08-8BA5-419A-BBD6-A9D6F3A33E43}" dt="2024-07-20T20:11:46.311" v="1064" actId="404"/>
          <ac:spMkLst>
            <pc:docMk/>
            <pc:sldMk cId="2024972661" sldId="328"/>
            <ac:spMk id="4" creationId="{33170AEE-E5FC-A431-4197-A2D4927DA086}"/>
          </ac:spMkLst>
        </pc:spChg>
        <pc:grpChg chg="add mod">
          <ac:chgData name="Thiago Michaelsen" userId="073f75bd1771b281" providerId="LiveId" clId="{4F091C08-8BA5-419A-BBD6-A9D6F3A33E43}" dt="2024-07-20T16:25:19.386" v="808" actId="164"/>
          <ac:grpSpMkLst>
            <pc:docMk/>
            <pc:sldMk cId="2024972661" sldId="328"/>
            <ac:grpSpMk id="6" creationId="{95D2FD8E-3653-673E-6B41-8002D297E2AA}"/>
          </ac:grpSpMkLst>
        </pc:grpChg>
        <pc:picChg chg="add del mod">
          <ac:chgData name="Thiago Michaelsen" userId="073f75bd1771b281" providerId="LiveId" clId="{4F091C08-8BA5-419A-BBD6-A9D6F3A33E43}" dt="2024-07-20T16:21:59.727" v="649" actId="478"/>
          <ac:picMkLst>
            <pc:docMk/>
            <pc:sldMk cId="2024972661" sldId="328"/>
            <ac:picMk id="4" creationId="{D73802AF-19AE-9DF7-6A70-0B28945B7A3B}"/>
          </ac:picMkLst>
        </pc:picChg>
        <pc:picChg chg="del">
          <ac:chgData name="Thiago Michaelsen" userId="073f75bd1771b281" providerId="LiveId" clId="{4F091C08-8BA5-419A-BBD6-A9D6F3A33E43}" dt="2024-07-20T16:22:01.405" v="650" actId="478"/>
          <ac:picMkLst>
            <pc:docMk/>
            <pc:sldMk cId="2024972661" sldId="328"/>
            <ac:picMk id="6" creationId="{719804AC-C17B-CE3A-EDD8-771F98664230}"/>
          </ac:picMkLst>
        </pc:picChg>
        <pc:picChg chg="add mod">
          <ac:chgData name="Thiago Michaelsen" userId="073f75bd1771b281" providerId="LiveId" clId="{4F091C08-8BA5-419A-BBD6-A9D6F3A33E43}" dt="2024-07-20T20:11:47.119" v="1066" actId="14100"/>
          <ac:picMkLst>
            <pc:docMk/>
            <pc:sldMk cId="2024972661" sldId="328"/>
            <ac:picMk id="7" creationId="{47C745FD-B307-2814-E059-19B7819203E1}"/>
          </ac:picMkLst>
        </pc:picChg>
        <pc:picChg chg="del">
          <ac:chgData name="Thiago Michaelsen" userId="073f75bd1771b281" providerId="LiveId" clId="{4F091C08-8BA5-419A-BBD6-A9D6F3A33E43}" dt="2024-07-20T16:21:10.031" v="646" actId="478"/>
          <ac:picMkLst>
            <pc:docMk/>
            <pc:sldMk cId="2024972661" sldId="328"/>
            <ac:picMk id="11" creationId="{37548293-370F-35C0-0A6B-08CECFEFF446}"/>
          </ac:picMkLst>
        </pc:picChg>
      </pc:sldChg>
      <pc:sldChg chg="modSp add mod">
        <pc:chgData name="Thiago Michaelsen" userId="073f75bd1771b281" providerId="LiveId" clId="{4F091C08-8BA5-419A-BBD6-A9D6F3A33E43}" dt="2024-07-20T20:04:16.930" v="963" actId="6549"/>
        <pc:sldMkLst>
          <pc:docMk/>
          <pc:sldMk cId="1627562243" sldId="329"/>
        </pc:sldMkLst>
        <pc:spChg chg="mod">
          <ac:chgData name="Thiago Michaelsen" userId="073f75bd1771b281" providerId="LiveId" clId="{4F091C08-8BA5-419A-BBD6-A9D6F3A33E43}" dt="2024-07-20T20:02:01.033" v="937"/>
          <ac:spMkLst>
            <pc:docMk/>
            <pc:sldMk cId="1627562243" sldId="329"/>
            <ac:spMk id="3" creationId="{26767187-6DF7-80A9-F3B9-FCD72DDF717D}"/>
          </ac:spMkLst>
        </pc:spChg>
        <pc:spChg chg="mod">
          <ac:chgData name="Thiago Michaelsen" userId="073f75bd1771b281" providerId="LiveId" clId="{4F091C08-8BA5-419A-BBD6-A9D6F3A33E43}" dt="2024-07-20T20:04:16.930" v="963" actId="6549"/>
          <ac:spMkLst>
            <pc:docMk/>
            <pc:sldMk cId="1627562243" sldId="329"/>
            <ac:spMk id="4" creationId="{2318BEA9-8A61-9639-D371-40AD973AF8F2}"/>
          </ac:spMkLst>
        </pc:spChg>
      </pc:sldChg>
      <pc:sldChg chg="modSp add mod">
        <pc:chgData name="Thiago Michaelsen" userId="073f75bd1771b281" providerId="LiveId" clId="{4F091C08-8BA5-419A-BBD6-A9D6F3A33E43}" dt="2024-07-20T20:05:56.220" v="983" actId="113"/>
        <pc:sldMkLst>
          <pc:docMk/>
          <pc:sldMk cId="1664623470" sldId="330"/>
        </pc:sldMkLst>
        <pc:spChg chg="mod">
          <ac:chgData name="Thiago Michaelsen" userId="073f75bd1771b281" providerId="LiveId" clId="{4F091C08-8BA5-419A-BBD6-A9D6F3A33E43}" dt="2024-07-20T20:05:00.172" v="969" actId="14100"/>
          <ac:spMkLst>
            <pc:docMk/>
            <pc:sldMk cId="1664623470" sldId="330"/>
            <ac:spMk id="3" creationId="{26767187-6DF7-80A9-F3B9-FCD72DDF717D}"/>
          </ac:spMkLst>
        </pc:spChg>
        <pc:spChg chg="mod">
          <ac:chgData name="Thiago Michaelsen" userId="073f75bd1771b281" providerId="LiveId" clId="{4F091C08-8BA5-419A-BBD6-A9D6F3A33E43}" dt="2024-07-20T20:05:56.220" v="983" actId="113"/>
          <ac:spMkLst>
            <pc:docMk/>
            <pc:sldMk cId="1664623470" sldId="330"/>
            <ac:spMk id="4" creationId="{2318BEA9-8A61-9639-D371-40AD973AF8F2}"/>
          </ac:spMkLst>
        </pc:spChg>
      </pc:sldChg>
      <pc:sldChg chg="addSp modSp add mod">
        <pc:chgData name="Thiago Michaelsen" userId="073f75bd1771b281" providerId="LiveId" clId="{4F091C08-8BA5-419A-BBD6-A9D6F3A33E43}" dt="2024-07-20T20:08:31.965" v="992" actId="1076"/>
        <pc:sldMkLst>
          <pc:docMk/>
          <pc:sldMk cId="1977282643" sldId="331"/>
        </pc:sldMkLst>
        <pc:spChg chg="mod">
          <ac:chgData name="Thiago Michaelsen" userId="073f75bd1771b281" providerId="LiveId" clId="{4F091C08-8BA5-419A-BBD6-A9D6F3A33E43}" dt="2024-07-20T20:06:14.624" v="987"/>
          <ac:spMkLst>
            <pc:docMk/>
            <pc:sldMk cId="1977282643" sldId="331"/>
            <ac:spMk id="4" creationId="{2318BEA9-8A61-9639-D371-40AD973AF8F2}"/>
          </ac:spMkLst>
        </pc:spChg>
        <pc:picChg chg="add mod">
          <ac:chgData name="Thiago Michaelsen" userId="073f75bd1771b281" providerId="LiveId" clId="{4F091C08-8BA5-419A-BBD6-A9D6F3A33E43}" dt="2024-07-20T20:08:31.965" v="992" actId="1076"/>
          <ac:picMkLst>
            <pc:docMk/>
            <pc:sldMk cId="1977282643" sldId="331"/>
            <ac:picMk id="2" creationId="{4DF22A34-42C3-48DF-65CF-E08B701389B9}"/>
          </ac:picMkLst>
        </pc:picChg>
      </pc:sldChg>
      <pc:sldChg chg="modSp add del mod">
        <pc:chgData name="Thiago Michaelsen" userId="073f75bd1771b281" providerId="LiveId" clId="{4F091C08-8BA5-419A-BBD6-A9D6F3A33E43}" dt="2024-07-20T20:11:37.677" v="1058" actId="47"/>
        <pc:sldMkLst>
          <pc:docMk/>
          <pc:sldMk cId="114399201" sldId="332"/>
        </pc:sldMkLst>
        <pc:spChg chg="mod">
          <ac:chgData name="Thiago Michaelsen" userId="073f75bd1771b281" providerId="LiveId" clId="{4F091C08-8BA5-419A-BBD6-A9D6F3A33E43}" dt="2024-07-20T20:09:41.444" v="1012"/>
          <ac:spMkLst>
            <pc:docMk/>
            <pc:sldMk cId="114399201" sldId="332"/>
            <ac:spMk id="3" creationId="{93533FB0-D3C0-9791-4F72-0D1731465A20}"/>
          </ac:spMkLst>
        </pc:spChg>
      </pc:sldChg>
      <pc:sldChg chg="add del">
        <pc:chgData name="Thiago Michaelsen" userId="073f75bd1771b281" providerId="LiveId" clId="{4F091C08-8BA5-419A-BBD6-A9D6F3A33E43}" dt="2024-07-20T20:09:28.541" v="995" actId="2696"/>
        <pc:sldMkLst>
          <pc:docMk/>
          <pc:sldMk cId="1692265278" sldId="333"/>
        </pc:sldMkLst>
      </pc:sldChg>
      <pc:sldChg chg="addSp delSp modSp add del mod">
        <pc:chgData name="Thiago Michaelsen" userId="073f75bd1771b281" providerId="LiveId" clId="{4F091C08-8BA5-419A-BBD6-A9D6F3A33E43}" dt="2024-07-20T20:12:10.903" v="1074"/>
        <pc:sldMkLst>
          <pc:docMk/>
          <pc:sldMk cId="4252362753" sldId="333"/>
        </pc:sldMkLst>
        <pc:spChg chg="mod">
          <ac:chgData name="Thiago Michaelsen" userId="073f75bd1771b281" providerId="LiveId" clId="{4F091C08-8BA5-419A-BBD6-A9D6F3A33E43}" dt="2024-07-20T20:09:47.247" v="1022" actId="20577"/>
          <ac:spMkLst>
            <pc:docMk/>
            <pc:sldMk cId="4252362753" sldId="333"/>
            <ac:spMk id="3" creationId="{26767187-6DF7-80A9-F3B9-FCD72DDF717D}"/>
          </ac:spMkLst>
        </pc:spChg>
        <pc:spChg chg="mod">
          <ac:chgData name="Thiago Michaelsen" userId="073f75bd1771b281" providerId="LiveId" clId="{4F091C08-8BA5-419A-BBD6-A9D6F3A33E43}" dt="2024-07-20T20:11:55.294" v="1072" actId="20577"/>
          <ac:spMkLst>
            <pc:docMk/>
            <pc:sldMk cId="4252362753" sldId="333"/>
            <ac:spMk id="4" creationId="{2318BEA9-8A61-9639-D371-40AD973AF8F2}"/>
          </ac:spMkLst>
        </pc:spChg>
        <pc:picChg chg="add mod">
          <ac:chgData name="Thiago Michaelsen" userId="073f75bd1771b281" providerId="LiveId" clId="{4F091C08-8BA5-419A-BBD6-A9D6F3A33E43}" dt="2024-07-20T20:12:10.903" v="1074"/>
          <ac:picMkLst>
            <pc:docMk/>
            <pc:sldMk cId="4252362753" sldId="333"/>
            <ac:picMk id="2" creationId="{1ECBE836-2E69-3A68-6B9C-1631B28417FB}"/>
          </ac:picMkLst>
        </pc:picChg>
        <pc:picChg chg="del">
          <ac:chgData name="Thiago Michaelsen" userId="073f75bd1771b281" providerId="LiveId" clId="{4F091C08-8BA5-419A-BBD6-A9D6F3A33E43}" dt="2024-07-20T20:12:10.624" v="1073" actId="478"/>
          <ac:picMkLst>
            <pc:docMk/>
            <pc:sldMk cId="4252362753" sldId="333"/>
            <ac:picMk id="6" creationId="{719804AC-C17B-CE3A-EDD8-771F98664230}"/>
          </ac:picMkLst>
        </pc:picChg>
      </pc:sldChg>
    </pc:docChg>
  </pc:docChgLst>
  <pc:docChgLst>
    <pc:chgData name="Thiago Michaelsen" userId="073f75bd1771b281" providerId="LiveId" clId="{8C908BF3-8744-48EF-B050-B9F62E7EB906}"/>
    <pc:docChg chg="custSel modSld">
      <pc:chgData name="Thiago Michaelsen" userId="073f75bd1771b281" providerId="LiveId" clId="{8C908BF3-8744-48EF-B050-B9F62E7EB906}" dt="2024-07-21T14:42:48.699" v="8" actId="478"/>
      <pc:docMkLst>
        <pc:docMk/>
      </pc:docMkLst>
      <pc:sldChg chg="delSp mod">
        <pc:chgData name="Thiago Michaelsen" userId="073f75bd1771b281" providerId="LiveId" clId="{8C908BF3-8744-48EF-B050-B9F62E7EB906}" dt="2024-07-21T14:42:22.167" v="2" actId="478"/>
        <pc:sldMkLst>
          <pc:docMk/>
          <pc:sldMk cId="2562223861" sldId="286"/>
        </pc:sldMkLst>
        <pc:spChg chg="del">
          <ac:chgData name="Thiago Michaelsen" userId="073f75bd1771b281" providerId="LiveId" clId="{8C908BF3-8744-48EF-B050-B9F62E7EB906}" dt="2024-07-21T14:42:22.167" v="2" actId="478"/>
          <ac:spMkLst>
            <pc:docMk/>
            <pc:sldMk cId="2562223861" sldId="286"/>
            <ac:spMk id="11" creationId="{E200A01C-BA5B-3A36-1BF1-0562AE8A16F8}"/>
          </ac:spMkLst>
        </pc:spChg>
      </pc:sldChg>
      <pc:sldChg chg="delSp mod">
        <pc:chgData name="Thiago Michaelsen" userId="073f75bd1771b281" providerId="LiveId" clId="{8C908BF3-8744-48EF-B050-B9F62E7EB906}" dt="2024-07-21T14:42:16.508" v="1" actId="478"/>
        <pc:sldMkLst>
          <pc:docMk/>
          <pc:sldMk cId="1384638052" sldId="288"/>
        </pc:sldMkLst>
        <pc:spChg chg="del">
          <ac:chgData name="Thiago Michaelsen" userId="073f75bd1771b281" providerId="LiveId" clId="{8C908BF3-8744-48EF-B050-B9F62E7EB906}" dt="2024-07-21T14:42:16.508" v="1" actId="478"/>
          <ac:spMkLst>
            <pc:docMk/>
            <pc:sldMk cId="1384638052" sldId="288"/>
            <ac:spMk id="11" creationId="{E200A01C-BA5B-3A36-1BF1-0562AE8A16F8}"/>
          </ac:spMkLst>
        </pc:spChg>
      </pc:sldChg>
      <pc:sldChg chg="delSp mod">
        <pc:chgData name="Thiago Michaelsen" userId="073f75bd1771b281" providerId="LiveId" clId="{8C908BF3-8744-48EF-B050-B9F62E7EB906}" dt="2024-07-21T14:42:10.915" v="0" actId="478"/>
        <pc:sldMkLst>
          <pc:docMk/>
          <pc:sldMk cId="3480820733" sldId="289"/>
        </pc:sldMkLst>
        <pc:spChg chg="del">
          <ac:chgData name="Thiago Michaelsen" userId="073f75bd1771b281" providerId="LiveId" clId="{8C908BF3-8744-48EF-B050-B9F62E7EB906}" dt="2024-07-21T14:42:10.915" v="0" actId="478"/>
          <ac:spMkLst>
            <pc:docMk/>
            <pc:sldMk cId="3480820733" sldId="289"/>
            <ac:spMk id="11" creationId="{E200A01C-BA5B-3A36-1BF1-0562AE8A16F8}"/>
          </ac:spMkLst>
        </pc:spChg>
      </pc:sldChg>
      <pc:sldChg chg="delSp mod">
        <pc:chgData name="Thiago Michaelsen" userId="073f75bd1771b281" providerId="LiveId" clId="{8C908BF3-8744-48EF-B050-B9F62E7EB906}" dt="2024-07-21T14:42:28.323" v="3" actId="478"/>
        <pc:sldMkLst>
          <pc:docMk/>
          <pc:sldMk cId="3931538114" sldId="290"/>
        </pc:sldMkLst>
        <pc:spChg chg="del">
          <ac:chgData name="Thiago Michaelsen" userId="073f75bd1771b281" providerId="LiveId" clId="{8C908BF3-8744-48EF-B050-B9F62E7EB906}" dt="2024-07-21T14:42:28.323" v="3" actId="478"/>
          <ac:spMkLst>
            <pc:docMk/>
            <pc:sldMk cId="3931538114" sldId="290"/>
            <ac:spMk id="11" creationId="{E200A01C-BA5B-3A36-1BF1-0562AE8A16F8}"/>
          </ac:spMkLst>
        </pc:spChg>
      </pc:sldChg>
      <pc:sldChg chg="delSp mod">
        <pc:chgData name="Thiago Michaelsen" userId="073f75bd1771b281" providerId="LiveId" clId="{8C908BF3-8744-48EF-B050-B9F62E7EB906}" dt="2024-07-21T14:42:32.581" v="4" actId="478"/>
        <pc:sldMkLst>
          <pc:docMk/>
          <pc:sldMk cId="983562591" sldId="291"/>
        </pc:sldMkLst>
        <pc:spChg chg="del">
          <ac:chgData name="Thiago Michaelsen" userId="073f75bd1771b281" providerId="LiveId" clId="{8C908BF3-8744-48EF-B050-B9F62E7EB906}" dt="2024-07-21T14:42:32.581" v="4" actId="478"/>
          <ac:spMkLst>
            <pc:docMk/>
            <pc:sldMk cId="983562591" sldId="291"/>
            <ac:spMk id="11" creationId="{E200A01C-BA5B-3A36-1BF1-0562AE8A16F8}"/>
          </ac:spMkLst>
        </pc:spChg>
      </pc:sldChg>
      <pc:sldChg chg="delSp mod">
        <pc:chgData name="Thiago Michaelsen" userId="073f75bd1771b281" providerId="LiveId" clId="{8C908BF3-8744-48EF-B050-B9F62E7EB906}" dt="2024-07-21T14:42:36.493" v="5" actId="478"/>
        <pc:sldMkLst>
          <pc:docMk/>
          <pc:sldMk cId="2979541991" sldId="292"/>
        </pc:sldMkLst>
        <pc:spChg chg="del">
          <ac:chgData name="Thiago Michaelsen" userId="073f75bd1771b281" providerId="LiveId" clId="{8C908BF3-8744-48EF-B050-B9F62E7EB906}" dt="2024-07-21T14:42:36.493" v="5" actId="478"/>
          <ac:spMkLst>
            <pc:docMk/>
            <pc:sldMk cId="2979541991" sldId="292"/>
            <ac:spMk id="11" creationId="{E200A01C-BA5B-3A36-1BF1-0562AE8A16F8}"/>
          </ac:spMkLst>
        </pc:spChg>
      </pc:sldChg>
      <pc:sldChg chg="delSp mod">
        <pc:chgData name="Thiago Michaelsen" userId="073f75bd1771b281" providerId="LiveId" clId="{8C908BF3-8744-48EF-B050-B9F62E7EB906}" dt="2024-07-21T14:42:40.338" v="6" actId="478"/>
        <pc:sldMkLst>
          <pc:docMk/>
          <pc:sldMk cId="4153301102" sldId="293"/>
        </pc:sldMkLst>
        <pc:spChg chg="del">
          <ac:chgData name="Thiago Michaelsen" userId="073f75bd1771b281" providerId="LiveId" clId="{8C908BF3-8744-48EF-B050-B9F62E7EB906}" dt="2024-07-21T14:42:40.338" v="6" actId="478"/>
          <ac:spMkLst>
            <pc:docMk/>
            <pc:sldMk cId="4153301102" sldId="293"/>
            <ac:spMk id="11" creationId="{E200A01C-BA5B-3A36-1BF1-0562AE8A16F8}"/>
          </ac:spMkLst>
        </pc:spChg>
      </pc:sldChg>
      <pc:sldChg chg="delSp mod">
        <pc:chgData name="Thiago Michaelsen" userId="073f75bd1771b281" providerId="LiveId" clId="{8C908BF3-8744-48EF-B050-B9F62E7EB906}" dt="2024-07-21T14:42:48.699" v="8" actId="478"/>
        <pc:sldMkLst>
          <pc:docMk/>
          <pc:sldMk cId="3857593595" sldId="327"/>
        </pc:sldMkLst>
        <pc:spChg chg="del">
          <ac:chgData name="Thiago Michaelsen" userId="073f75bd1771b281" providerId="LiveId" clId="{8C908BF3-8744-48EF-B050-B9F62E7EB906}" dt="2024-07-21T14:42:48.699" v="8" actId="478"/>
          <ac:spMkLst>
            <pc:docMk/>
            <pc:sldMk cId="3857593595" sldId="327"/>
            <ac:spMk id="11" creationId="{E200A01C-BA5B-3A36-1BF1-0562AE8A16F8}"/>
          </ac:spMkLst>
        </pc:spChg>
      </pc:sldChg>
      <pc:sldChg chg="delSp mod">
        <pc:chgData name="Thiago Michaelsen" userId="073f75bd1771b281" providerId="LiveId" clId="{8C908BF3-8744-48EF-B050-B9F62E7EB906}" dt="2024-07-21T14:42:43.850" v="7" actId="478"/>
        <pc:sldMkLst>
          <pc:docMk/>
          <pc:sldMk cId="114399201" sldId="332"/>
        </pc:sldMkLst>
        <pc:spChg chg="del">
          <ac:chgData name="Thiago Michaelsen" userId="073f75bd1771b281" providerId="LiveId" clId="{8C908BF3-8744-48EF-B050-B9F62E7EB906}" dt="2024-07-21T14:42:43.850" v="7" actId="478"/>
          <ac:spMkLst>
            <pc:docMk/>
            <pc:sldMk cId="114399201" sldId="332"/>
            <ac:spMk id="11" creationId="{E200A01C-BA5B-3A36-1BF1-0562AE8A16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1pPr>
    <a:lvl2pPr marL="342015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2pPr>
    <a:lvl3pPr marL="684031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3pPr>
    <a:lvl4pPr marL="1026046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4pPr>
    <a:lvl5pPr marL="1368061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5pPr>
    <a:lvl6pPr marL="1710076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6pPr>
    <a:lvl7pPr marL="2052092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7pPr>
    <a:lvl8pPr marL="2394107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8pPr>
    <a:lvl9pPr marL="2736123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2710-2CE1-4242-BFA8-F7EF0186EBEA}" type="datetime1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GITHUB: RELEASE THE OPEN-SOURCE KRAKEN!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94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26B6-68A8-4C9E-ADE5-B79B73E9E156}" type="datetime1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GITHUB: RELEASE THE OPEN-SOURCE KRAKEN!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0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81A6-BD4E-434C-B740-05ADEE76C852}" type="datetime1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GITHUB: RELEASE THE OPEN-SOURCE KRAKEN!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8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E990-0A23-4421-B75F-025926269180}" type="datetime1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GITHUB: RELEASE THE OPEN-SOURCE KRAKEN!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1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439D-B2DB-4823-894F-98B49E8ADD81}" type="datetime1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GITHUB: RELEASE THE OPEN-SOURCE KRAKEN!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16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0A28-FBE7-4DC5-A352-1172DCFD91F3}" type="datetime1">
              <a:rPr lang="pt-BR" smtClean="0"/>
              <a:t>21/07/2024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GITHUB: RELEASE THE OPEN-SOURCE KRAKEN!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97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7A64-14B1-473D-8EA0-BA99EABFB8F3}" type="datetime1">
              <a:rPr lang="pt-BR" smtClean="0"/>
              <a:t>21/07/2024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GITHUB: RELEASE THE OPEN-SOURCE KRAKEN!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3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BEC-DFAC-40BE-ACB5-0DFE67F20592}" type="datetime1">
              <a:rPr lang="pt-BR" smtClean="0"/>
              <a:t>21/07/2024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GITHUB: RELEASE THE OPEN-SOURCE KRAKEN!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56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6281-7949-4863-ADD4-F8BA9DBD8405}" type="datetime1">
              <a:rPr lang="pt-BR" smtClean="0"/>
              <a:t>21/07/2024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GITHUB: RELEASE THE OPEN-SOURCE KRAKEN!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85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1834-8630-4066-A2C2-316B1AD7C005}" type="datetime1">
              <a:rPr lang="pt-BR" smtClean="0"/>
              <a:t>21/07/2024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GITHUB: RELEASE THE OPEN-SOURCE KRAKEN!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17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60C-DA4F-471E-A3BA-A0C5ACDEF97E}" type="datetime1">
              <a:rPr lang="pt-BR" smtClean="0"/>
              <a:t>21/07/2024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GITHUB: RELEASE THE OPEN-SOURCE KRAKEN!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62A6-F502-403C-8F46-D85DEC4E4030}" type="datetime1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GITHUB: RELEASE THE OPEN-SOURCE KRAKEN!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8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MMichaelse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61EBE591-33B2-6FAE-5445-18D0BFB41C47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80E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9BAC405-7BEE-3A69-4A06-F658EE2FDC5E}"/>
              </a:ext>
            </a:extLst>
          </p:cNvPr>
          <p:cNvGrpSpPr/>
          <p:nvPr/>
        </p:nvGrpSpPr>
        <p:grpSpPr>
          <a:xfrm>
            <a:off x="0" y="2183452"/>
            <a:ext cx="6858000" cy="6858000"/>
            <a:chOff x="0" y="2183452"/>
            <a:chExt cx="6858000" cy="6858000"/>
          </a:xfrm>
        </p:grpSpPr>
        <p:pic>
          <p:nvPicPr>
            <p:cNvPr id="15" name="Imagem 14" descr="Imagem digital fictícia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0CEE0468-B9CA-AD58-A87B-A65DDD4CC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83452"/>
              <a:ext cx="6858000" cy="6858000"/>
            </a:xfrm>
            <a:prstGeom prst="rect">
              <a:avLst/>
            </a:prstGeom>
          </p:spPr>
        </p:pic>
        <p:pic>
          <p:nvPicPr>
            <p:cNvPr id="18" name="Imagem 1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443ABC3-871F-3F83-B45B-FD4EB6FBF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08750">
              <a:off x="644147" y="4511270"/>
              <a:ext cx="481619" cy="481619"/>
            </a:xfrm>
            <a:prstGeom prst="rect">
              <a:avLst/>
            </a:prstGeom>
          </p:spPr>
        </p:pic>
        <p:pic>
          <p:nvPicPr>
            <p:cNvPr id="19" name="Imagem 1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1A3A60B-05A0-E308-9F4C-26932508B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4925">
              <a:off x="1681491" y="4158042"/>
              <a:ext cx="394268" cy="394268"/>
            </a:xfrm>
            <a:prstGeom prst="rect">
              <a:avLst/>
            </a:prstGeom>
          </p:spPr>
        </p:pic>
        <p:pic>
          <p:nvPicPr>
            <p:cNvPr id="20" name="Imagem 1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68C17FC8-8F8E-3F27-DCE0-4EEF750D5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22227">
              <a:off x="5698839" y="2579159"/>
              <a:ext cx="555366" cy="555366"/>
            </a:xfrm>
            <a:prstGeom prst="rect">
              <a:avLst/>
            </a:prstGeom>
          </p:spPr>
        </p:pic>
        <p:pic>
          <p:nvPicPr>
            <p:cNvPr id="22" name="Imagem 2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3157B76-ACC0-D04C-6807-27212B1D2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568" y="5444354"/>
              <a:ext cx="265908" cy="265908"/>
            </a:xfrm>
            <a:prstGeom prst="rect">
              <a:avLst/>
            </a:prstGeom>
          </p:spPr>
        </p:pic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46BCFF0-DB83-DD85-0910-836DBFB8C888}"/>
              </a:ext>
            </a:extLst>
          </p:cNvPr>
          <p:cNvSpPr txBox="1"/>
          <p:nvPr/>
        </p:nvSpPr>
        <p:spPr>
          <a:xfrm>
            <a:off x="0" y="0"/>
            <a:ext cx="6858000" cy="3785652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>
                  <a:solidFill>
                    <a:srgbClr val="5F3D51"/>
                  </a:solidFill>
                </a:ln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GitHub:</a:t>
            </a:r>
          </a:p>
          <a:p>
            <a:pPr algn="ctr"/>
            <a:r>
              <a:rPr lang="pt-BR" sz="4800" b="1" dirty="0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Release </a:t>
            </a:r>
            <a:r>
              <a:rPr lang="pt-BR" sz="4800" b="1" dirty="0" err="1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the</a:t>
            </a:r>
            <a:r>
              <a:rPr lang="pt-BR" sz="4800" b="1" dirty="0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 Open </a:t>
            </a:r>
            <a:r>
              <a:rPr lang="pt-BR" sz="4800" b="1" dirty="0" err="1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Source</a:t>
            </a:r>
            <a:r>
              <a:rPr lang="pt-BR" sz="4800" b="1" dirty="0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 </a:t>
            </a:r>
            <a:r>
              <a:rPr lang="pt-BR" sz="4800" b="1" dirty="0" err="1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Kraken</a:t>
            </a:r>
            <a:r>
              <a:rPr lang="pt-BR" sz="4800" b="1" dirty="0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!</a:t>
            </a:r>
          </a:p>
          <a:p>
            <a:pPr algn="ctr"/>
            <a:endParaRPr lang="pt-BR" sz="9600" b="1" dirty="0">
              <a:latin typeface="Rastanty Cortez" panose="020F0502020204030204" pitchFamily="2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EBB6CD7-37DA-6763-1AAA-BCAFE5919CC6}"/>
              </a:ext>
            </a:extLst>
          </p:cNvPr>
          <p:cNvSpPr txBox="1"/>
          <p:nvPr/>
        </p:nvSpPr>
        <p:spPr>
          <a:xfrm>
            <a:off x="0" y="9041452"/>
            <a:ext cx="6858000" cy="830997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Created</a:t>
            </a:r>
            <a:r>
              <a:rPr lang="pt-BR" sz="2400" b="1" dirty="0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 </a:t>
            </a:r>
            <a:r>
              <a:rPr lang="pt-BR" sz="2400" b="1" dirty="0" err="1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with</a:t>
            </a:r>
            <a:r>
              <a:rPr lang="pt-BR" sz="2400" b="1" dirty="0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 Artificial </a:t>
            </a:r>
            <a:r>
              <a:rPr lang="pt-BR" sz="2400" b="1" dirty="0" err="1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Intelligence</a:t>
            </a:r>
            <a:endParaRPr lang="pt-BR" sz="2400" b="1" dirty="0">
              <a:solidFill>
                <a:srgbClr val="44293E"/>
              </a:solidFill>
              <a:effectLst>
                <a:glow rad="50800">
                  <a:srgbClr val="9FBE52"/>
                </a:glow>
              </a:effectLst>
              <a:latin typeface="Chiller" panose="04020404031007020602" pitchFamily="82" charset="0"/>
            </a:endParaRPr>
          </a:p>
          <a:p>
            <a:pPr algn="ctr"/>
            <a:r>
              <a:rPr lang="pt-BR" sz="2400" b="1" dirty="0" err="1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Compiled</a:t>
            </a:r>
            <a:r>
              <a:rPr lang="pt-BR" sz="2400" b="1" dirty="0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 </a:t>
            </a:r>
            <a:r>
              <a:rPr lang="pt-BR" sz="2400" b="1" dirty="0" err="1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by</a:t>
            </a:r>
            <a:r>
              <a:rPr lang="pt-BR" sz="2400" b="1" dirty="0">
                <a:solidFill>
                  <a:srgbClr val="44293E"/>
                </a:solidFill>
                <a:effectLst>
                  <a:glow rad="50800">
                    <a:srgbClr val="9FBE52"/>
                  </a:glow>
                </a:effectLst>
                <a:latin typeface="Chiller" panose="04020404031007020602" pitchFamily="82" charset="0"/>
              </a:rPr>
              <a:t> Thiago Michaelsen</a:t>
            </a:r>
          </a:p>
        </p:txBody>
      </p:sp>
    </p:spTree>
    <p:extLst>
      <p:ext uri="{BB962C8B-B14F-4D97-AF65-F5344CB8AC3E}">
        <p14:creationId xmlns:p14="http://schemas.microsoft.com/office/powerpoint/2010/main" val="267198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Git is the version control system that powers GitHub. Familiarize yourself with these fundamental commands to manage your code: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4. git status: </a:t>
            </a:r>
            <a:r>
              <a:rPr lang="en-US" sz="1714" dirty="0"/>
              <a:t>Checks the current status of your repository, showing modified or untracked files.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Impact" panose="020B0806030902050204" pitchFamily="34" charset="0"/>
              </a:rPr>
              <a:t>Git Basics: The Command Line Interface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407184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5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Git is the version control system that powers GitHub. Familiarize yourself with these fundamental commands to manage your code: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5. git log: </a:t>
            </a:r>
            <a:r>
              <a:rPr lang="en-US" sz="1714" dirty="0"/>
              <a:t>Displays a history of commits made to the repository.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Impact" panose="020B0806030902050204" pitchFamily="34" charset="0"/>
              </a:rPr>
              <a:t>Git Basics: The Command Line Interface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407184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2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Git is the version control system that powers GitHub. Familiarize yourself with these fundamental commands to manage your code: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6. git branch: </a:t>
            </a:r>
            <a:r>
              <a:rPr lang="en-US" sz="1714" dirty="0"/>
              <a:t>Creates, lists, or switches between branches.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Impact" panose="020B0806030902050204" pitchFamily="34" charset="0"/>
              </a:rPr>
              <a:t>Git Basics: The Command Line Interface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4157559"/>
            <a:ext cx="5760000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Git is the version control system that powers GitHub. Familiarize yourself with these fundamental commands to manage your code: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7. git merge &lt;branch-name&gt;: </a:t>
            </a:r>
            <a:r>
              <a:rPr lang="en-US" sz="1714" dirty="0"/>
              <a:t>Combines changes from another branch into your current branch.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Impact" panose="020B0806030902050204" pitchFamily="34" charset="0"/>
              </a:rPr>
              <a:t>Git Basics: The Command Line Interface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407184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Git is the version control system that powers GitHub. Familiarize yourself with these fundamental commands to manage your code: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8. git push origin &lt;branch-name&gt;: </a:t>
            </a:r>
            <a:r>
              <a:rPr lang="en-US" sz="1714" dirty="0"/>
              <a:t>Uploads local changes to a remote repository on GitHub.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Impact" panose="020B0806030902050204" pitchFamily="34" charset="0"/>
              </a:rPr>
              <a:t>Git Basics: The Command Line Interface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407184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Git is the version control system that powers GitHub. Familiarize yourself with these fundamental commands to manage your code: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9. git pull origin &lt;branch-name&gt;: </a:t>
            </a:r>
            <a:r>
              <a:rPr lang="en-US" sz="1714" dirty="0"/>
              <a:t>Downloads changes from the remote repository and integrates them into your local branch.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Impact" panose="020B0806030902050204" pitchFamily="34" charset="0"/>
              </a:rPr>
              <a:t>Git Basics: The Command Line Interface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407184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3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637342" y="4670187"/>
            <a:ext cx="5583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WORKING WITH REMOTE REPOSITORIES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37341" y="1557821"/>
            <a:ext cx="558331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500" dirty="0">
                <a:ln>
                  <a:solidFill>
                    <a:srgbClr val="B6D279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637342" y="7616652"/>
            <a:ext cx="5522841" cy="75901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57000">
                <a:srgbClr val="5F3D5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561502" y="8020036"/>
            <a:ext cx="5583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Beyond Your Local Space: Collaborating with Remote Repositories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2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Remote repositories on GitHub allow you to share your code, collaborate with others, and back up your work.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1. git clone &lt;repository URL&gt;: </a:t>
            </a:r>
            <a:r>
              <a:rPr lang="en-US" sz="1714" dirty="0"/>
              <a:t>Creates a local copy of a remote repository.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Working with Remote Repositories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17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224" y="3808055"/>
            <a:ext cx="5760000" cy="20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04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Remote repositories on GitHub allow you to share your code, collaborate with others, and back up your work.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2. git remote add origin &lt;repository URL&gt;: </a:t>
            </a:r>
            <a:r>
              <a:rPr lang="en-US" sz="1714" dirty="0"/>
              <a:t>Adds a remote repository to your local project.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Working with Remote Repositories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18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11" y="3809228"/>
            <a:ext cx="5760000" cy="1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92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Remote repositories on GitHub allow you to share your code, collaborate with others, and back up your work.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3. git remote -v: </a:t>
            </a:r>
            <a:r>
              <a:rPr lang="en-US" sz="1714" dirty="0"/>
              <a:t>Lists all remote repositories connected to your local project.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Working with Remote Repositories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19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380805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4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This </a:t>
            </a:r>
            <a:r>
              <a:rPr lang="en-US" sz="1714" dirty="0" err="1"/>
              <a:t>ebook</a:t>
            </a:r>
            <a:r>
              <a:rPr lang="en-US" sz="1714" dirty="0"/>
              <a:t> will guide you through the essential aspects of GitHub, from basic commands to advanced project management strategies. We'll use real-world examples to illustrate each concept, ensuring you can confidently navigate the world of version control.</a:t>
            </a:r>
            <a:endParaRPr lang="pt-BR" sz="1714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GitHub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0E9944F1-E268-EAF9-DB85-3BC0D899BC8A}"/>
              </a:ext>
            </a:extLst>
          </p:cNvPr>
          <p:cNvSpPr txBox="1"/>
          <p:nvPr/>
        </p:nvSpPr>
        <p:spPr>
          <a:xfrm>
            <a:off x="621977" y="1782370"/>
            <a:ext cx="5583318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86" dirty="0">
                <a:latin typeface="+mj-lt"/>
              </a:rPr>
              <a:t>Release </a:t>
            </a:r>
            <a:r>
              <a:rPr lang="pt-BR" sz="2286" dirty="0" err="1">
                <a:latin typeface="+mj-lt"/>
              </a:rPr>
              <a:t>the</a:t>
            </a:r>
            <a:r>
              <a:rPr lang="pt-BR" sz="2286" dirty="0">
                <a:latin typeface="+mj-lt"/>
              </a:rPr>
              <a:t> Open </a:t>
            </a:r>
            <a:r>
              <a:rPr lang="pt-BR" sz="2286" dirty="0" err="1">
                <a:latin typeface="+mj-lt"/>
              </a:rPr>
              <a:t>Source</a:t>
            </a:r>
            <a:r>
              <a:rPr lang="pt-BR" sz="2286" dirty="0">
                <a:latin typeface="+mj-lt"/>
              </a:rPr>
              <a:t> </a:t>
            </a:r>
            <a:r>
              <a:rPr lang="pt-BR" sz="2286" dirty="0" err="1">
                <a:latin typeface="+mj-lt"/>
              </a:rPr>
              <a:t>Kraken</a:t>
            </a:r>
            <a:r>
              <a:rPr lang="pt-BR" sz="2286" dirty="0">
                <a:latin typeface="+mj-lt"/>
              </a:rPr>
              <a:t>!</a:t>
            </a: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D8A696F9-016E-C3EA-D7D7-7681BB3F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00" y="4953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20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Remote repositories on GitHub allow you to share your code, collaborate with others, and back up your work.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4. git push origin &lt;branch-name&gt;: </a:t>
            </a:r>
            <a:r>
              <a:rPr lang="en-US" sz="1714" dirty="0"/>
              <a:t>Pushes your local changes to the remote repository.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Working with Remote Repositories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20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380805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2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Remote repositories on GitHub allow you to share your code, collaborate with others, and back up your work.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5. git pull origin &lt;branch-name&gt;: </a:t>
            </a:r>
            <a:r>
              <a:rPr lang="en-US" sz="1714" dirty="0"/>
              <a:t>Retrieves changes from the remote repository and integrates them into your local branch.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Working with Remote Repositories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21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380805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6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637342" y="4670187"/>
            <a:ext cx="5583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BRANCHING FOR FEATURE DEVELOPMENT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37341" y="1557821"/>
            <a:ext cx="558331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500" dirty="0">
                <a:ln>
                  <a:solidFill>
                    <a:srgbClr val="B6D279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637342" y="7616652"/>
            <a:ext cx="5522841" cy="75901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57000">
                <a:srgbClr val="5F3D5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561502" y="8020036"/>
            <a:ext cx="5583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Isolating Your Code: The Power of Branching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3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Branching allows you to develop features independently without affecting the main codebase.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1. git branch &lt;branch-name&gt;: </a:t>
            </a:r>
            <a:r>
              <a:rPr lang="en-US" sz="1714" dirty="0"/>
              <a:t>Create a new branch for your feature development.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Branching for Feature Development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23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407184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76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147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Branching allows you to develop features independently without affecting the main codebase.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2. git checkout &lt;branch-name&gt;: Switch to the new branch.</a:t>
            </a:r>
            <a:endParaRPr lang="en-US" sz="1714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Branching for Feature Development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24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407184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4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Branching allows you to develop features independently without affecting the main codebase.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3. git merge &lt;branch-name&gt;: </a:t>
            </a:r>
            <a:r>
              <a:rPr lang="en-US" sz="1714" dirty="0"/>
              <a:t>Integrate changes from a branch into the current branch.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Branching for Feature Development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407184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78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Branching allows you to develop features independently without affecting the main codebase.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4. git branch -d &lt;branch-name&gt;: </a:t>
            </a:r>
            <a:r>
              <a:rPr lang="en-US" sz="1714" dirty="0"/>
              <a:t>Deletes a branch after it's been merged.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Branching for Feature Development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26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407184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8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637342" y="4670187"/>
            <a:ext cx="5583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PULL REQUESTS: COLLABORATING SEAMLESSLY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37341" y="1557821"/>
            <a:ext cx="558331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500" dirty="0">
                <a:ln>
                  <a:solidFill>
                    <a:srgbClr val="B6D279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637342" y="7616652"/>
            <a:ext cx="5522841" cy="75901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57000">
                <a:srgbClr val="5F3D5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561502" y="8020036"/>
            <a:ext cx="5583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Collaboration Made Easy: Working with Pull Requests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62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GitHub Pull Requests: Collaborating Seamlessly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28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sp>
        <p:nvSpPr>
          <p:cNvPr id="4" name="texto_componente">
            <a:extLst>
              <a:ext uri="{FF2B5EF4-FFF2-40B4-BE49-F238E27FC236}">
                <a16:creationId xmlns:a16="http://schemas.microsoft.com/office/drawing/2014/main" id="{2318BEA9-8A61-9639-D371-40AD973AF8F2}"/>
              </a:ext>
            </a:extLst>
          </p:cNvPr>
          <p:cNvSpPr txBox="1"/>
          <p:nvPr/>
        </p:nvSpPr>
        <p:spPr>
          <a:xfrm>
            <a:off x="621977" y="2396771"/>
            <a:ext cx="5583318" cy="4576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Pull requests are the heart of collaboration on GitHub. They allow you to propose changes and review code before merging it into the main branch.</a:t>
            </a:r>
          </a:p>
          <a:p>
            <a:pPr algn="ctr"/>
            <a:endParaRPr lang="en-US" sz="1714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b="1" dirty="0"/>
              <a:t>Create a Pull Request: </a:t>
            </a:r>
            <a:r>
              <a:rPr lang="en-US" sz="1714" dirty="0"/>
              <a:t>Navigate to the "Pull requests" tab on your repository and click "New pull request." Select the branches you want to merge.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714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b="1" dirty="0"/>
              <a:t>Write a Descriptive Title and Description: </a:t>
            </a:r>
            <a:r>
              <a:rPr lang="en-US" sz="1714" dirty="0"/>
              <a:t>Clearly explain the purpose and changes in your pull request.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714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b="1" dirty="0"/>
              <a:t>Review and Discuss: </a:t>
            </a:r>
            <a:r>
              <a:rPr lang="en-US" sz="1714" dirty="0"/>
              <a:t>Collaborators can review your code, suggest changes, and discuss the implementation.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714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b="1" dirty="0"/>
              <a:t>Merge the Pull Request: </a:t>
            </a:r>
            <a:r>
              <a:rPr lang="en-US" sz="1714" dirty="0"/>
              <a:t>Once all reviews and comments are addressed, the pull request can be merged into the target branch.</a:t>
            </a:r>
            <a:endParaRPr lang="pt-BR" sz="1714" dirty="0"/>
          </a:p>
        </p:txBody>
      </p:sp>
    </p:spTree>
    <p:extLst>
      <p:ext uri="{BB962C8B-B14F-4D97-AF65-F5344CB8AC3E}">
        <p14:creationId xmlns:p14="http://schemas.microsoft.com/office/powerpoint/2010/main" val="4041287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-1" y="4670187"/>
            <a:ext cx="6857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PROJECT MANAGEMENT WITH GITHUB ISSUES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37341" y="1557821"/>
            <a:ext cx="558331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500" dirty="0">
                <a:ln>
                  <a:solidFill>
                    <a:srgbClr val="B6D279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637342" y="7616652"/>
            <a:ext cx="5522841" cy="75901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57000">
                <a:srgbClr val="5F3D5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561502" y="8020036"/>
            <a:ext cx="5583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Keeping Track of Everything: Utilizing GitHub Issues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Disclaimer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3F461544-D635-9EB8-C912-53F52F9881CB}"/>
              </a:ext>
            </a:extLst>
          </p:cNvPr>
          <p:cNvSpPr txBox="1"/>
          <p:nvPr/>
        </p:nvSpPr>
        <p:spPr>
          <a:xfrm>
            <a:off x="637341" y="1782370"/>
            <a:ext cx="5583318" cy="7214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4" dirty="0"/>
              <a:t>This </a:t>
            </a:r>
            <a:r>
              <a:rPr lang="en-US" sz="1714" dirty="0" err="1"/>
              <a:t>ebook</a:t>
            </a:r>
            <a:r>
              <a:rPr lang="en-US" sz="1714" dirty="0"/>
              <a:t> was written with the assistance of artificial intelligence. It has not been reviewed or edited by a human author. While the AI has been trained on a vast dataset, it is still under development and may produce inaccurate, incomplete, or outdated information.</a:t>
            </a:r>
          </a:p>
          <a:p>
            <a:endParaRPr lang="en-US" sz="1714" dirty="0"/>
          </a:p>
          <a:p>
            <a:r>
              <a:rPr lang="en-US" sz="1714" b="1" dirty="0"/>
              <a:t>Please be aware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14" dirty="0"/>
              <a:t>Some content may be incorrect or factually flawed.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14" dirty="0"/>
              <a:t>The information provided may not be up-to-date.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14" dirty="0"/>
              <a:t>This </a:t>
            </a:r>
            <a:r>
              <a:rPr lang="en-US" sz="1714" dirty="0" err="1"/>
              <a:t>ebook</a:t>
            </a:r>
            <a:r>
              <a:rPr lang="en-US" sz="1714" dirty="0"/>
              <a:t> should not be considered a definitive source of information.</a:t>
            </a:r>
          </a:p>
          <a:p>
            <a:endParaRPr lang="en-US" sz="1714" dirty="0"/>
          </a:p>
          <a:p>
            <a:r>
              <a:rPr lang="en-US" sz="1714" b="1" dirty="0"/>
              <a:t>We strongly encourage you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14" dirty="0"/>
              <a:t>Verify any information presented in this </a:t>
            </a:r>
            <a:r>
              <a:rPr lang="en-US" sz="1714" dirty="0" err="1"/>
              <a:t>ebook</a:t>
            </a:r>
            <a:r>
              <a:rPr lang="en-US" sz="1714" dirty="0"/>
              <a:t> through reputable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14" dirty="0"/>
              <a:t>Consult with qualified professionals for advice or guidance on any specific topic discussed.</a:t>
            </a:r>
          </a:p>
          <a:p>
            <a:endParaRPr lang="en-US" sz="1714" dirty="0"/>
          </a:p>
          <a:p>
            <a:r>
              <a:rPr lang="en-US" sz="1714" b="1" dirty="0"/>
              <a:t>By using this </a:t>
            </a:r>
            <a:r>
              <a:rPr lang="en-US" sz="1714" b="1" dirty="0" err="1"/>
              <a:t>ebook</a:t>
            </a:r>
            <a:r>
              <a:rPr lang="en-US" sz="1714" b="1" dirty="0"/>
              <a:t>, you acknowledge and agree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14" dirty="0"/>
              <a:t>The authors and publishers are not responsible for any errors, omissions, or inaccuracies in the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14" dirty="0"/>
              <a:t>The information provided is for general informational purposes only and does not constitute professional advice.</a:t>
            </a:r>
          </a:p>
          <a:p>
            <a:endParaRPr lang="en-US" sz="1714" dirty="0"/>
          </a:p>
          <a:p>
            <a:r>
              <a:rPr lang="en-US" sz="1714" dirty="0"/>
              <a:t>We appreciate your understanding and hope this </a:t>
            </a:r>
            <a:r>
              <a:rPr lang="en-US" sz="1714" dirty="0" err="1"/>
              <a:t>ebook</a:t>
            </a:r>
            <a:r>
              <a:rPr lang="en-US" sz="1714" dirty="0"/>
              <a:t> provides you with useful information.</a:t>
            </a:r>
            <a:endParaRPr lang="pt-BR" sz="1714" dirty="0"/>
          </a:p>
        </p:txBody>
      </p:sp>
    </p:spTree>
    <p:extLst>
      <p:ext uri="{BB962C8B-B14F-4D97-AF65-F5344CB8AC3E}">
        <p14:creationId xmlns:p14="http://schemas.microsoft.com/office/powerpoint/2010/main" val="1223283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Project Management with GitHub Issues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30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sp>
        <p:nvSpPr>
          <p:cNvPr id="4" name="texto_componente">
            <a:extLst>
              <a:ext uri="{FF2B5EF4-FFF2-40B4-BE49-F238E27FC236}">
                <a16:creationId xmlns:a16="http://schemas.microsoft.com/office/drawing/2014/main" id="{2318BEA9-8A61-9639-D371-40AD973AF8F2}"/>
              </a:ext>
            </a:extLst>
          </p:cNvPr>
          <p:cNvSpPr txBox="1"/>
          <p:nvPr/>
        </p:nvSpPr>
        <p:spPr>
          <a:xfrm>
            <a:off x="621977" y="2396771"/>
            <a:ext cx="5583318" cy="5104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GitHub Issues provide a powerful framework for managing tasks, bugs, and features within your project.</a:t>
            </a:r>
          </a:p>
          <a:p>
            <a:pPr algn="ctr"/>
            <a:endParaRPr lang="en-US" sz="1714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b="1" dirty="0"/>
              <a:t>Create an Issue: </a:t>
            </a:r>
            <a:r>
              <a:rPr lang="en-US" sz="1714" dirty="0"/>
              <a:t>Navigate to the "Issues" tab on your repository and click "New issue.“</a:t>
            </a:r>
          </a:p>
          <a:p>
            <a:pPr marL="342900" indent="-342900" algn="ctr">
              <a:buFont typeface="+mj-lt"/>
              <a:buAutoNum type="arabicPeriod"/>
            </a:pPr>
            <a:endParaRPr lang="en-US" sz="1714" b="1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b="1" dirty="0"/>
              <a:t>Assign Labels: </a:t>
            </a:r>
            <a:r>
              <a:rPr lang="en-US" sz="1714" dirty="0"/>
              <a:t>Use labels to categorize issues based on type (bug, feature, enhancement), priority, and area of the project.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714" b="1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b="1" dirty="0"/>
              <a:t>Assign Milestones: </a:t>
            </a:r>
            <a:r>
              <a:rPr lang="en-US" sz="1714" dirty="0"/>
              <a:t>Group issues into milestones to track progress on specific releases or projects.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714" b="1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b="1" dirty="0"/>
              <a:t>Assign Users: </a:t>
            </a:r>
            <a:r>
              <a:rPr lang="en-US" sz="1714" dirty="0"/>
              <a:t>Assign issues to specific users who are responsible for addressing them.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714" b="1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b="1" dirty="0"/>
              <a:t>Add Comments and Updates: </a:t>
            </a:r>
            <a:r>
              <a:rPr lang="en-US" sz="1714" dirty="0"/>
              <a:t>Leave comments to discuss issues, provide updates, and collaborate with team members.</a:t>
            </a:r>
            <a:endParaRPr lang="pt-BR" sz="1714" dirty="0"/>
          </a:p>
        </p:txBody>
      </p:sp>
    </p:spTree>
    <p:extLst>
      <p:ext uri="{BB962C8B-B14F-4D97-AF65-F5344CB8AC3E}">
        <p14:creationId xmlns:p14="http://schemas.microsoft.com/office/powerpoint/2010/main" val="1627562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637342" y="4670187"/>
            <a:ext cx="5583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GITHUB ACTIONS: AUTOMATING YOUR WORKFLOW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37341" y="1557821"/>
            <a:ext cx="558331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500" dirty="0">
                <a:ln>
                  <a:solidFill>
                    <a:srgbClr val="B6D279"/>
                  </a:solidFill>
                </a:ln>
                <a:noFill/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637342" y="7616652"/>
            <a:ext cx="5522841" cy="75901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57000">
                <a:srgbClr val="5F3D5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561502" y="8020036"/>
            <a:ext cx="5583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Streamline Your Process: Leveraging GitHub Actions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01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753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GitHub Actions: Automating Your Workflow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32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sp>
        <p:nvSpPr>
          <p:cNvPr id="4" name="texto_componente">
            <a:extLst>
              <a:ext uri="{FF2B5EF4-FFF2-40B4-BE49-F238E27FC236}">
                <a16:creationId xmlns:a16="http://schemas.microsoft.com/office/drawing/2014/main" id="{2318BEA9-8A61-9639-D371-40AD973AF8F2}"/>
              </a:ext>
            </a:extLst>
          </p:cNvPr>
          <p:cNvSpPr txBox="1"/>
          <p:nvPr/>
        </p:nvSpPr>
        <p:spPr>
          <a:xfrm>
            <a:off x="621977" y="2396771"/>
            <a:ext cx="5583318" cy="378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GitHub Actions automate repetitive tasks, such as testing, building, and deploying your code.</a:t>
            </a:r>
          </a:p>
          <a:p>
            <a:pPr algn="ctr"/>
            <a:endParaRPr lang="en-US" sz="1714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b="1" dirty="0"/>
              <a:t>Create a Workflow File: </a:t>
            </a:r>
            <a:r>
              <a:rPr lang="en-US" sz="1714" dirty="0"/>
              <a:t>Create a .</a:t>
            </a:r>
            <a:r>
              <a:rPr lang="en-US" sz="1714" dirty="0" err="1"/>
              <a:t>yml</a:t>
            </a:r>
            <a:r>
              <a:rPr lang="en-US" sz="1714" dirty="0"/>
              <a:t> file in the .</a:t>
            </a:r>
            <a:r>
              <a:rPr lang="en-US" sz="1714" dirty="0" err="1"/>
              <a:t>github</a:t>
            </a:r>
            <a:r>
              <a:rPr lang="en-US" sz="1714" dirty="0"/>
              <a:t>/workflows directory of your repository.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714" b="1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b="1" dirty="0"/>
              <a:t>Define Triggers: </a:t>
            </a:r>
            <a:r>
              <a:rPr lang="en-US" sz="1714" dirty="0"/>
              <a:t>Specify when your workflow should run (e.g., on push, pull request, schedule).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714" b="1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b="1" dirty="0"/>
              <a:t>Configure Jobs: </a:t>
            </a:r>
            <a:r>
              <a:rPr lang="en-US" sz="1714" dirty="0"/>
              <a:t>Break down your workflow into jobs, which represent independent tasks.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714" b="1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b="1" dirty="0"/>
              <a:t>Define Steps: </a:t>
            </a:r>
            <a:r>
              <a:rPr lang="en-US" sz="1714" dirty="0"/>
              <a:t>Each job consists of steps that run specific commands or actions.</a:t>
            </a:r>
            <a:endParaRPr lang="pt-BR" sz="1714" dirty="0"/>
          </a:p>
        </p:txBody>
      </p:sp>
    </p:spTree>
    <p:extLst>
      <p:ext uri="{BB962C8B-B14F-4D97-AF65-F5344CB8AC3E}">
        <p14:creationId xmlns:p14="http://schemas.microsoft.com/office/powerpoint/2010/main" val="1664623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753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GitHub Actions: Automating Your Workflow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33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sp>
        <p:nvSpPr>
          <p:cNvPr id="4" name="texto_componente">
            <a:extLst>
              <a:ext uri="{FF2B5EF4-FFF2-40B4-BE49-F238E27FC236}">
                <a16:creationId xmlns:a16="http://schemas.microsoft.com/office/drawing/2014/main" id="{2318BEA9-8A61-9639-D371-40AD973AF8F2}"/>
              </a:ext>
            </a:extLst>
          </p:cNvPr>
          <p:cNvSpPr txBox="1"/>
          <p:nvPr/>
        </p:nvSpPr>
        <p:spPr>
          <a:xfrm>
            <a:off x="621977" y="2396771"/>
            <a:ext cx="5583318" cy="35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Example Workflow File:</a:t>
            </a:r>
            <a:endParaRPr lang="pt-BR" sz="1714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F22A34-42C3-48DF-65CF-E08B70138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977" y="3090542"/>
            <a:ext cx="5753206" cy="57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2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637342" y="4670187"/>
            <a:ext cx="5583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CONCLUSION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637342" y="7616652"/>
            <a:ext cx="5522841" cy="75901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57000">
                <a:srgbClr val="5F3D5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</p:spTree>
    <p:extLst>
      <p:ext uri="{BB962C8B-B14F-4D97-AF65-F5344CB8AC3E}">
        <p14:creationId xmlns:p14="http://schemas.microsoft.com/office/powerpoint/2010/main" val="114399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75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Conclusion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35</a:t>
            </a:fld>
            <a:endParaRPr lang="pt-BR"/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2318BEA9-8A61-9639-D371-40AD973AF8F2}"/>
              </a:ext>
            </a:extLst>
          </p:cNvPr>
          <p:cNvSpPr txBox="1"/>
          <p:nvPr/>
        </p:nvSpPr>
        <p:spPr>
          <a:xfrm>
            <a:off x="621977" y="2396771"/>
            <a:ext cx="5583318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This </a:t>
            </a:r>
            <a:r>
              <a:rPr lang="en-US" sz="1714" dirty="0" err="1"/>
              <a:t>ebook</a:t>
            </a:r>
            <a:r>
              <a:rPr lang="en-US" sz="1714" dirty="0"/>
              <a:t> provided a comprehensive overview of GitHub, equipping you with the knowledge and skills to navigate version control, collaborate effectively, and manage projects efficiently.</a:t>
            </a:r>
          </a:p>
          <a:p>
            <a:pPr algn="ctr"/>
            <a:endParaRPr lang="en-US" sz="1714" dirty="0"/>
          </a:p>
          <a:p>
            <a:pPr algn="ctr"/>
            <a:r>
              <a:rPr lang="en-US" sz="1714" dirty="0"/>
              <a:t>As you continue your GitHub journey, explore advanced features like forks, releases, and project boards to further enhance your workflow and productivity.</a:t>
            </a:r>
            <a:endParaRPr lang="pt-BR" sz="1714" dirty="0"/>
          </a:p>
        </p:txBody>
      </p:sp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ECBE836-2E69-3A68-6B9C-1631B2841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00" y="4953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62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637342" y="4670187"/>
            <a:ext cx="5583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ACKNOWLEDGEMENTS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637342" y="7616652"/>
            <a:ext cx="5522841" cy="75901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57000">
                <a:srgbClr val="5F3D5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</p:spTree>
    <p:extLst>
      <p:ext uri="{BB962C8B-B14F-4D97-AF65-F5344CB8AC3E}">
        <p14:creationId xmlns:p14="http://schemas.microsoft.com/office/powerpoint/2010/main" val="3857593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This content has been generated for didactic construction purposes, following DIO’s Santander 2024 - AI Fundamentals for Devs bootcamp. There has been no validation of the content to demonstrate the generative capacity of an AI.</a:t>
            </a:r>
          </a:p>
          <a:p>
            <a:pPr algn="ctr"/>
            <a:endParaRPr lang="en-US" sz="1714" dirty="0"/>
          </a:p>
          <a:p>
            <a:pPr algn="ctr"/>
            <a:r>
              <a:rPr lang="en-US" sz="1714" dirty="0"/>
              <a:t>The step-by-step instructions for this project can be found on my GitHub, as well as some other works. You can find me clicking on the following icon.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Acknowledgements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37</a:t>
            </a:fld>
            <a:endParaRPr lang="pt-BR"/>
          </a:p>
        </p:txBody>
      </p:sp>
      <p:pic>
        <p:nvPicPr>
          <p:cNvPr id="7" name="Imagem 6" descr="Forma&#10;&#10;Descrição gerada automaticamente com confiança baixa">
            <a:hlinkClick r:id="rId2"/>
            <a:extLst>
              <a:ext uri="{FF2B5EF4-FFF2-40B4-BE49-F238E27FC236}">
                <a16:creationId xmlns:a16="http://schemas.microsoft.com/office/drawing/2014/main" id="{47C745FD-B307-2814-E059-19B781920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66" y="5046332"/>
            <a:ext cx="3506668" cy="3506668"/>
          </a:xfrm>
          <a:prstGeom prst="rect">
            <a:avLst/>
          </a:prstGeom>
        </p:spPr>
      </p:pic>
      <p:sp>
        <p:nvSpPr>
          <p:cNvPr id="4" name="titulo_componente">
            <a:extLst>
              <a:ext uri="{FF2B5EF4-FFF2-40B4-BE49-F238E27FC236}">
                <a16:creationId xmlns:a16="http://schemas.microsoft.com/office/drawing/2014/main" id="{33170AEE-E5FC-A431-4197-A2D4927DA086}"/>
              </a:ext>
            </a:extLst>
          </p:cNvPr>
          <p:cNvSpPr txBox="1"/>
          <p:nvPr/>
        </p:nvSpPr>
        <p:spPr>
          <a:xfrm>
            <a:off x="637341" y="8553000"/>
            <a:ext cx="558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  <a:hlinkClick r:id="rId2"/>
              </a:rPr>
              <a:t>TMMichaelsen</a:t>
            </a:r>
            <a:endParaRPr lang="en-US" sz="4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7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637342" y="4670187"/>
            <a:ext cx="5583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SETTING UP YOUR GITHUB ACCOUNT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37341" y="1557821"/>
            <a:ext cx="558331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500" dirty="0">
                <a:ln>
                  <a:solidFill>
                    <a:srgbClr val="B6D279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637342" y="7616652"/>
            <a:ext cx="5522841" cy="75901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57000">
                <a:srgbClr val="5F3D5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561502" y="8020036"/>
            <a:ext cx="5583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Your Gateway to Collaboration: Setting Up Your GitHub Account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2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325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Before you dive into the technicalities, you need a GitHub account. This is where you'll store your code, track changes, and collaborate with others.</a:t>
            </a:r>
          </a:p>
          <a:p>
            <a:pPr algn="ctr"/>
            <a:endParaRPr lang="en-US" sz="1714" dirty="0"/>
          </a:p>
          <a:p>
            <a:pPr algn="ctr"/>
            <a:endParaRPr lang="en-US" sz="1714" dirty="0"/>
          </a:p>
          <a:p>
            <a:pPr algn="ctr"/>
            <a:endParaRPr lang="en-US" sz="1714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dirty="0"/>
              <a:t>Head to </a:t>
            </a:r>
            <a:r>
              <a:rPr lang="en-US" sz="1714" dirty="0">
                <a:hlinkClick r:id="rId2"/>
              </a:rPr>
              <a:t>https://github.com</a:t>
            </a:r>
            <a:r>
              <a:rPr lang="en-US" sz="1714" dirty="0"/>
              <a:t> and create a free account.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714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dirty="0"/>
              <a:t>Choose a username that reflects your identity or project preferences.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714" dirty="0"/>
          </a:p>
          <a:p>
            <a:pPr marL="342900" indent="-342900" algn="ctr">
              <a:buFont typeface="+mj-lt"/>
              <a:buAutoNum type="arabicPeriod"/>
            </a:pPr>
            <a:r>
              <a:rPr lang="en-US" sz="1714" dirty="0"/>
              <a:t>Set up a strong password for security.</a:t>
            </a:r>
            <a:endParaRPr lang="pt-BR" sz="1714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Impact" panose="020B0806030902050204" pitchFamily="34" charset="0"/>
              </a:rPr>
              <a:t>Setting Up Your GitHub Account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637342" y="4670187"/>
            <a:ext cx="5583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GIT BASICS: THE COMMAND LINE INTERFACE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37341" y="1557821"/>
            <a:ext cx="558331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500" dirty="0">
                <a:ln>
                  <a:solidFill>
                    <a:srgbClr val="B6D279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637342" y="7616652"/>
            <a:ext cx="5522841" cy="75901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57000">
                <a:srgbClr val="5F3D5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561502" y="8020036"/>
            <a:ext cx="5583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Speaking the Language of Git: Essential Commands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3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Git is the version control system that powers GitHub. Familiarize yourself with these fundamental commands to manage your code: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1. git </a:t>
            </a:r>
            <a:r>
              <a:rPr lang="en-US" sz="1714" b="1" dirty="0" err="1"/>
              <a:t>init</a:t>
            </a:r>
            <a:r>
              <a:rPr lang="en-US" sz="1714" b="1" dirty="0"/>
              <a:t> : </a:t>
            </a:r>
            <a:r>
              <a:rPr lang="en-US" sz="1714" dirty="0"/>
              <a:t>Initializes a Git repository in your project directory.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Impact" panose="020B0806030902050204" pitchFamily="34" charset="0"/>
              </a:rPr>
              <a:t>Git Basics: The Command Line Interface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36" y="407184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4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Git is the version control system that powers GitHub. Familiarize yourself with these fundamental commands to manage your code: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2. git add . : </a:t>
            </a:r>
            <a:r>
              <a:rPr lang="en-US" sz="1714" dirty="0"/>
              <a:t>Stages all changes in your working directory for commit.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Impact" panose="020B0806030902050204" pitchFamily="34" charset="0"/>
              </a:rPr>
              <a:t>Git Basics: The Command Line Interface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407184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5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1"/>
            <a:ext cx="5583318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14" dirty="0"/>
              <a:t>Git is the version control system that powers GitHub. Familiarize yourself with these fundamental commands to manage your code:</a:t>
            </a:r>
          </a:p>
          <a:p>
            <a:pPr algn="ctr"/>
            <a:endParaRPr lang="en-US" sz="1714" dirty="0"/>
          </a:p>
          <a:p>
            <a:pPr algn="ctr"/>
            <a:r>
              <a:rPr lang="en-US" sz="1714" b="1" dirty="0"/>
              <a:t>3. git commit -m "Commit message": </a:t>
            </a:r>
            <a:r>
              <a:rPr lang="en-US" sz="1714" dirty="0"/>
              <a:t>Records changes with a descriptive message.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621977" y="753678"/>
            <a:ext cx="558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Impact" panose="020B0806030902050204" pitchFamily="34" charset="0"/>
              </a:rPr>
              <a:t>Git Basics: The Command Line Interface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82817" y="-1"/>
            <a:ext cx="139160" cy="1507359"/>
          </a:xfrm>
          <a:prstGeom prst="rect">
            <a:avLst/>
          </a:prstGeom>
          <a:gradFill flip="none" rotWithShape="1">
            <a:gsLst>
              <a:gs pos="0">
                <a:srgbClr val="B6D279"/>
              </a:gs>
              <a:gs pos="89000">
                <a:srgbClr val="5F3D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2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719804AC-C17B-CE3A-EDD8-771F9866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9" y="7650402"/>
            <a:ext cx="905161" cy="905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548293-370F-35C0-0A6B-08CECFEF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636" y="407184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46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1664</Words>
  <Application>Microsoft Office PowerPoint</Application>
  <PresentationFormat>Papel A4 (210 x 297 mm)</PresentationFormat>
  <Paragraphs>199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Chiller</vt:lpstr>
      <vt:lpstr>Impact</vt:lpstr>
      <vt:lpstr>Rastanty Cortez</vt:lpstr>
      <vt:lpstr>Tema do Office 2013 - 2022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Thiago Michaelsen</cp:lastModifiedBy>
  <cp:revision>1</cp:revision>
  <dcterms:modified xsi:type="dcterms:W3CDTF">2024-07-21T14:42:50Z</dcterms:modified>
</cp:coreProperties>
</file>