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ander Gonzal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2-02T19:43:15.426">
    <p:pos x="6000" y="0"/>
    <p:text>Ok I'm done- Z</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I’m done- Z</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d2dd4fee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d2dd4fee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d2dd4fee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2dd4fe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d2dd4fe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2dd4fe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d2dd4fee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2dd4fee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d2dd4fe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2dd4fe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d2dd4f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2dd4f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d2dd4fe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2dd4fe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d2dd4fee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2dd4fe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d2dd4f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d2dd4f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d2dd4fe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2dd4fe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d2dd4fee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d2dd4fee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2dd4fe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2dd4fe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gif"/><Relationship Id="rId4" Type="http://schemas.openxmlformats.org/officeDocument/2006/relationships/hyperlink" Target="https://www.archives.gov/files/education/lessons/brady-photos/images/union-breastworks-gettysburg.gi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0" y="0"/>
            <a:ext cx="5715000" cy="2305050"/>
          </a:xfrm>
          <a:prstGeom prst="rect">
            <a:avLst/>
          </a:prstGeom>
          <a:noFill/>
          <a:ln>
            <a:noFill/>
          </a:ln>
        </p:spPr>
      </p:pic>
      <p:sp>
        <p:nvSpPr>
          <p:cNvPr id="55" name="Google Shape;55;p13"/>
          <p:cNvSpPr txBox="1"/>
          <p:nvPr/>
        </p:nvSpPr>
        <p:spPr>
          <a:xfrm>
            <a:off x="272075" y="2524900"/>
            <a:ext cx="8519400" cy="24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Colors of the 23rd New York Infantry</a:t>
            </a:r>
            <a:endParaRPr/>
          </a:p>
          <a:p>
            <a:pPr indent="0" lvl="0" marL="0" rtl="0" algn="l">
              <a:spcBef>
                <a:spcPts val="0"/>
              </a:spcBef>
              <a:spcAft>
                <a:spcPts val="0"/>
              </a:spcAft>
              <a:buNone/>
            </a:pPr>
            <a:r>
              <a:rPr lang="en"/>
              <a:t>The 23rd New York Volunteer Infantry Regiment, also known as the “Southern Tier Regiment,” was a regiment under The Army of the Potomac and took part in campaigns such as the Peninsula and Gettysburg (Edmund).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meet again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52400" y="152400"/>
            <a:ext cx="5715000" cy="4629150"/>
          </a:xfrm>
          <a:prstGeom prst="rect">
            <a:avLst/>
          </a:prstGeom>
          <a:noFill/>
          <a:ln>
            <a:noFill/>
          </a:ln>
        </p:spPr>
      </p:pic>
      <p:sp>
        <p:nvSpPr>
          <p:cNvPr id="109" name="Google Shape;109;p22"/>
          <p:cNvSpPr txBox="1"/>
          <p:nvPr/>
        </p:nvSpPr>
        <p:spPr>
          <a:xfrm>
            <a:off x="5948375" y="168650"/>
            <a:ext cx="3127500" cy="27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Pontoon bridge across the Rappahannock River at Fredericksburg, VA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pontoon bridges depicted in the image were </a:t>
            </a:r>
            <a:r>
              <a:rPr lang="en" sz="1200"/>
              <a:t>necessary</a:t>
            </a:r>
            <a:r>
              <a:rPr lang="en" sz="1200"/>
              <a:t> during the war; the average weight of a cannon as well as the projectiles required vastly outweighed the possibility of crossing through the river. These floating bridges allowed for air held within to keep a solid bridge afloat.</a:t>
            </a:r>
            <a:endParaRPr sz="1200"/>
          </a:p>
        </p:txBody>
      </p:sp>
      <p:sp>
        <p:nvSpPr>
          <p:cNvPr id="110" name="Google Shape;110;p22"/>
          <p:cNvSpPr txBox="1"/>
          <p:nvPr/>
        </p:nvSpPr>
        <p:spPr>
          <a:xfrm>
            <a:off x="7190175" y="4844550"/>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52400" y="152400"/>
            <a:ext cx="5715000" cy="4324350"/>
          </a:xfrm>
          <a:prstGeom prst="rect">
            <a:avLst/>
          </a:prstGeom>
          <a:noFill/>
          <a:ln>
            <a:noFill/>
          </a:ln>
        </p:spPr>
      </p:pic>
      <p:sp>
        <p:nvSpPr>
          <p:cNvPr id="116" name="Google Shape;116;p23"/>
          <p:cNvSpPr txBox="1"/>
          <p:nvPr/>
        </p:nvSpPr>
        <p:spPr>
          <a:xfrm>
            <a:off x="5986700" y="252950"/>
            <a:ext cx="2920500" cy="43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a:t>
            </a:r>
            <a:r>
              <a:rPr lang="en" sz="1200">
                <a:uFill>
                  <a:noFill/>
                </a:uFill>
                <a:hlinkClick r:id="rId4"/>
              </a:rPr>
              <a:t>iew of Union breastworks on Little Round Top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image follows the Battle of Little Round Top, which resulted in a Union victory. It depicts a shoddy defense that likely was ruined due to cannon fire in the aftermath of the encounter.</a:t>
            </a:r>
            <a:endParaRPr sz="1200"/>
          </a:p>
        </p:txBody>
      </p:sp>
      <p:sp>
        <p:nvSpPr>
          <p:cNvPr id="117" name="Google Shape;117;p23"/>
          <p:cNvSpPr txBox="1"/>
          <p:nvPr/>
        </p:nvSpPr>
        <p:spPr>
          <a:xfrm>
            <a:off x="6868225" y="485222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52400" y="152400"/>
            <a:ext cx="5715000" cy="4552950"/>
          </a:xfrm>
          <a:prstGeom prst="rect">
            <a:avLst/>
          </a:prstGeom>
          <a:noFill/>
          <a:ln>
            <a:noFill/>
          </a:ln>
        </p:spPr>
      </p:pic>
      <p:sp>
        <p:nvSpPr>
          <p:cNvPr id="123" name="Google Shape;123;p24"/>
          <p:cNvSpPr txBox="1"/>
          <p:nvPr/>
        </p:nvSpPr>
        <p:spPr>
          <a:xfrm>
            <a:off x="6086350" y="306625"/>
            <a:ext cx="2859300" cy="44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Roboto"/>
                <a:ea typeface="Roboto"/>
                <a:cs typeface="Roboto"/>
                <a:sym typeface="Roboto"/>
              </a:rPr>
              <a:t>Camp of the 44th New York Infantry near Alexandria, VA</a:t>
            </a:r>
            <a:endParaRPr sz="1200">
              <a:solidFill>
                <a:srgbClr val="141414"/>
              </a:solidFill>
              <a:latin typeface="Roboto"/>
              <a:ea typeface="Roboto"/>
              <a:cs typeface="Roboto"/>
              <a:sym typeface="Roboto"/>
            </a:endParaRPr>
          </a:p>
          <a:p>
            <a:pPr indent="0" lvl="0" marL="0" rtl="0" algn="l">
              <a:spcBef>
                <a:spcPts val="0"/>
              </a:spcBef>
              <a:spcAft>
                <a:spcPts val="0"/>
              </a:spcAft>
              <a:buNone/>
            </a:pPr>
            <a:r>
              <a:t/>
            </a:r>
            <a:endParaRPr sz="1200">
              <a:solidFill>
                <a:srgbClr val="141414"/>
              </a:solidFill>
              <a:latin typeface="Roboto"/>
              <a:ea typeface="Roboto"/>
              <a:cs typeface="Roboto"/>
              <a:sym typeface="Roboto"/>
            </a:endParaRPr>
          </a:p>
          <a:p>
            <a:pPr indent="0" lvl="0" marL="0" rtl="0" algn="l">
              <a:spcBef>
                <a:spcPts val="0"/>
              </a:spcBef>
              <a:spcAft>
                <a:spcPts val="0"/>
              </a:spcAft>
              <a:buNone/>
            </a:pPr>
            <a:r>
              <a:rPr lang="en" sz="1200">
                <a:solidFill>
                  <a:srgbClr val="141414"/>
                </a:solidFill>
                <a:latin typeface="Roboto"/>
                <a:ea typeface="Roboto"/>
                <a:cs typeface="Roboto"/>
                <a:sym typeface="Roboto"/>
              </a:rPr>
              <a:t>This photograph shows tents in the foreground with King Street in the background. This regiment was a volunteer regiment, brought about by some men in New York. They fought against the Confederate army in almost all of the Civil War’s major battles (Antietam, Bull Run, etc.).</a:t>
            </a:r>
            <a:endParaRPr/>
          </a:p>
        </p:txBody>
      </p:sp>
      <p:sp>
        <p:nvSpPr>
          <p:cNvPr id="124" name="Google Shape;124;p24"/>
          <p:cNvSpPr txBox="1"/>
          <p:nvPr/>
        </p:nvSpPr>
        <p:spPr>
          <a:xfrm>
            <a:off x="6852900" y="481387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152400"/>
            <a:ext cx="3629025" cy="4838700"/>
          </a:xfrm>
          <a:prstGeom prst="rect">
            <a:avLst/>
          </a:prstGeom>
          <a:noFill/>
          <a:ln>
            <a:noFill/>
          </a:ln>
        </p:spPr>
      </p:pic>
      <p:sp>
        <p:nvSpPr>
          <p:cNvPr id="130" name="Google Shape;130;p25"/>
          <p:cNvSpPr txBox="1"/>
          <p:nvPr/>
        </p:nvSpPr>
        <p:spPr>
          <a:xfrm>
            <a:off x="4406625" y="544750"/>
            <a:ext cx="3531000" cy="4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Matthew Brady was an American photographer who ultimately managed to bring the harsh realities of war to the American public for the first time in history. Largely known both for these haunting photos and also for portraits of presidents such as </a:t>
            </a:r>
            <a:r>
              <a:rPr lang="en"/>
              <a:t>Abraham</a:t>
            </a:r>
            <a:r>
              <a:rPr lang="en"/>
              <a:t> Lincoln and Andrew Jackson, Brady truly pushed forward the importance of the camera. His exhibition on The Battle of Antietam, </a:t>
            </a:r>
            <a:r>
              <a:rPr lang="en"/>
              <a:t>entitled</a:t>
            </a:r>
            <a:r>
              <a:rPr lang="en"/>
              <a:t> The Dead of Antietam, brought forth thousands of images in a never </a:t>
            </a:r>
            <a:r>
              <a:rPr lang="en"/>
              <a:t>before seen</a:t>
            </a:r>
            <a:r>
              <a:rPr lang="en"/>
              <a:t> fashion (Britannica School).</a:t>
            </a:r>
            <a:endParaRPr/>
          </a:p>
        </p:txBody>
      </p:sp>
      <p:sp>
        <p:nvSpPr>
          <p:cNvPr id="131" name="Google Shape;131;p25"/>
          <p:cNvSpPr txBox="1"/>
          <p:nvPr/>
        </p:nvSpPr>
        <p:spPr>
          <a:xfrm>
            <a:off x="5902375" y="480622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2872976" cy="2288825"/>
          </a:xfrm>
          <a:prstGeom prst="rect">
            <a:avLst/>
          </a:prstGeom>
          <a:noFill/>
          <a:ln>
            <a:noFill/>
          </a:ln>
        </p:spPr>
      </p:pic>
      <p:sp>
        <p:nvSpPr>
          <p:cNvPr id="61" name="Google Shape;61;p14"/>
          <p:cNvSpPr txBox="1"/>
          <p:nvPr/>
        </p:nvSpPr>
        <p:spPr>
          <a:xfrm>
            <a:off x="3109875" y="252125"/>
            <a:ext cx="5823300" cy="3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Pontoon Across the Rappahannock River, 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demonstration of the significance of the Rappahannock River, which was a central point during the war. Significant battles were fought along the river, including the famous Battle of </a:t>
            </a:r>
            <a:r>
              <a:rPr lang="en"/>
              <a:t>Fredericksburg</a:t>
            </a:r>
            <a:r>
              <a:rPr lang="en"/>
              <a:t> which would lead to the river being under Confederate control until General </a:t>
            </a:r>
            <a:r>
              <a:rPr lang="en"/>
              <a:t>Ulysses</a:t>
            </a:r>
            <a:r>
              <a:rPr lang="en"/>
              <a:t> S. Grant’s Wilderness Campaign (National Archives).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3301650" cy="2663325"/>
          </a:xfrm>
          <a:prstGeom prst="rect">
            <a:avLst/>
          </a:prstGeom>
          <a:noFill/>
          <a:ln>
            <a:noFill/>
          </a:ln>
        </p:spPr>
      </p:pic>
      <p:sp>
        <p:nvSpPr>
          <p:cNvPr id="67" name="Google Shape;67;p15"/>
          <p:cNvSpPr txBox="1"/>
          <p:nvPr/>
        </p:nvSpPr>
        <p:spPr>
          <a:xfrm>
            <a:off x="3486225" y="144050"/>
            <a:ext cx="5392200" cy="4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Battery in action at Fredericksburg, VA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photo displays the use of new types of </a:t>
            </a:r>
            <a:r>
              <a:rPr lang="en"/>
              <a:t>artillery</a:t>
            </a:r>
            <a:r>
              <a:rPr lang="en"/>
              <a:t> during the Civil War such as the “12 Pounder </a:t>
            </a:r>
            <a:r>
              <a:rPr lang="en"/>
              <a:t>Napoleon</a:t>
            </a:r>
            <a:r>
              <a:rPr lang="en"/>
              <a:t>.” It also demonstrates the battle tactics of the time which consisted of lining up troops in open fields and fighting straight on, which led to high casualty counts (Britannica).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5715000" cy="4552950"/>
          </a:xfrm>
          <a:prstGeom prst="rect">
            <a:avLst/>
          </a:prstGeom>
          <a:noFill/>
          <a:ln>
            <a:noFill/>
          </a:ln>
        </p:spPr>
      </p:pic>
      <p:sp>
        <p:nvSpPr>
          <p:cNvPr id="73" name="Google Shape;73;p16"/>
          <p:cNvSpPr txBox="1"/>
          <p:nvPr/>
        </p:nvSpPr>
        <p:spPr>
          <a:xfrm>
            <a:off x="6237100" y="504600"/>
            <a:ext cx="2852100" cy="42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Wounded Soldiers Under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picture was taken after the Battle of Spotsylvania and it showed the poor conditions that many soldiers were forced to endure if they were injured. The picture was taken in Fredericksburg Texas, where Confederate soldiers retreated.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5715000" cy="4429125"/>
          </a:xfrm>
          <a:prstGeom prst="rect">
            <a:avLst/>
          </a:prstGeom>
          <a:noFill/>
          <a:ln>
            <a:noFill/>
          </a:ln>
        </p:spPr>
      </p:pic>
      <p:sp>
        <p:nvSpPr>
          <p:cNvPr id="79" name="Google Shape;79;p17"/>
          <p:cNvSpPr txBox="1"/>
          <p:nvPr/>
        </p:nvSpPr>
        <p:spPr>
          <a:xfrm>
            <a:off x="6218100" y="514100"/>
            <a:ext cx="2519400" cy="3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Wounded Soldiers In Hospital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picture is taken of a group of wounded soldiers that have been taken to a hospital. As can be seen there were many injured that could no longer fight, and unfortunately due to poor medical understanding of the time many of these soldiers would die either from their wounds or rom disease.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5715000" cy="4543425"/>
          </a:xfrm>
          <a:prstGeom prst="rect">
            <a:avLst/>
          </a:prstGeom>
          <a:noFill/>
          <a:ln>
            <a:noFill/>
          </a:ln>
        </p:spPr>
      </p:pic>
      <p:sp>
        <p:nvSpPr>
          <p:cNvPr id="85" name="Google Shape;85;p18"/>
          <p:cNvSpPr txBox="1"/>
          <p:nvPr/>
        </p:nvSpPr>
        <p:spPr>
          <a:xfrm>
            <a:off x="5988325" y="256925"/>
            <a:ext cx="2751900" cy="45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Company the 6th Maine Infantry On Parade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photo shows a company of Union soldiers after the Battle of </a:t>
            </a:r>
            <a:r>
              <a:rPr lang="en"/>
              <a:t>Fredericksburg</a:t>
            </a:r>
            <a:r>
              <a:rPr lang="en"/>
              <a:t>. The soldiers lined up are only half of the company that went into the battle, the other half were either killed or injured.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152400"/>
            <a:ext cx="5715000" cy="4476750"/>
          </a:xfrm>
          <a:prstGeom prst="rect">
            <a:avLst/>
          </a:prstGeom>
          <a:noFill/>
          <a:ln>
            <a:noFill/>
          </a:ln>
        </p:spPr>
      </p:pic>
      <p:sp>
        <p:nvSpPr>
          <p:cNvPr id="91" name="Google Shape;91;p19"/>
          <p:cNvSpPr txBox="1"/>
          <p:nvPr/>
        </p:nvSpPr>
        <p:spPr>
          <a:xfrm>
            <a:off x="5978825" y="228450"/>
            <a:ext cx="3093600" cy="47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Confederate Dead at Fredericksburg </a:t>
            </a:r>
            <a:r>
              <a:rPr lang="en"/>
              <a:t>Virginia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picture taken after the battle is a sobering view of all the dead and wounded soldiers that were left behind. This picture </a:t>
            </a:r>
            <a:r>
              <a:rPr lang="en"/>
              <a:t>fundamentally</a:t>
            </a:r>
            <a:r>
              <a:rPr lang="en"/>
              <a:t> changed how many came to understand because before Mathew Brady most pictures of </a:t>
            </a:r>
            <a:r>
              <a:rPr lang="en"/>
              <a:t>battle scenes</a:t>
            </a:r>
            <a:r>
              <a:rPr lang="en"/>
              <a:t> removed the dead beforehand (National Archives).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152400"/>
            <a:ext cx="3608100" cy="2886475"/>
          </a:xfrm>
          <a:prstGeom prst="rect">
            <a:avLst/>
          </a:prstGeom>
          <a:noFill/>
          <a:ln>
            <a:noFill/>
          </a:ln>
        </p:spPr>
      </p:pic>
      <p:sp>
        <p:nvSpPr>
          <p:cNvPr id="97" name="Google Shape;97;p20"/>
          <p:cNvSpPr txBox="1"/>
          <p:nvPr/>
        </p:nvSpPr>
        <p:spPr>
          <a:xfrm>
            <a:off x="3835650" y="309000"/>
            <a:ext cx="5033100" cy="45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Aquia Creek and the Fredericksburg Railroad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display of the importance of the railroad during the American Civil War, which was a vital development in transportation of goods and people. This is railroad is being built by a Union Construction Corps alongside the Pontiac River by </a:t>
            </a:r>
            <a:r>
              <a:rPr lang="en"/>
              <a:t>Fredericksburg (National Archives).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52400"/>
            <a:ext cx="5715000" cy="4543425"/>
          </a:xfrm>
          <a:prstGeom prst="rect">
            <a:avLst/>
          </a:prstGeom>
          <a:noFill/>
          <a:ln>
            <a:noFill/>
          </a:ln>
        </p:spPr>
      </p:pic>
      <p:sp>
        <p:nvSpPr>
          <p:cNvPr id="103" name="Google Shape;103;p21"/>
          <p:cNvSpPr txBox="1"/>
          <p:nvPr/>
        </p:nvSpPr>
        <p:spPr>
          <a:xfrm>
            <a:off x="6015300" y="214175"/>
            <a:ext cx="2961000" cy="4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Battery D, 2nd U.S. Artillery, at Fredericksburg, VA</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The image captures Union forces firing artillery </a:t>
            </a:r>
            <a:r>
              <a:rPr lang="en">
                <a:highlight>
                  <a:srgbClr val="FFFFFF"/>
                </a:highlight>
              </a:rPr>
              <a:t>shells</a:t>
            </a:r>
            <a:r>
              <a:rPr lang="en">
                <a:highlight>
                  <a:srgbClr val="FFFFFF"/>
                </a:highlight>
              </a:rPr>
              <a:t> at Confederate troops in 1863.</a:t>
            </a:r>
            <a:endParaRPr>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