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xYXUeSmb-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63F6-79CE-430E-8CAF-D878C3CE7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AFABF-2D45-4A30-9846-A63240710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Managers.</a:t>
            </a:r>
          </a:p>
        </p:txBody>
      </p:sp>
    </p:spTree>
    <p:extLst>
      <p:ext uri="{BB962C8B-B14F-4D97-AF65-F5344CB8AC3E}">
        <p14:creationId xmlns:p14="http://schemas.microsoft.com/office/powerpoint/2010/main" val="404377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E0770FA-285E-42D4-B3AC-F234FE033A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47" y="982661"/>
            <a:ext cx="4892675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90061-420A-4EB2-9870-2E6A9A0C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9" y="1215704"/>
            <a:ext cx="4892884" cy="44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C0BE-AD41-4D3E-B8F2-7DF27D5C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Direct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1A896-8895-43E0-A690-6D8972214E9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02C0-A557-4CAE-AACF-D1355AA0F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Managers are </a:t>
            </a:r>
            <a:r>
              <a:rPr lang="en-US" b="1" dirty="0"/>
              <a:t>Influencers. </a:t>
            </a:r>
          </a:p>
          <a:p>
            <a:r>
              <a:rPr lang="en-US" b="1" dirty="0"/>
              <a:t>HR Managers – Influence </a:t>
            </a:r>
            <a:r>
              <a:rPr lang="en-US" dirty="0"/>
              <a:t>their people to improve and give career advice</a:t>
            </a:r>
          </a:p>
          <a:p>
            <a:r>
              <a:rPr lang="en-US" b="1" dirty="0"/>
              <a:t>Higher level people Influence </a:t>
            </a:r>
            <a:r>
              <a:rPr lang="en-US" dirty="0"/>
              <a:t>by helping the Business Owners, Stakeholders, and Product Owners see the overarching vision and large roadmap.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01F2-B6FB-4BA9-9C33-FB3DD5F9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pic>
        <p:nvPicPr>
          <p:cNvPr id="4" name="Online Media 3" title="You Shall Not Pass!">
            <a:hlinkClick r:id="" action="ppaction://media"/>
            <a:extLst>
              <a:ext uri="{FF2B5EF4-FFF2-40B4-BE49-F238E27FC236}">
                <a16:creationId xmlns:a16="http://schemas.microsoft.com/office/drawing/2014/main" id="{62F18B37-75CB-40B1-B486-42675E6CDB5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9142" y="2786062"/>
            <a:ext cx="4971028" cy="27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93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50</Words>
  <Application>Microsoft Office PowerPoint</Application>
  <PresentationFormat>Widescreen</PresentationFormat>
  <Paragraphs>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SCRUM TRAINING</vt:lpstr>
      <vt:lpstr>PowerPoint Presentation</vt:lpstr>
      <vt:lpstr>Managers Direct Team</vt:lpstr>
      <vt:lpstr>SCRUM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TRAINING</dc:title>
  <dc:creator>Stephen Costanzo</dc:creator>
  <cp:lastModifiedBy>Stephen Costanzo</cp:lastModifiedBy>
  <cp:revision>5</cp:revision>
  <dcterms:created xsi:type="dcterms:W3CDTF">2018-06-16T15:31:32Z</dcterms:created>
  <dcterms:modified xsi:type="dcterms:W3CDTF">2018-06-16T19:00:06Z</dcterms:modified>
</cp:coreProperties>
</file>