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84" r:id="rId4"/>
    <p:sldId id="262" r:id="rId5"/>
    <p:sldId id="264" r:id="rId6"/>
    <p:sldId id="268" r:id="rId7"/>
    <p:sldId id="272" r:id="rId8"/>
    <p:sldId id="285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3B9C1B-9DBC-4A60-A052-AFE70E346CE9}">
  <a:tblStyle styleId="{4B3B9C1B-9DBC-4A60-A052-AFE70E346C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297" autoAdjust="0"/>
  </p:normalViewPr>
  <p:slideViewPr>
    <p:cSldViewPr snapToGrid="0">
      <p:cViewPr varScale="1">
        <p:scale>
          <a:sx n="90" d="100"/>
          <a:sy n="90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0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– les .h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 – a, b, c , x1, x2, delta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 – </a:t>
            </a:r>
            <a:r>
              <a:rPr lang="fr-FR" dirty="0" err="1"/>
              <a:t>battements,csv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 – les </a:t>
            </a:r>
            <a:r>
              <a:rPr lang="fr-FR" dirty="0" err="1"/>
              <a:t>entrees</a:t>
            </a:r>
            <a:r>
              <a:rPr lang="fr-FR" dirty="0"/>
              <a:t> a, b et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5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PROJECT DE RATTRAPAGE:</a:t>
            </a:r>
            <a:br>
              <a:rPr lang="fr-FR" dirty="0"/>
            </a:br>
            <a:r>
              <a:rPr lang="fr-FR" dirty="0"/>
              <a:t>Equation Solver</a:t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Equation de second </a:t>
            </a:r>
            <a:r>
              <a:rPr lang="fr-FR" dirty="0" err="1"/>
              <a:t>degree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Google Shape;237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4275" y="1327350"/>
                <a:ext cx="6132600" cy="3145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fr-FR" b="1" dirty="0"/>
                  <a:t>ax²+bx+c=0</a:t>
                </a:r>
              </a:p>
              <a:p>
                <a:r>
                  <a:rPr lang="el-GR" b="1" dirty="0"/>
                  <a:t>Δ = </a:t>
                </a:r>
                <a:r>
                  <a:rPr lang="fr-FR" b="1" dirty="0"/>
                  <a:t>b² - 4ac</a:t>
                </a:r>
              </a:p>
              <a:p>
                <a:pPr marL="457200" lvl="0" indent="-3810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▰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ar-AE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b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b="1" dirty="0"/>
              </a:p>
              <a:p>
                <a:pPr lvl="0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ar-AE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b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rad>
                      </m:num>
                      <m:den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237" name="Google Shape;237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5" y="1327350"/>
                <a:ext cx="6132600" cy="3145500"/>
              </a:xfrm>
              <a:prstGeom prst="rect">
                <a:avLst/>
              </a:prstGeom>
              <a:blipFill>
                <a:blip r:embed="rId3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3282962" y="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FF9800"/>
                </a:solidFill>
              </a:rPr>
              <a:t>SOLUTION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RÃ©sultat de recherche d'images pour &quot;equation de second degre&quot;">
            <a:extLst>
              <a:ext uri="{FF2B5EF4-FFF2-40B4-BE49-F238E27FC236}">
                <a16:creationId xmlns:a16="http://schemas.microsoft.com/office/drawing/2014/main" id="{8340BEAC-8B19-4257-B434-68AB671D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159800"/>
            <a:ext cx="60674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5185593" y="84232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>
                <a:solidFill>
                  <a:srgbClr val="FF9800"/>
                </a:solidFill>
              </a:rPr>
              <a:t>SUJET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101193" y="664132"/>
            <a:ext cx="8506542" cy="4276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Le but de ce projet est de créer un programme en C via le terminal de commande, permettant de résoudre des équations du second degré.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L’utilisateur renseigne l’équation à résoudre et le programme renvoie la valeur de l’inconnue.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Le programme possède un historique des équations résolues, cet historique est sauvegardé même après la fermeture du programme.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L’utilisateur peut parcourir l’historique des équations résolues.</a:t>
            </a:r>
            <a:endParaRPr dirty="0"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OBJECTIF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54909" y="156214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- 1 -</a:t>
            </a:r>
            <a:endParaRPr lang="fr-FR"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/>
              <a:t>Gérer des interactions avec des </a:t>
            </a:r>
            <a:r>
              <a:rPr lang="fr-FR" dirty="0" err="1"/>
              <a:t>ﬁchiers</a:t>
            </a:r>
            <a:r>
              <a:rPr lang="fr-FR" dirty="0"/>
              <a:t> en C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2357718" y="156214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- 2 -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fr-FR" dirty="0"/>
              <a:t>Utiliser des structures de données en C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4715436" y="1562141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- 3 -</a:t>
            </a:r>
            <a:endParaRPr b="1" dirty="0"/>
          </a:p>
          <a:p>
            <a:pPr marL="0" lvl="0" indent="0">
              <a:spcBef>
                <a:spcPts val="1000"/>
              </a:spcBef>
              <a:buNone/>
            </a:pPr>
            <a:r>
              <a:rPr lang="fr-FR" dirty="0"/>
              <a:t>Utiliser des tableaux dynamiques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286;p19">
            <a:extLst>
              <a:ext uri="{FF2B5EF4-FFF2-40B4-BE49-F238E27FC236}">
                <a16:creationId xmlns:a16="http://schemas.microsoft.com/office/drawing/2014/main" id="{9E75FEF7-4A21-4A8E-83FC-4EA31C9F34DB}"/>
              </a:ext>
            </a:extLst>
          </p:cNvPr>
          <p:cNvSpPr txBox="1">
            <a:spLocks/>
          </p:cNvSpPr>
          <p:nvPr/>
        </p:nvSpPr>
        <p:spPr>
          <a:xfrm>
            <a:off x="6963336" y="1562141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Font typeface="Roboto Condensed Light"/>
              <a:buNone/>
            </a:pPr>
            <a:r>
              <a:rPr lang="fr-FR" b="1" dirty="0"/>
              <a:t>- 4 -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dirty="0"/>
              <a:t>Traiter des entrées utilisateurs</a:t>
            </a:r>
          </a:p>
        </p:txBody>
      </p:sp>
      <p:grpSp>
        <p:nvGrpSpPr>
          <p:cNvPr id="16" name="Google Shape;631;p37">
            <a:extLst>
              <a:ext uri="{FF2B5EF4-FFF2-40B4-BE49-F238E27FC236}">
                <a16:creationId xmlns:a16="http://schemas.microsoft.com/office/drawing/2014/main" id="{207BFE35-11F5-4558-B52B-418E7C752B9B}"/>
              </a:ext>
            </a:extLst>
          </p:cNvPr>
          <p:cNvGrpSpPr/>
          <p:nvPr/>
        </p:nvGrpSpPr>
        <p:grpSpPr>
          <a:xfrm>
            <a:off x="308395" y="605928"/>
            <a:ext cx="323793" cy="339493"/>
            <a:chOff x="5961125" y="1623900"/>
            <a:chExt cx="427450" cy="448175"/>
          </a:xfrm>
        </p:grpSpPr>
        <p:sp>
          <p:nvSpPr>
            <p:cNvPr id="17" name="Google Shape;632;p37">
              <a:extLst>
                <a:ext uri="{FF2B5EF4-FFF2-40B4-BE49-F238E27FC236}">
                  <a16:creationId xmlns:a16="http://schemas.microsoft.com/office/drawing/2014/main" id="{165459E9-34F1-4E1E-9FB2-0A981293825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3;p37">
              <a:extLst>
                <a:ext uri="{FF2B5EF4-FFF2-40B4-BE49-F238E27FC236}">
                  <a16:creationId xmlns:a16="http://schemas.microsoft.com/office/drawing/2014/main" id="{EFC531F5-E69E-417D-B32F-D5C084B8EF2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4;p37">
              <a:extLst>
                <a:ext uri="{FF2B5EF4-FFF2-40B4-BE49-F238E27FC236}">
                  <a16:creationId xmlns:a16="http://schemas.microsoft.com/office/drawing/2014/main" id="{6183613C-51FB-4F56-9260-E073282CF857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5;p37">
              <a:extLst>
                <a:ext uri="{FF2B5EF4-FFF2-40B4-BE49-F238E27FC236}">
                  <a16:creationId xmlns:a16="http://schemas.microsoft.com/office/drawing/2014/main" id="{5B81B533-B2ED-410D-9800-DFFB1A8EB141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6;p37">
              <a:extLst>
                <a:ext uri="{FF2B5EF4-FFF2-40B4-BE49-F238E27FC236}">
                  <a16:creationId xmlns:a16="http://schemas.microsoft.com/office/drawing/2014/main" id="{308D82B4-5B37-4547-8ABB-BD035EA22BAD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7;p37">
              <a:extLst>
                <a:ext uri="{FF2B5EF4-FFF2-40B4-BE49-F238E27FC236}">
                  <a16:creationId xmlns:a16="http://schemas.microsoft.com/office/drawing/2014/main" id="{2D1C0005-4BBE-41BF-96D4-F8024BB05E65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8;p37">
              <a:extLst>
                <a:ext uri="{FF2B5EF4-FFF2-40B4-BE49-F238E27FC236}">
                  <a16:creationId xmlns:a16="http://schemas.microsoft.com/office/drawing/2014/main" id="{DB82244A-C79D-4E00-ADBA-3DBB97B2FE87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>
            <p:extLst>
              <p:ext uri="{D42A27DB-BD31-4B8C-83A1-F6EECF244321}">
                <p14:modId xmlns:p14="http://schemas.microsoft.com/office/powerpoint/2010/main" val="3007805051"/>
              </p:ext>
            </p:extLst>
          </p:nvPr>
        </p:nvGraphicFramePr>
        <p:xfrm>
          <a:off x="880100" y="1810081"/>
          <a:ext cx="5821487" cy="2740900"/>
        </p:xfrm>
        <a:graphic>
          <a:graphicData uri="http://schemas.openxmlformats.org/drawingml/2006/table">
            <a:tbl>
              <a:tblPr>
                <a:noFill/>
                <a:tableStyleId>{4B3B9C1B-9DBC-4A60-A052-AFE70E346CE9}</a:tableStyleId>
              </a:tblPr>
              <a:tblGrid>
                <a:gridCol w="831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020784969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2562960665"/>
                    </a:ext>
                  </a:extLst>
                </a:gridCol>
                <a:gridCol w="831641">
                  <a:extLst>
                    <a:ext uri="{9D8B030D-6E8A-4147-A177-3AD203B41FA5}">
                      <a16:colId xmlns:a16="http://schemas.microsoft.com/office/drawing/2014/main" val="1406315567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Δ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X1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X2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Calcul 1</a:t>
                      </a:r>
                      <a:endParaRPr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-0,45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-1,55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Calcul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-975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Calcul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256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-0,8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-4,0</a:t>
                      </a:r>
                      <a:endParaRPr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-29682" y="2760306"/>
            <a:ext cx="1687914" cy="648768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MENU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1883669" y="1481159"/>
            <a:ext cx="2151290" cy="76620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1721151" y="3799252"/>
            <a:ext cx="1956534" cy="692494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quitter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25;p27">
            <a:extLst>
              <a:ext uri="{FF2B5EF4-FFF2-40B4-BE49-F238E27FC236}">
                <a16:creationId xmlns:a16="http://schemas.microsoft.com/office/drawing/2014/main" id="{92DB731D-FF5A-4DFB-8F73-936478C1F267}"/>
              </a:ext>
            </a:extLst>
          </p:cNvPr>
          <p:cNvGrpSpPr/>
          <p:nvPr/>
        </p:nvGrpSpPr>
        <p:grpSpPr>
          <a:xfrm rot="10800000">
            <a:off x="1883669" y="2571750"/>
            <a:ext cx="2039563" cy="864880"/>
            <a:chOff x="185742" y="1697030"/>
            <a:chExt cx="5165698" cy="1658130"/>
          </a:xfrm>
        </p:grpSpPr>
        <p:sp>
          <p:nvSpPr>
            <p:cNvPr id="23" name="Google Shape;426;p27">
              <a:extLst>
                <a:ext uri="{FF2B5EF4-FFF2-40B4-BE49-F238E27FC236}">
                  <a16:creationId xmlns:a16="http://schemas.microsoft.com/office/drawing/2014/main" id="{1E80E536-904C-4579-99C6-4B8376A6A01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historique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Google Shape;427;p27">
              <a:extLst>
                <a:ext uri="{FF2B5EF4-FFF2-40B4-BE49-F238E27FC236}">
                  <a16:creationId xmlns:a16="http://schemas.microsoft.com/office/drawing/2014/main" id="{A5ED1D23-F5EA-4B0D-AC52-9A695B446C02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428;p27">
              <a:extLst>
                <a:ext uri="{FF2B5EF4-FFF2-40B4-BE49-F238E27FC236}">
                  <a16:creationId xmlns:a16="http://schemas.microsoft.com/office/drawing/2014/main" id="{93D36389-FE46-4C82-B0BC-921EEB6AFF29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429;p27">
              <a:extLst>
                <a:ext uri="{FF2B5EF4-FFF2-40B4-BE49-F238E27FC236}">
                  <a16:creationId xmlns:a16="http://schemas.microsoft.com/office/drawing/2014/main" id="{62754DD5-EA7D-49DD-9ED3-C302DA7384D3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" name="Google Shape;425;p27">
            <a:extLst>
              <a:ext uri="{FF2B5EF4-FFF2-40B4-BE49-F238E27FC236}">
                <a16:creationId xmlns:a16="http://schemas.microsoft.com/office/drawing/2014/main" id="{67E8EECA-7727-4F51-9588-1EB5E544592D}"/>
              </a:ext>
            </a:extLst>
          </p:cNvPr>
          <p:cNvGrpSpPr/>
          <p:nvPr/>
        </p:nvGrpSpPr>
        <p:grpSpPr>
          <a:xfrm rot="10800000">
            <a:off x="4210233" y="1481153"/>
            <a:ext cx="2151290" cy="766200"/>
            <a:chOff x="185742" y="1697030"/>
            <a:chExt cx="5165698" cy="1658130"/>
          </a:xfrm>
        </p:grpSpPr>
        <p:sp>
          <p:nvSpPr>
            <p:cNvPr id="33" name="Google Shape;426;p27">
              <a:extLst>
                <a:ext uri="{FF2B5EF4-FFF2-40B4-BE49-F238E27FC236}">
                  <a16:creationId xmlns:a16="http://schemas.microsoft.com/office/drawing/2014/main" id="{C807F8B5-72F3-406E-9E85-D37E718511DC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Saisie de a, b et c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" name="Google Shape;427;p27">
              <a:extLst>
                <a:ext uri="{FF2B5EF4-FFF2-40B4-BE49-F238E27FC236}">
                  <a16:creationId xmlns:a16="http://schemas.microsoft.com/office/drawing/2014/main" id="{BA4FBEDF-2493-4D6B-899E-285A2C70C417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5" name="Google Shape;428;p27">
              <a:extLst>
                <a:ext uri="{FF2B5EF4-FFF2-40B4-BE49-F238E27FC236}">
                  <a16:creationId xmlns:a16="http://schemas.microsoft.com/office/drawing/2014/main" id="{10A18912-EF33-4C4F-A0C3-52AD83BFF712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" name="Google Shape;429;p27">
              <a:extLst>
                <a:ext uri="{FF2B5EF4-FFF2-40B4-BE49-F238E27FC236}">
                  <a16:creationId xmlns:a16="http://schemas.microsoft.com/office/drawing/2014/main" id="{8C4E6945-9742-4C46-A5A6-0FA4E2F5C8DA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7" name="Google Shape;420;p27">
            <a:extLst>
              <a:ext uri="{FF2B5EF4-FFF2-40B4-BE49-F238E27FC236}">
                <a16:creationId xmlns:a16="http://schemas.microsoft.com/office/drawing/2014/main" id="{1EF114F3-6D23-4214-B756-DBDA1A51B655}"/>
              </a:ext>
            </a:extLst>
          </p:cNvPr>
          <p:cNvGrpSpPr/>
          <p:nvPr/>
        </p:nvGrpSpPr>
        <p:grpSpPr>
          <a:xfrm rot="10800000">
            <a:off x="4423455" y="2621471"/>
            <a:ext cx="1687914" cy="648768"/>
            <a:chOff x="185742" y="1697030"/>
            <a:chExt cx="5165698" cy="1658130"/>
          </a:xfrm>
        </p:grpSpPr>
        <p:sp>
          <p:nvSpPr>
            <p:cNvPr id="38" name="Google Shape;421;p27">
              <a:extLst>
                <a:ext uri="{FF2B5EF4-FFF2-40B4-BE49-F238E27FC236}">
                  <a16:creationId xmlns:a16="http://schemas.microsoft.com/office/drawing/2014/main" id="{D47E744C-3021-40F6-B3CA-7B8AAC447522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MENU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422;p27">
              <a:extLst>
                <a:ext uri="{FF2B5EF4-FFF2-40B4-BE49-F238E27FC236}">
                  <a16:creationId xmlns:a16="http://schemas.microsoft.com/office/drawing/2014/main" id="{12020798-F4EA-43A7-B1AB-DBB12F111C4D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0" name="Google Shape;423;p27">
              <a:extLst>
                <a:ext uri="{FF2B5EF4-FFF2-40B4-BE49-F238E27FC236}">
                  <a16:creationId xmlns:a16="http://schemas.microsoft.com/office/drawing/2014/main" id="{8E929BAE-7A09-4FC4-A877-76E8844E2D2D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1" name="Google Shape;424;p27">
              <a:extLst>
                <a:ext uri="{FF2B5EF4-FFF2-40B4-BE49-F238E27FC236}">
                  <a16:creationId xmlns:a16="http://schemas.microsoft.com/office/drawing/2014/main" id="{0350296C-4B3D-4A62-87A5-C1FE801E80DB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028" name="Picture 4" descr="demo 24">
            <a:extLst>
              <a:ext uri="{FF2B5EF4-FFF2-40B4-BE49-F238E27FC236}">
                <a16:creationId xmlns:a16="http://schemas.microsoft.com/office/drawing/2014/main" id="{C64595E9-01C9-4CA2-9699-06EC34D6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1574">
            <a:off x="1345030" y="2186903"/>
            <a:ext cx="666213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demo 24">
            <a:extLst>
              <a:ext uri="{FF2B5EF4-FFF2-40B4-BE49-F238E27FC236}">
                <a16:creationId xmlns:a16="http://schemas.microsoft.com/office/drawing/2014/main" id="{DEF80D34-B0CB-4610-BAD9-BFF3CE0B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90" y="2756418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demo 24">
            <a:extLst>
              <a:ext uri="{FF2B5EF4-FFF2-40B4-BE49-F238E27FC236}">
                <a16:creationId xmlns:a16="http://schemas.microsoft.com/office/drawing/2014/main" id="{288CCFBF-D420-4FF5-9A18-E4B962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85" y="2858978"/>
            <a:ext cx="666213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demo 24">
            <a:extLst>
              <a:ext uri="{FF2B5EF4-FFF2-40B4-BE49-F238E27FC236}">
                <a16:creationId xmlns:a16="http://schemas.microsoft.com/office/drawing/2014/main" id="{0AAE77D6-5839-41E5-9F5C-E44CA36A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62163">
            <a:off x="1325123" y="3587004"/>
            <a:ext cx="666213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emo 24">
            <a:extLst>
              <a:ext uri="{FF2B5EF4-FFF2-40B4-BE49-F238E27FC236}">
                <a16:creationId xmlns:a16="http://schemas.microsoft.com/office/drawing/2014/main" id="{682A961B-112D-4E9E-B570-78BC2BC58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28" y="1618840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emo 24">
            <a:extLst>
              <a:ext uri="{FF2B5EF4-FFF2-40B4-BE49-F238E27FC236}">
                <a16:creationId xmlns:a16="http://schemas.microsoft.com/office/drawing/2014/main" id="{F05A6AE4-549D-45D9-9C51-4C2B985B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6" y="1634438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425;p27">
            <a:extLst>
              <a:ext uri="{FF2B5EF4-FFF2-40B4-BE49-F238E27FC236}">
                <a16:creationId xmlns:a16="http://schemas.microsoft.com/office/drawing/2014/main" id="{69BCC16F-33E6-4B3C-970F-B6F99D56FDD6}"/>
              </a:ext>
            </a:extLst>
          </p:cNvPr>
          <p:cNvGrpSpPr/>
          <p:nvPr/>
        </p:nvGrpSpPr>
        <p:grpSpPr>
          <a:xfrm rot="10800000">
            <a:off x="126762" y="2756466"/>
            <a:ext cx="1800111" cy="766200"/>
            <a:chOff x="185742" y="1697030"/>
            <a:chExt cx="5165698" cy="1658130"/>
          </a:xfrm>
        </p:grpSpPr>
        <p:sp>
          <p:nvSpPr>
            <p:cNvPr id="89" name="Google Shape;426;p27">
              <a:extLst>
                <a:ext uri="{FF2B5EF4-FFF2-40B4-BE49-F238E27FC236}">
                  <a16:creationId xmlns:a16="http://schemas.microsoft.com/office/drawing/2014/main" id="{A5DCA1E3-F739-4AA9-99EA-730F03E3C53B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Saisie de a, b et c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0" name="Google Shape;427;p27">
              <a:extLst>
                <a:ext uri="{FF2B5EF4-FFF2-40B4-BE49-F238E27FC236}">
                  <a16:creationId xmlns:a16="http://schemas.microsoft.com/office/drawing/2014/main" id="{1581FE43-9A9B-4A64-9CE5-33855A27A258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428;p27">
              <a:extLst>
                <a:ext uri="{FF2B5EF4-FFF2-40B4-BE49-F238E27FC236}">
                  <a16:creationId xmlns:a16="http://schemas.microsoft.com/office/drawing/2014/main" id="{E62CF8BF-F4A1-441B-BECA-757531427642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2" name="Google Shape;429;p27">
              <a:extLst>
                <a:ext uri="{FF2B5EF4-FFF2-40B4-BE49-F238E27FC236}">
                  <a16:creationId xmlns:a16="http://schemas.microsoft.com/office/drawing/2014/main" id="{DC0E5191-14B0-49DE-A567-74DF3DB7BB51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03" name="Picture 4" descr="demo 24">
            <a:extLst>
              <a:ext uri="{FF2B5EF4-FFF2-40B4-BE49-F238E27FC236}">
                <a16:creationId xmlns:a16="http://schemas.microsoft.com/office/drawing/2014/main" id="{A71B774E-EB4E-4F33-8F17-67E5BAAA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28" y="2899289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oogle Shape;425;p27">
            <a:extLst>
              <a:ext uri="{FF2B5EF4-FFF2-40B4-BE49-F238E27FC236}">
                <a16:creationId xmlns:a16="http://schemas.microsoft.com/office/drawing/2014/main" id="{0FAF0FA6-78B0-4C5A-A347-7D797056BF81}"/>
              </a:ext>
            </a:extLst>
          </p:cNvPr>
          <p:cNvGrpSpPr/>
          <p:nvPr/>
        </p:nvGrpSpPr>
        <p:grpSpPr>
          <a:xfrm rot="10800000">
            <a:off x="2231632" y="2731652"/>
            <a:ext cx="1771655" cy="766200"/>
            <a:chOff x="185742" y="1697030"/>
            <a:chExt cx="5165698" cy="1658130"/>
          </a:xfrm>
        </p:grpSpPr>
        <p:sp>
          <p:nvSpPr>
            <p:cNvPr id="105" name="Google Shape;426;p27">
              <a:extLst>
                <a:ext uri="{FF2B5EF4-FFF2-40B4-BE49-F238E27FC236}">
                  <a16:creationId xmlns:a16="http://schemas.microsoft.com/office/drawing/2014/main" id="{92D49D9C-42D2-4567-9285-74C59DEEF1E2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 de delta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6" name="Google Shape;427;p27">
              <a:extLst>
                <a:ext uri="{FF2B5EF4-FFF2-40B4-BE49-F238E27FC236}">
                  <a16:creationId xmlns:a16="http://schemas.microsoft.com/office/drawing/2014/main" id="{C802A46E-E376-43D6-8B81-ADEF64E93C8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7" name="Google Shape;428;p27">
              <a:extLst>
                <a:ext uri="{FF2B5EF4-FFF2-40B4-BE49-F238E27FC236}">
                  <a16:creationId xmlns:a16="http://schemas.microsoft.com/office/drawing/2014/main" id="{5D035604-79F1-45A7-AC41-4322BA7AAA6C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8" name="Google Shape;429;p27">
              <a:extLst>
                <a:ext uri="{FF2B5EF4-FFF2-40B4-BE49-F238E27FC236}">
                  <a16:creationId xmlns:a16="http://schemas.microsoft.com/office/drawing/2014/main" id="{94486563-6E02-415A-93DF-D47371CAE477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09" name="Picture 4" descr="demo 24">
            <a:extLst>
              <a:ext uri="{FF2B5EF4-FFF2-40B4-BE49-F238E27FC236}">
                <a16:creationId xmlns:a16="http://schemas.microsoft.com/office/drawing/2014/main" id="{7C65D710-2F62-4372-AE72-92F42369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863">
            <a:off x="3813235" y="3525974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demo 24">
            <a:extLst>
              <a:ext uri="{FF2B5EF4-FFF2-40B4-BE49-F238E27FC236}">
                <a16:creationId xmlns:a16="http://schemas.microsoft.com/office/drawing/2014/main" id="{4CEA7105-E84B-416E-8075-64958C46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68" y="2863623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demo 24">
            <a:extLst>
              <a:ext uri="{FF2B5EF4-FFF2-40B4-BE49-F238E27FC236}">
                <a16:creationId xmlns:a16="http://schemas.microsoft.com/office/drawing/2014/main" id="{2F6B3B31-387A-4CCA-BF3E-247293B8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8659">
            <a:off x="3840462" y="2191796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oogle Shape;425;p27">
            <a:extLst>
              <a:ext uri="{FF2B5EF4-FFF2-40B4-BE49-F238E27FC236}">
                <a16:creationId xmlns:a16="http://schemas.microsoft.com/office/drawing/2014/main" id="{BCEF5A53-DE8D-4B4A-A9CC-F478DEA82F74}"/>
              </a:ext>
            </a:extLst>
          </p:cNvPr>
          <p:cNvGrpSpPr/>
          <p:nvPr/>
        </p:nvGrpSpPr>
        <p:grpSpPr>
          <a:xfrm rot="10800000">
            <a:off x="4303412" y="2731646"/>
            <a:ext cx="1402752" cy="766200"/>
            <a:chOff x="185742" y="1697030"/>
            <a:chExt cx="5165698" cy="1658130"/>
          </a:xfrm>
        </p:grpSpPr>
        <p:sp>
          <p:nvSpPr>
            <p:cNvPr id="113" name="Google Shape;426;p27">
              <a:extLst>
                <a:ext uri="{FF2B5EF4-FFF2-40B4-BE49-F238E27FC236}">
                  <a16:creationId xmlns:a16="http://schemas.microsoft.com/office/drawing/2014/main" id="{B3CFA214-45C2-4EAB-9F4D-9D6F60F4DB33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Δ </a:t>
              </a: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=</a:t>
              </a:r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0</a:t>
              </a:r>
            </a:p>
          </p:txBody>
        </p:sp>
        <p:sp>
          <p:nvSpPr>
            <p:cNvPr id="114" name="Google Shape;427;p27">
              <a:extLst>
                <a:ext uri="{FF2B5EF4-FFF2-40B4-BE49-F238E27FC236}">
                  <a16:creationId xmlns:a16="http://schemas.microsoft.com/office/drawing/2014/main" id="{3287AFCF-DE24-43B7-9FCE-9BEEAB73BA15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5" name="Google Shape;428;p27">
              <a:extLst>
                <a:ext uri="{FF2B5EF4-FFF2-40B4-BE49-F238E27FC236}">
                  <a16:creationId xmlns:a16="http://schemas.microsoft.com/office/drawing/2014/main" id="{E4C39389-56E1-4D33-B8E3-4F8CC137F61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6" name="Google Shape;429;p27">
              <a:extLst>
                <a:ext uri="{FF2B5EF4-FFF2-40B4-BE49-F238E27FC236}">
                  <a16:creationId xmlns:a16="http://schemas.microsoft.com/office/drawing/2014/main" id="{EF1694C6-C898-42DA-BEA8-095663098479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17" name="Google Shape;425;p27">
            <a:extLst>
              <a:ext uri="{FF2B5EF4-FFF2-40B4-BE49-F238E27FC236}">
                <a16:creationId xmlns:a16="http://schemas.microsoft.com/office/drawing/2014/main" id="{C7182D0A-8E60-431F-82F9-F6B9C6BE1480}"/>
              </a:ext>
            </a:extLst>
          </p:cNvPr>
          <p:cNvGrpSpPr/>
          <p:nvPr/>
        </p:nvGrpSpPr>
        <p:grpSpPr>
          <a:xfrm rot="10800000">
            <a:off x="4361222" y="1627418"/>
            <a:ext cx="1344939" cy="766200"/>
            <a:chOff x="185742" y="1697030"/>
            <a:chExt cx="5165698" cy="1658130"/>
          </a:xfrm>
        </p:grpSpPr>
        <p:sp>
          <p:nvSpPr>
            <p:cNvPr id="118" name="Google Shape;426;p27">
              <a:extLst>
                <a:ext uri="{FF2B5EF4-FFF2-40B4-BE49-F238E27FC236}">
                  <a16:creationId xmlns:a16="http://schemas.microsoft.com/office/drawing/2014/main" id="{FADCEAE5-0F50-462B-BCB7-D51BE4184969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Δ &lt; 0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9" name="Google Shape;427;p27">
              <a:extLst>
                <a:ext uri="{FF2B5EF4-FFF2-40B4-BE49-F238E27FC236}">
                  <a16:creationId xmlns:a16="http://schemas.microsoft.com/office/drawing/2014/main" id="{B7C3B081-E397-44B5-86FD-4292ABD7758B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0" name="Google Shape;428;p27">
              <a:extLst>
                <a:ext uri="{FF2B5EF4-FFF2-40B4-BE49-F238E27FC236}">
                  <a16:creationId xmlns:a16="http://schemas.microsoft.com/office/drawing/2014/main" id="{99DA52E9-8D2C-4190-B847-FC650447A86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1" name="Google Shape;429;p27">
              <a:extLst>
                <a:ext uri="{FF2B5EF4-FFF2-40B4-BE49-F238E27FC236}">
                  <a16:creationId xmlns:a16="http://schemas.microsoft.com/office/drawing/2014/main" id="{9C196045-A269-433F-B37E-C1C63CE31601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22" name="Google Shape;425;p27">
            <a:extLst>
              <a:ext uri="{FF2B5EF4-FFF2-40B4-BE49-F238E27FC236}">
                <a16:creationId xmlns:a16="http://schemas.microsoft.com/office/drawing/2014/main" id="{0E8B82C7-52E8-455D-9075-396E462268E0}"/>
              </a:ext>
            </a:extLst>
          </p:cNvPr>
          <p:cNvGrpSpPr/>
          <p:nvPr/>
        </p:nvGrpSpPr>
        <p:grpSpPr>
          <a:xfrm rot="10800000">
            <a:off x="4114200" y="3713705"/>
            <a:ext cx="1368287" cy="766200"/>
            <a:chOff x="185742" y="1697030"/>
            <a:chExt cx="5165698" cy="1658130"/>
          </a:xfrm>
        </p:grpSpPr>
        <p:sp>
          <p:nvSpPr>
            <p:cNvPr id="123" name="Google Shape;426;p27">
              <a:extLst>
                <a:ext uri="{FF2B5EF4-FFF2-40B4-BE49-F238E27FC236}">
                  <a16:creationId xmlns:a16="http://schemas.microsoft.com/office/drawing/2014/main" id="{735E8806-6A0B-44E2-AE6C-E0A121E99556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Δ </a:t>
              </a: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&gt;</a:t>
              </a:r>
              <a:r>
                <a:rPr lang="el-G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0</a:t>
              </a:r>
            </a:p>
          </p:txBody>
        </p:sp>
        <p:sp>
          <p:nvSpPr>
            <p:cNvPr id="124" name="Google Shape;427;p27">
              <a:extLst>
                <a:ext uri="{FF2B5EF4-FFF2-40B4-BE49-F238E27FC236}">
                  <a16:creationId xmlns:a16="http://schemas.microsoft.com/office/drawing/2014/main" id="{FD320804-0B87-47CD-9299-85C9E949A73C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5" name="Google Shape;428;p27">
              <a:extLst>
                <a:ext uri="{FF2B5EF4-FFF2-40B4-BE49-F238E27FC236}">
                  <a16:creationId xmlns:a16="http://schemas.microsoft.com/office/drawing/2014/main" id="{C2CCB635-B145-4699-AC4B-D1DDA5AD8688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6" name="Google Shape;429;p27">
              <a:extLst>
                <a:ext uri="{FF2B5EF4-FFF2-40B4-BE49-F238E27FC236}">
                  <a16:creationId xmlns:a16="http://schemas.microsoft.com/office/drawing/2014/main" id="{A2D0D5A3-6D93-414B-BBED-62960F6EE722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27" name="Google Shape;425;p27">
            <a:extLst>
              <a:ext uri="{FF2B5EF4-FFF2-40B4-BE49-F238E27FC236}">
                <a16:creationId xmlns:a16="http://schemas.microsoft.com/office/drawing/2014/main" id="{74A91245-E821-4E44-AC8E-8C51BEA99019}"/>
              </a:ext>
            </a:extLst>
          </p:cNvPr>
          <p:cNvGrpSpPr/>
          <p:nvPr/>
        </p:nvGrpSpPr>
        <p:grpSpPr>
          <a:xfrm rot="10800000">
            <a:off x="6026540" y="1612805"/>
            <a:ext cx="1949574" cy="786681"/>
            <a:chOff x="185742" y="1697043"/>
            <a:chExt cx="5165698" cy="1658117"/>
          </a:xfrm>
        </p:grpSpPr>
        <p:sp>
          <p:nvSpPr>
            <p:cNvPr id="128" name="Google Shape;426;p27">
              <a:extLst>
                <a:ext uri="{FF2B5EF4-FFF2-40B4-BE49-F238E27FC236}">
                  <a16:creationId xmlns:a16="http://schemas.microsoft.com/office/drawing/2014/main" id="{59BFD230-1C89-4CC2-9DCE-CC59030CC47D}"/>
                </a:ext>
              </a:extLst>
            </p:cNvPr>
            <p:cNvSpPr/>
            <p:nvPr/>
          </p:nvSpPr>
          <p:spPr>
            <a:xfrm rot="10800000" flipH="1">
              <a:off x="1429547" y="1697043"/>
              <a:ext cx="2693401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Pas de solution</a:t>
              </a:r>
              <a:endParaRPr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9" name="Google Shape;427;p27">
              <a:extLst>
                <a:ext uri="{FF2B5EF4-FFF2-40B4-BE49-F238E27FC236}">
                  <a16:creationId xmlns:a16="http://schemas.microsoft.com/office/drawing/2014/main" id="{99EE3CD8-2FE7-4A53-AD55-DD75E20FF8AF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0" name="Google Shape;428;p27">
              <a:extLst>
                <a:ext uri="{FF2B5EF4-FFF2-40B4-BE49-F238E27FC236}">
                  <a16:creationId xmlns:a16="http://schemas.microsoft.com/office/drawing/2014/main" id="{EA4DD8D7-AA0C-46B8-9CA7-705015A4ABE5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1" name="Google Shape;429;p27">
              <a:extLst>
                <a:ext uri="{FF2B5EF4-FFF2-40B4-BE49-F238E27FC236}">
                  <a16:creationId xmlns:a16="http://schemas.microsoft.com/office/drawing/2014/main" id="{995A2827-1A26-43B8-A541-450C5D99CBE5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32" name="Picture 4" descr="demo 24">
            <a:extLst>
              <a:ext uri="{FF2B5EF4-FFF2-40B4-BE49-F238E27FC236}">
                <a16:creationId xmlns:a16="http://schemas.microsoft.com/office/drawing/2014/main" id="{63B51BDE-F8DB-4F5F-88D7-D248A2B5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28" y="1805082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oogle Shape;425;p27">
            <a:extLst>
              <a:ext uri="{FF2B5EF4-FFF2-40B4-BE49-F238E27FC236}">
                <a16:creationId xmlns:a16="http://schemas.microsoft.com/office/drawing/2014/main" id="{03A47CAC-8D35-4407-A36F-ED1D6D855DC0}"/>
              </a:ext>
            </a:extLst>
          </p:cNvPr>
          <p:cNvGrpSpPr/>
          <p:nvPr/>
        </p:nvGrpSpPr>
        <p:grpSpPr>
          <a:xfrm rot="10800000">
            <a:off x="5896321" y="2707998"/>
            <a:ext cx="1899494" cy="766200"/>
            <a:chOff x="185742" y="1697030"/>
            <a:chExt cx="5165698" cy="1658130"/>
          </a:xfrm>
        </p:grpSpPr>
        <p:sp>
          <p:nvSpPr>
            <p:cNvPr id="134" name="Google Shape;426;p27">
              <a:extLst>
                <a:ext uri="{FF2B5EF4-FFF2-40B4-BE49-F238E27FC236}">
                  <a16:creationId xmlns:a16="http://schemas.microsoft.com/office/drawing/2014/main" id="{1E6853A4-FEFB-46A2-8436-8E7DFAF23668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 de la solution</a:t>
              </a:r>
              <a:endParaRPr lang="el-GR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5" name="Google Shape;427;p27">
              <a:extLst>
                <a:ext uri="{FF2B5EF4-FFF2-40B4-BE49-F238E27FC236}">
                  <a16:creationId xmlns:a16="http://schemas.microsoft.com/office/drawing/2014/main" id="{71DE0290-E155-4536-8FCC-9F4283A4DDC9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6" name="Google Shape;428;p27">
              <a:extLst>
                <a:ext uri="{FF2B5EF4-FFF2-40B4-BE49-F238E27FC236}">
                  <a16:creationId xmlns:a16="http://schemas.microsoft.com/office/drawing/2014/main" id="{52BB42ED-E7BD-492F-AEAE-1D695F53DFD0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37" name="Google Shape;429;p27">
              <a:extLst>
                <a:ext uri="{FF2B5EF4-FFF2-40B4-BE49-F238E27FC236}">
                  <a16:creationId xmlns:a16="http://schemas.microsoft.com/office/drawing/2014/main" id="{F0263324-70D2-4C45-8E74-D59172A12BF8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38" name="Picture 4" descr="demo 24">
            <a:extLst>
              <a:ext uri="{FF2B5EF4-FFF2-40B4-BE49-F238E27FC236}">
                <a16:creationId xmlns:a16="http://schemas.microsoft.com/office/drawing/2014/main" id="{9C873CA1-DB7B-4F3B-8DBF-EBD7919F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49" y="2878804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oogle Shape;425;p27">
            <a:extLst>
              <a:ext uri="{FF2B5EF4-FFF2-40B4-BE49-F238E27FC236}">
                <a16:creationId xmlns:a16="http://schemas.microsoft.com/office/drawing/2014/main" id="{5592E537-5CBD-40B7-99A6-C33CD292254C}"/>
              </a:ext>
            </a:extLst>
          </p:cNvPr>
          <p:cNvGrpSpPr/>
          <p:nvPr/>
        </p:nvGrpSpPr>
        <p:grpSpPr>
          <a:xfrm rot="10800000">
            <a:off x="5749185" y="3766674"/>
            <a:ext cx="2158682" cy="766200"/>
            <a:chOff x="185742" y="1697030"/>
            <a:chExt cx="5165698" cy="1658130"/>
          </a:xfrm>
        </p:grpSpPr>
        <p:sp>
          <p:nvSpPr>
            <p:cNvPr id="140" name="Google Shape;426;p27">
              <a:extLst>
                <a:ext uri="{FF2B5EF4-FFF2-40B4-BE49-F238E27FC236}">
                  <a16:creationId xmlns:a16="http://schemas.microsoft.com/office/drawing/2014/main" id="{F0ABA800-6E95-4914-9C5B-B95F0080DAB4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Calcul des deux solutions</a:t>
              </a:r>
              <a:endParaRPr lang="el-GR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1" name="Google Shape;427;p27">
              <a:extLst>
                <a:ext uri="{FF2B5EF4-FFF2-40B4-BE49-F238E27FC236}">
                  <a16:creationId xmlns:a16="http://schemas.microsoft.com/office/drawing/2014/main" id="{FCAD2862-EEDE-4654-B1AC-773810C3F923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2" name="Google Shape;428;p27">
              <a:extLst>
                <a:ext uri="{FF2B5EF4-FFF2-40B4-BE49-F238E27FC236}">
                  <a16:creationId xmlns:a16="http://schemas.microsoft.com/office/drawing/2014/main" id="{20622D28-0B8B-401A-A9A6-74E86C781B56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3" name="Google Shape;429;p27">
              <a:extLst>
                <a:ext uri="{FF2B5EF4-FFF2-40B4-BE49-F238E27FC236}">
                  <a16:creationId xmlns:a16="http://schemas.microsoft.com/office/drawing/2014/main" id="{01B375F1-9816-4F4D-9757-192B9E930C34}"/>
                </a:ext>
              </a:extLst>
            </p:cNvPr>
            <p:cNvSpPr/>
            <p:nvPr/>
          </p:nvSpPr>
          <p:spPr>
            <a:xfrm rot="10800000">
              <a:off x="185749" y="2940859"/>
              <a:ext cx="1243799" cy="414301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44" name="Picture 4" descr="demo 24">
            <a:extLst>
              <a:ext uri="{FF2B5EF4-FFF2-40B4-BE49-F238E27FC236}">
                <a16:creationId xmlns:a16="http://schemas.microsoft.com/office/drawing/2014/main" id="{B961B41D-C351-4AF9-9DCB-5FF75122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80" y="3827132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oogle Shape;420;p27">
            <a:extLst>
              <a:ext uri="{FF2B5EF4-FFF2-40B4-BE49-F238E27FC236}">
                <a16:creationId xmlns:a16="http://schemas.microsoft.com/office/drawing/2014/main" id="{9377C840-CD2B-47BF-B7AB-90371A113EFD}"/>
              </a:ext>
            </a:extLst>
          </p:cNvPr>
          <p:cNvGrpSpPr/>
          <p:nvPr/>
        </p:nvGrpSpPr>
        <p:grpSpPr>
          <a:xfrm rot="10800000">
            <a:off x="8045419" y="2737399"/>
            <a:ext cx="1093780" cy="648768"/>
            <a:chOff x="185742" y="1697030"/>
            <a:chExt cx="5165698" cy="1658130"/>
          </a:xfrm>
        </p:grpSpPr>
        <p:sp>
          <p:nvSpPr>
            <p:cNvPr id="151" name="Google Shape;421;p27">
              <a:extLst>
                <a:ext uri="{FF2B5EF4-FFF2-40B4-BE49-F238E27FC236}">
                  <a16:creationId xmlns:a16="http://schemas.microsoft.com/office/drawing/2014/main" id="{BB5922B3-6FC8-4A99-89B9-927555BF4F22}"/>
                </a:ext>
              </a:extLst>
            </p:cNvPr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MENU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2" name="Google Shape;422;p27">
              <a:extLst>
                <a:ext uri="{FF2B5EF4-FFF2-40B4-BE49-F238E27FC236}">
                  <a16:creationId xmlns:a16="http://schemas.microsoft.com/office/drawing/2014/main" id="{6DDF6623-E83F-4ADD-A90A-14DD0E7CBF1A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3" name="Google Shape;423;p27">
              <a:extLst>
                <a:ext uri="{FF2B5EF4-FFF2-40B4-BE49-F238E27FC236}">
                  <a16:creationId xmlns:a16="http://schemas.microsoft.com/office/drawing/2014/main" id="{83A1E4D2-9C6B-45D7-9507-770C8F3F932F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4" name="Google Shape;424;p27">
              <a:extLst>
                <a:ext uri="{FF2B5EF4-FFF2-40B4-BE49-F238E27FC236}">
                  <a16:creationId xmlns:a16="http://schemas.microsoft.com/office/drawing/2014/main" id="{D567E4C2-59C1-40A3-884C-969D560717F5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55" name="Picture 4" descr="demo 24">
            <a:extLst>
              <a:ext uri="{FF2B5EF4-FFF2-40B4-BE49-F238E27FC236}">
                <a16:creationId xmlns:a16="http://schemas.microsoft.com/office/drawing/2014/main" id="{AF91A515-A6CF-4026-BD0B-970D7580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92" y="2871901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4" descr="demo 24">
            <a:extLst>
              <a:ext uri="{FF2B5EF4-FFF2-40B4-BE49-F238E27FC236}">
                <a16:creationId xmlns:a16="http://schemas.microsoft.com/office/drawing/2014/main" id="{2F553DDB-170C-4340-8183-E00DB63F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51797">
            <a:off x="7741401" y="2033378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demo 24">
            <a:extLst>
              <a:ext uri="{FF2B5EF4-FFF2-40B4-BE49-F238E27FC236}">
                <a16:creationId xmlns:a16="http://schemas.microsoft.com/office/drawing/2014/main" id="{76D95413-1FE1-4284-89C0-3EA50A7B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6970">
            <a:off x="7661259" y="3609723"/>
            <a:ext cx="602316" cy="6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577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254</Words>
  <Application>Microsoft Office PowerPoint</Application>
  <PresentationFormat>Affichage à l'écran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Roboto Condensed</vt:lpstr>
      <vt:lpstr>Arial</vt:lpstr>
      <vt:lpstr>Roboto Condensed Light</vt:lpstr>
      <vt:lpstr>Arvo</vt:lpstr>
      <vt:lpstr>Cambria Math</vt:lpstr>
      <vt:lpstr>Salerio template</vt:lpstr>
      <vt:lpstr>PROJECT DE RATTRAPAGE: Equation Solver </vt:lpstr>
      <vt:lpstr>Equation de second degree</vt:lpstr>
      <vt:lpstr>SOLUTION</vt:lpstr>
      <vt:lpstr>SUJET</vt:lpstr>
      <vt:lpstr>OBJECTIF</vt:lpstr>
      <vt:lpstr>AND TABLES TO COMPARE DATA</vt:lpstr>
      <vt:lpstr>OUR PROCESS IS EASY</vt:lpstr>
      <vt:lpstr>OUR PROCESS IS EASY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Thomas Montet</cp:lastModifiedBy>
  <cp:revision>96</cp:revision>
  <dcterms:modified xsi:type="dcterms:W3CDTF">2018-12-13T14:14:46Z</dcterms:modified>
</cp:coreProperties>
</file>