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66" r:id="rId3"/>
    <p:sldId id="296" r:id="rId4"/>
    <p:sldId id="258" r:id="rId5"/>
    <p:sldId id="262" r:id="rId6"/>
    <p:sldId id="300" r:id="rId7"/>
    <p:sldId id="301" r:id="rId8"/>
    <p:sldId id="298" r:id="rId9"/>
    <p:sldId id="302" r:id="rId10"/>
    <p:sldId id="311" r:id="rId11"/>
    <p:sldId id="308" r:id="rId12"/>
    <p:sldId id="309" r:id="rId13"/>
    <p:sldId id="299" r:id="rId14"/>
    <p:sldId id="304" r:id="rId15"/>
    <p:sldId id="312" r:id="rId16"/>
    <p:sldId id="305" r:id="rId17"/>
    <p:sldId id="297" r:id="rId18"/>
    <p:sldId id="313" r:id="rId19"/>
    <p:sldId id="314" r:id="rId20"/>
    <p:sldId id="274" r:id="rId21"/>
    <p:sldId id="307" r:id="rId22"/>
  </p:sldIdLst>
  <p:sldSz cx="9144000" cy="5143500" type="screen16x9"/>
  <p:notesSz cx="6858000" cy="9144000"/>
  <p:embeddedFontLst>
    <p:embeddedFont>
      <p:font typeface="Bree Serif" panose="020B0604020202020204" charset="0"/>
      <p:regular r:id="rId24"/>
    </p:embeddedFont>
    <p:embeddedFont>
      <p:font typeface="DM Sans"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E37F6F-53EF-4540-B6C2-4283701E8DE7}">
  <a:tblStyle styleId="{1AE37F6F-53EF-4540-B6C2-4283701E8D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92" autoAdjust="0"/>
  </p:normalViewPr>
  <p:slideViewPr>
    <p:cSldViewPr snapToGrid="0">
      <p:cViewPr varScale="1">
        <p:scale>
          <a:sx n="103" d="100"/>
          <a:sy n="103" d="100"/>
        </p:scale>
        <p:origin x="475" y="82"/>
      </p:cViewPr>
      <p:guideLst/>
    </p:cSldViewPr>
  </p:slideViewPr>
  <p:notesTextViewPr>
    <p:cViewPr>
      <p:scale>
        <a:sx n="1" d="1"/>
        <a:sy n="1" d="1"/>
      </p:scale>
      <p:origin x="0" y="-33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697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472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844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7119c686a5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7119c686a5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157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792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664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25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7119c686a5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7119c686a5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2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Le </a:t>
            </a:r>
            <a:r>
              <a:rPr lang="fr-FR" dirty="0" err="1"/>
              <a:t>Gender</a:t>
            </a:r>
            <a:r>
              <a:rPr lang="fr-FR" dirty="0"/>
              <a:t> des employés dans notre analyse de données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8130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effectLst/>
                <a:latin typeface="+mn-lt"/>
                <a:ea typeface="Calibri" panose="020F0502020204030204" pitchFamily="34" charset="0"/>
                <a:cs typeface="Calibri" panose="020F0502020204030204" pitchFamily="34" charset="0"/>
              </a:rPr>
              <a:t>L’IA va simplement effectuer des prédictions sur des jeux de données afin d’analyser en détail chaque donnée qui peut avoir un impact sur la démission de l’employé, et grâce aux résultats obtenus, proposer des solutions pour y remédier. Donc l’IA n’interagira pas directement avec les humains, mais juste informé des éléments, facteurs du nombre d’attrition.</a:t>
            </a:r>
            <a:endParaRPr lang="en-US" sz="1100" dirty="0">
              <a:effectLst/>
              <a:latin typeface="+mn-lt"/>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latin typeface="+mn-lt"/>
                <a:ea typeface="Times New Roman" panose="02020603050405020304" pitchFamily="18" charset="0"/>
              </a:rPr>
              <a:t>Q</a:t>
            </a:r>
            <a:r>
              <a:rPr lang="fr-FR" sz="1100" dirty="0">
                <a:solidFill>
                  <a:srgbClr val="000000"/>
                </a:solidFill>
                <a:effectLst/>
                <a:latin typeface="+mn-lt"/>
                <a:ea typeface="Times New Roman" panose="02020603050405020304" pitchFamily="18" charset="0"/>
              </a:rPr>
              <a:t>uantité correcte de donnée, cela n’entraîne pas d’empreinte carbone lié à la consommation d’énergie de l’IA. L’IA ne réalise pas de chose complexe comme générer ou reconnaître des mots et des phases très proches du langage humain (NLP) qui lui peut émettre en moyenne autant de dioxyde de carbone que cinq voitures américaines durant toute leur durée de vie.</a:t>
            </a:r>
            <a:endParaRPr lang="en-US" sz="1100" dirty="0">
              <a:effectLst/>
              <a:latin typeface="+mn-lt"/>
              <a:ea typeface="Times New Roman" panose="02020603050405020304" pitchFamily="18" charset="0"/>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2064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7119c686a5_0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7119c686a5_0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7119c686a5_0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7119c686a5_0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28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818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0e1c44234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0e1c44234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7119c686a5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7119c686a5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85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36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7119c686a5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7119c686a5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959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119c686a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119c686a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8866" y="-505836"/>
            <a:ext cx="9102449" cy="5775949"/>
            <a:chOff x="-990786" y="238125"/>
            <a:chExt cx="8033936" cy="5097925"/>
          </a:xfrm>
        </p:grpSpPr>
        <p:sp>
          <p:nvSpPr>
            <p:cNvPr id="10" name="Google Shape;10;p2"/>
            <p:cNvSpPr/>
            <p:nvPr/>
          </p:nvSpPr>
          <p:spPr>
            <a:xfrm>
              <a:off x="669950" y="393075"/>
              <a:ext cx="6373200" cy="4942975"/>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22175" y="238125"/>
              <a:ext cx="5080825" cy="3502250"/>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90786" y="4373664"/>
              <a:ext cx="818500" cy="711700"/>
            </a:xfrm>
            <a:custGeom>
              <a:avLst/>
              <a:gdLst/>
              <a:ahLst/>
              <a:cxnLst/>
              <a:rect l="l" t="t" r="r" b="b"/>
              <a:pathLst>
                <a:path w="32740" h="28468" extrusionOk="0">
                  <a:moveTo>
                    <a:pt x="18339" y="1"/>
                  </a:moveTo>
                  <a:cubicBezTo>
                    <a:pt x="17904" y="1"/>
                    <a:pt x="17462" y="16"/>
                    <a:pt x="17013" y="46"/>
                  </a:cubicBezTo>
                  <a:cubicBezTo>
                    <a:pt x="1" y="1200"/>
                    <a:pt x="17590" y="12156"/>
                    <a:pt x="21338" y="18500"/>
                  </a:cubicBezTo>
                  <a:cubicBezTo>
                    <a:pt x="23705" y="22506"/>
                    <a:pt x="27453" y="28467"/>
                    <a:pt x="29950" y="28467"/>
                  </a:cubicBezTo>
                  <a:cubicBezTo>
                    <a:pt x="31407" y="28467"/>
                    <a:pt x="32438" y="26438"/>
                    <a:pt x="32522" y="20807"/>
                  </a:cubicBezTo>
                  <a:cubicBezTo>
                    <a:pt x="32739" y="6248"/>
                    <a:pt x="27098" y="1"/>
                    <a:pt x="18339"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17611" y="4387489"/>
              <a:ext cx="727425" cy="697825"/>
            </a:xfrm>
            <a:custGeom>
              <a:avLst/>
              <a:gdLst/>
              <a:ahLst/>
              <a:cxnLst/>
              <a:rect l="l" t="t" r="r" b="b"/>
              <a:pathLst>
                <a:path w="29097" h="27913" extrusionOk="0">
                  <a:moveTo>
                    <a:pt x="10441" y="1"/>
                  </a:moveTo>
                  <a:cubicBezTo>
                    <a:pt x="0" y="2498"/>
                    <a:pt x="14984" y="12150"/>
                    <a:pt x="18411" y="17947"/>
                  </a:cubicBezTo>
                  <a:cubicBezTo>
                    <a:pt x="20778" y="21954"/>
                    <a:pt x="24524" y="27913"/>
                    <a:pt x="27022" y="27913"/>
                  </a:cubicBezTo>
                  <a:cubicBezTo>
                    <a:pt x="27912" y="27913"/>
                    <a:pt x="28643" y="27156"/>
                    <a:pt x="29097" y="25286"/>
                  </a:cubicBezTo>
                  <a:cubicBezTo>
                    <a:pt x="26737" y="23781"/>
                    <a:pt x="23831" y="19126"/>
                    <a:pt x="21871" y="15810"/>
                  </a:cubicBezTo>
                  <a:cubicBezTo>
                    <a:pt x="19099" y="11119"/>
                    <a:pt x="8765" y="3908"/>
                    <a:pt x="10441"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4720077" y="601491"/>
            <a:ext cx="4212185" cy="1683826"/>
            <a:chOff x="4181175" y="1529475"/>
            <a:chExt cx="2813375" cy="1124650"/>
          </a:xfrm>
        </p:grpSpPr>
        <p:sp>
          <p:nvSpPr>
            <p:cNvPr id="15" name="Google Shape;15;p2"/>
            <p:cNvSpPr/>
            <p:nvPr/>
          </p:nvSpPr>
          <p:spPr>
            <a:xfrm>
              <a:off x="4181175" y="1529475"/>
              <a:ext cx="696625" cy="141900"/>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97950" y="2512225"/>
              <a:ext cx="696600" cy="141900"/>
            </a:xfrm>
            <a:custGeom>
              <a:avLst/>
              <a:gdLst/>
              <a:ahLst/>
              <a:cxnLst/>
              <a:rect l="l" t="t" r="r" b="b"/>
              <a:pathLst>
                <a:path w="27864" h="5676" extrusionOk="0">
                  <a:moveTo>
                    <a:pt x="9704" y="0"/>
                  </a:moveTo>
                  <a:cubicBezTo>
                    <a:pt x="8287" y="0"/>
                    <a:pt x="6903" y="717"/>
                    <a:pt x="6275" y="2076"/>
                  </a:cubicBezTo>
                  <a:cubicBezTo>
                    <a:pt x="5226" y="4340"/>
                    <a:pt x="4534" y="4683"/>
                    <a:pt x="3738" y="4683"/>
                  </a:cubicBezTo>
                  <a:cubicBezTo>
                    <a:pt x="3392" y="4683"/>
                    <a:pt x="3026" y="4618"/>
                    <a:pt x="2602" y="4618"/>
                  </a:cubicBezTo>
                  <a:cubicBezTo>
                    <a:pt x="2381" y="4618"/>
                    <a:pt x="2144" y="4636"/>
                    <a:pt x="1886" y="4690"/>
                  </a:cubicBezTo>
                  <a:cubicBezTo>
                    <a:pt x="1" y="5087"/>
                    <a:pt x="507" y="5660"/>
                    <a:pt x="507" y="5660"/>
                  </a:cubicBezTo>
                  <a:lnTo>
                    <a:pt x="18494" y="5660"/>
                  </a:lnTo>
                  <a:cubicBezTo>
                    <a:pt x="18494" y="5660"/>
                    <a:pt x="19701" y="5675"/>
                    <a:pt x="21230" y="5675"/>
                  </a:cubicBezTo>
                  <a:cubicBezTo>
                    <a:pt x="24012" y="5675"/>
                    <a:pt x="27864" y="5626"/>
                    <a:pt x="27470" y="5346"/>
                  </a:cubicBezTo>
                  <a:cubicBezTo>
                    <a:pt x="26861" y="4912"/>
                    <a:pt x="25037" y="4571"/>
                    <a:pt x="24129" y="4571"/>
                  </a:cubicBezTo>
                  <a:cubicBezTo>
                    <a:pt x="23223" y="4571"/>
                    <a:pt x="23465" y="3350"/>
                    <a:pt x="22522" y="2932"/>
                  </a:cubicBezTo>
                  <a:cubicBezTo>
                    <a:pt x="22430" y="2891"/>
                    <a:pt x="22345" y="2873"/>
                    <a:pt x="22264" y="2873"/>
                  </a:cubicBezTo>
                  <a:cubicBezTo>
                    <a:pt x="21661" y="2873"/>
                    <a:pt x="21326" y="3873"/>
                    <a:pt x="20805" y="3873"/>
                  </a:cubicBezTo>
                  <a:cubicBezTo>
                    <a:pt x="20678" y="3873"/>
                    <a:pt x="20540" y="3813"/>
                    <a:pt x="20384" y="3665"/>
                  </a:cubicBezTo>
                  <a:cubicBezTo>
                    <a:pt x="19530" y="2853"/>
                    <a:pt x="19870" y="70"/>
                    <a:pt x="17509" y="70"/>
                  </a:cubicBezTo>
                  <a:cubicBezTo>
                    <a:pt x="17433" y="70"/>
                    <a:pt x="17355" y="73"/>
                    <a:pt x="17274" y="79"/>
                  </a:cubicBezTo>
                  <a:cubicBezTo>
                    <a:pt x="14655" y="269"/>
                    <a:pt x="15295" y="2617"/>
                    <a:pt x="14136" y="3053"/>
                  </a:cubicBezTo>
                  <a:cubicBezTo>
                    <a:pt x="14059" y="3081"/>
                    <a:pt x="13985" y="3095"/>
                    <a:pt x="13911" y="3095"/>
                  </a:cubicBezTo>
                  <a:cubicBezTo>
                    <a:pt x="12873" y="3095"/>
                    <a:pt x="12107" y="404"/>
                    <a:pt x="10538" y="84"/>
                  </a:cubicBezTo>
                  <a:cubicBezTo>
                    <a:pt x="10263" y="28"/>
                    <a:pt x="9982" y="0"/>
                    <a:pt x="9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2788200" y="1890719"/>
            <a:ext cx="3567600" cy="1262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600"/>
              <a:buNone/>
              <a:defRPr sz="36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3208500" y="3144375"/>
            <a:ext cx="272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016098" y="-1963471"/>
            <a:ext cx="8531995" cy="8711546"/>
            <a:chOff x="2016098" y="-1963471"/>
            <a:chExt cx="8531995" cy="8711546"/>
          </a:xfrm>
        </p:grpSpPr>
        <p:sp>
          <p:nvSpPr>
            <p:cNvPr id="21" name="Google Shape;21;p3"/>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5959375" y="2243075"/>
            <a:ext cx="2430600" cy="841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360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5959375" y="950875"/>
            <a:ext cx="3174900" cy="12546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5" name="Google Shape;25;p3"/>
          <p:cNvSpPr txBox="1">
            <a:spLocks noGrp="1"/>
          </p:cNvSpPr>
          <p:nvPr>
            <p:ph type="subTitle" idx="1"/>
          </p:nvPr>
        </p:nvSpPr>
        <p:spPr>
          <a:xfrm>
            <a:off x="5959375" y="3349175"/>
            <a:ext cx="23649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6"/>
          <p:cNvSpPr/>
          <p:nvPr/>
        </p:nvSpPr>
        <p:spPr>
          <a:xfrm rot="10800000">
            <a:off x="6072172" y="-7"/>
            <a:ext cx="3382052" cy="1069688"/>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1112439" y="3876397"/>
            <a:ext cx="3327441" cy="156615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62"/>
        <p:cNvGrpSpPr/>
        <p:nvPr/>
      </p:nvGrpSpPr>
      <p:grpSpPr>
        <a:xfrm>
          <a:off x="0" y="0"/>
          <a:ext cx="0" cy="0"/>
          <a:chOff x="0" y="0"/>
          <a:chExt cx="0" cy="0"/>
        </a:xfrm>
      </p:grpSpPr>
      <p:sp>
        <p:nvSpPr>
          <p:cNvPr id="63" name="Google Shape;63;p13"/>
          <p:cNvSpPr/>
          <p:nvPr/>
        </p:nvSpPr>
        <p:spPr>
          <a:xfrm rot="-5400000">
            <a:off x="2907000" y="-314675"/>
            <a:ext cx="6188400" cy="62856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842302" y="1343291"/>
            <a:ext cx="1042987" cy="212453"/>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3529002" y="2056566"/>
            <a:ext cx="1042987" cy="212453"/>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title" idx="2"/>
          </p:nvPr>
        </p:nvSpPr>
        <p:spPr>
          <a:xfrm>
            <a:off x="5519775" y="474207"/>
            <a:ext cx="2774400" cy="422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8" name="Google Shape;68;p13"/>
          <p:cNvSpPr txBox="1">
            <a:spLocks noGrp="1"/>
          </p:cNvSpPr>
          <p:nvPr>
            <p:ph type="subTitle" idx="1"/>
          </p:nvPr>
        </p:nvSpPr>
        <p:spPr>
          <a:xfrm>
            <a:off x="5519775" y="770597"/>
            <a:ext cx="2774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3" hasCustomPrompt="1"/>
          </p:nvPr>
        </p:nvSpPr>
        <p:spPr>
          <a:xfrm>
            <a:off x="4086400" y="627132"/>
            <a:ext cx="1281000" cy="61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70" name="Google Shape;70;p13"/>
          <p:cNvSpPr txBox="1">
            <a:spLocks noGrp="1"/>
          </p:cNvSpPr>
          <p:nvPr>
            <p:ph type="title" idx="4"/>
          </p:nvPr>
        </p:nvSpPr>
        <p:spPr>
          <a:xfrm>
            <a:off x="5519775" y="1545571"/>
            <a:ext cx="2774400" cy="422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71" name="Google Shape;71;p13"/>
          <p:cNvSpPr txBox="1">
            <a:spLocks noGrp="1"/>
          </p:cNvSpPr>
          <p:nvPr>
            <p:ph type="subTitle" idx="5"/>
          </p:nvPr>
        </p:nvSpPr>
        <p:spPr>
          <a:xfrm>
            <a:off x="5519775" y="1841961"/>
            <a:ext cx="2774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6" hasCustomPrompt="1"/>
          </p:nvPr>
        </p:nvSpPr>
        <p:spPr>
          <a:xfrm>
            <a:off x="4086400" y="1698496"/>
            <a:ext cx="1281000" cy="61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73" name="Google Shape;73;p13"/>
          <p:cNvSpPr txBox="1">
            <a:spLocks noGrp="1"/>
          </p:cNvSpPr>
          <p:nvPr>
            <p:ph type="title" idx="7"/>
          </p:nvPr>
        </p:nvSpPr>
        <p:spPr>
          <a:xfrm>
            <a:off x="5519775" y="2616934"/>
            <a:ext cx="2774400" cy="422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74" name="Google Shape;74;p13"/>
          <p:cNvSpPr txBox="1">
            <a:spLocks noGrp="1"/>
          </p:cNvSpPr>
          <p:nvPr>
            <p:ph type="subTitle" idx="8"/>
          </p:nvPr>
        </p:nvSpPr>
        <p:spPr>
          <a:xfrm>
            <a:off x="5519775" y="2913325"/>
            <a:ext cx="2774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9" hasCustomPrompt="1"/>
          </p:nvPr>
        </p:nvSpPr>
        <p:spPr>
          <a:xfrm>
            <a:off x="4086400" y="2769859"/>
            <a:ext cx="1281000" cy="61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76" name="Google Shape;76;p13"/>
          <p:cNvSpPr txBox="1">
            <a:spLocks noGrp="1"/>
          </p:cNvSpPr>
          <p:nvPr>
            <p:ph type="title" idx="13"/>
          </p:nvPr>
        </p:nvSpPr>
        <p:spPr>
          <a:xfrm>
            <a:off x="5519775" y="3688298"/>
            <a:ext cx="2774400" cy="422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77" name="Google Shape;77;p13"/>
          <p:cNvSpPr txBox="1">
            <a:spLocks noGrp="1"/>
          </p:cNvSpPr>
          <p:nvPr>
            <p:ph type="subTitle" idx="14"/>
          </p:nvPr>
        </p:nvSpPr>
        <p:spPr>
          <a:xfrm>
            <a:off x="5519775" y="3984689"/>
            <a:ext cx="2774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5" hasCustomPrompt="1"/>
          </p:nvPr>
        </p:nvSpPr>
        <p:spPr>
          <a:xfrm>
            <a:off x="4086400" y="3841223"/>
            <a:ext cx="1281000" cy="61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ix Columns">
  <p:cSld name="TITLE_AND_BODY_1_1_3">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17"/>
          <p:cNvSpPr txBox="1">
            <a:spLocks noGrp="1"/>
          </p:cNvSpPr>
          <p:nvPr>
            <p:ph type="title" idx="2"/>
          </p:nvPr>
        </p:nvSpPr>
        <p:spPr>
          <a:xfrm>
            <a:off x="877725" y="383682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0" name="Google Shape;110;p17"/>
          <p:cNvSpPr txBox="1">
            <a:spLocks noGrp="1"/>
          </p:cNvSpPr>
          <p:nvPr>
            <p:ph type="subTitle" idx="1"/>
          </p:nvPr>
        </p:nvSpPr>
        <p:spPr>
          <a:xfrm>
            <a:off x="877725" y="4133225"/>
            <a:ext cx="20307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17"/>
          <p:cNvSpPr txBox="1">
            <a:spLocks noGrp="1"/>
          </p:cNvSpPr>
          <p:nvPr>
            <p:ph type="title" idx="3"/>
          </p:nvPr>
        </p:nvSpPr>
        <p:spPr>
          <a:xfrm>
            <a:off x="3556650" y="383682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2" name="Google Shape;112;p17"/>
          <p:cNvSpPr txBox="1">
            <a:spLocks noGrp="1"/>
          </p:cNvSpPr>
          <p:nvPr>
            <p:ph type="subTitle" idx="4"/>
          </p:nvPr>
        </p:nvSpPr>
        <p:spPr>
          <a:xfrm>
            <a:off x="3556650" y="4133225"/>
            <a:ext cx="20307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7"/>
          <p:cNvSpPr txBox="1">
            <a:spLocks noGrp="1"/>
          </p:cNvSpPr>
          <p:nvPr>
            <p:ph type="title" idx="5"/>
          </p:nvPr>
        </p:nvSpPr>
        <p:spPr>
          <a:xfrm>
            <a:off x="6235575" y="383682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4" name="Google Shape;114;p17"/>
          <p:cNvSpPr txBox="1">
            <a:spLocks noGrp="1"/>
          </p:cNvSpPr>
          <p:nvPr>
            <p:ph type="subTitle" idx="6"/>
          </p:nvPr>
        </p:nvSpPr>
        <p:spPr>
          <a:xfrm>
            <a:off x="6235575" y="4133225"/>
            <a:ext cx="20307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7"/>
          <p:cNvSpPr txBox="1">
            <a:spLocks noGrp="1"/>
          </p:cNvSpPr>
          <p:nvPr>
            <p:ph type="title" idx="7"/>
          </p:nvPr>
        </p:nvSpPr>
        <p:spPr>
          <a:xfrm>
            <a:off x="877725" y="191827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6" name="Google Shape;116;p17"/>
          <p:cNvSpPr txBox="1">
            <a:spLocks noGrp="1"/>
          </p:cNvSpPr>
          <p:nvPr>
            <p:ph type="subTitle" idx="8"/>
          </p:nvPr>
        </p:nvSpPr>
        <p:spPr>
          <a:xfrm>
            <a:off x="877725" y="2214675"/>
            <a:ext cx="20307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7"/>
          <p:cNvSpPr txBox="1">
            <a:spLocks noGrp="1"/>
          </p:cNvSpPr>
          <p:nvPr>
            <p:ph type="title" idx="9"/>
          </p:nvPr>
        </p:nvSpPr>
        <p:spPr>
          <a:xfrm>
            <a:off x="3556650" y="191827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8" name="Google Shape;118;p17"/>
          <p:cNvSpPr txBox="1">
            <a:spLocks noGrp="1"/>
          </p:cNvSpPr>
          <p:nvPr>
            <p:ph type="subTitle" idx="13"/>
          </p:nvPr>
        </p:nvSpPr>
        <p:spPr>
          <a:xfrm>
            <a:off x="3556650" y="2214675"/>
            <a:ext cx="20307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7"/>
          <p:cNvSpPr txBox="1">
            <a:spLocks noGrp="1"/>
          </p:cNvSpPr>
          <p:nvPr>
            <p:ph type="title" idx="14"/>
          </p:nvPr>
        </p:nvSpPr>
        <p:spPr>
          <a:xfrm>
            <a:off x="6235575" y="191827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0" name="Google Shape;120;p17"/>
          <p:cNvSpPr txBox="1">
            <a:spLocks noGrp="1"/>
          </p:cNvSpPr>
          <p:nvPr>
            <p:ph type="subTitle" idx="15"/>
          </p:nvPr>
        </p:nvSpPr>
        <p:spPr>
          <a:xfrm>
            <a:off x="6235575" y="2214675"/>
            <a:ext cx="20307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7"/>
          <p:cNvSpPr/>
          <p:nvPr/>
        </p:nvSpPr>
        <p:spPr>
          <a:xfrm rot="5400000" flipH="1">
            <a:off x="7711409" y="-1623868"/>
            <a:ext cx="1784888" cy="484889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TITLE_AND_BODY_1_1_4">
    <p:spTree>
      <p:nvGrpSpPr>
        <p:cNvPr id="1" name="Shape 150"/>
        <p:cNvGrpSpPr/>
        <p:nvPr/>
      </p:nvGrpSpPr>
      <p:grpSpPr>
        <a:xfrm>
          <a:off x="0" y="0"/>
          <a:ext cx="0" cy="0"/>
          <a:chOff x="0" y="0"/>
          <a:chExt cx="0" cy="0"/>
        </a:xfrm>
      </p:grpSpPr>
      <p:sp>
        <p:nvSpPr>
          <p:cNvPr id="151" name="Google Shape;151;p22"/>
          <p:cNvSpPr/>
          <p:nvPr/>
        </p:nvSpPr>
        <p:spPr>
          <a:xfrm>
            <a:off x="7445652" y="-35829"/>
            <a:ext cx="1919614" cy="5215142"/>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1002251" y="3681750"/>
            <a:ext cx="3665280" cy="1725164"/>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153"/>
        <p:cNvGrpSpPr/>
        <p:nvPr/>
      </p:nvGrpSpPr>
      <p:grpSpPr>
        <a:xfrm>
          <a:off x="0" y="0"/>
          <a:ext cx="0" cy="0"/>
          <a:chOff x="0" y="0"/>
          <a:chExt cx="0" cy="0"/>
        </a:xfrm>
      </p:grpSpPr>
      <p:grpSp>
        <p:nvGrpSpPr>
          <p:cNvPr id="154" name="Google Shape;154;p23"/>
          <p:cNvGrpSpPr/>
          <p:nvPr/>
        </p:nvGrpSpPr>
        <p:grpSpPr>
          <a:xfrm>
            <a:off x="3546227" y="1518361"/>
            <a:ext cx="7119009" cy="3646572"/>
            <a:chOff x="3546227" y="1518361"/>
            <a:chExt cx="7119009" cy="3646572"/>
          </a:xfrm>
        </p:grpSpPr>
        <p:sp>
          <p:nvSpPr>
            <p:cNvPr id="155" name="Google Shape;155;p23"/>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TITLE_ONLY_1">
    <p:bg>
      <p:bgPr>
        <a:solidFill>
          <a:schemeClr val="accent5"/>
        </a:solidFill>
        <a:effectLst/>
      </p:bgPr>
    </p:bg>
    <p:spTree>
      <p:nvGrpSpPr>
        <p:cNvPr id="1" name="Shape 157"/>
        <p:cNvGrpSpPr/>
        <p:nvPr/>
      </p:nvGrpSpPr>
      <p:grpSpPr>
        <a:xfrm>
          <a:off x="0" y="0"/>
          <a:ext cx="0" cy="0"/>
          <a:chOff x="0" y="0"/>
          <a:chExt cx="0" cy="0"/>
        </a:xfrm>
      </p:grpSpPr>
      <p:sp>
        <p:nvSpPr>
          <p:cNvPr id="158" name="Google Shape;158;p24"/>
          <p:cNvSpPr/>
          <p:nvPr/>
        </p:nvSpPr>
        <p:spPr>
          <a:xfrm rot="10800000">
            <a:off x="6072172" y="-7"/>
            <a:ext cx="3382052" cy="1069688"/>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1261209" y="2769702"/>
            <a:ext cx="5888018" cy="2771356"/>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ree Serif"/>
              <a:buNone/>
              <a:defRPr sz="2800">
                <a:solidFill>
                  <a:schemeClr val="lt2"/>
                </a:solidFill>
                <a:latin typeface="Bree Serif"/>
                <a:ea typeface="Bree Serif"/>
                <a:cs typeface="Bree Serif"/>
                <a:sym typeface="Bree Serif"/>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3" r:id="rId6"/>
    <p:sldLayoutId id="2147483668"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7"/>
          <p:cNvGrpSpPr/>
          <p:nvPr/>
        </p:nvGrpSpPr>
        <p:grpSpPr>
          <a:xfrm>
            <a:off x="730211" y="399026"/>
            <a:ext cx="7378769" cy="4962878"/>
            <a:chOff x="730211" y="399026"/>
            <a:chExt cx="7378769" cy="4962878"/>
          </a:xfrm>
        </p:grpSpPr>
        <p:grpSp>
          <p:nvGrpSpPr>
            <p:cNvPr id="169" name="Google Shape;169;p27"/>
            <p:cNvGrpSpPr/>
            <p:nvPr/>
          </p:nvGrpSpPr>
          <p:grpSpPr>
            <a:xfrm>
              <a:off x="1246673" y="505768"/>
              <a:ext cx="6650654" cy="4659179"/>
              <a:chOff x="2009075" y="2001575"/>
              <a:chExt cx="4758625" cy="3333700"/>
            </a:xfrm>
          </p:grpSpPr>
          <p:sp>
            <p:nvSpPr>
              <p:cNvPr id="170" name="Google Shape;170;p27"/>
              <p:cNvSpPr/>
              <p:nvPr/>
            </p:nvSpPr>
            <p:spPr>
              <a:xfrm>
                <a:off x="5764075" y="2886225"/>
                <a:ext cx="935800" cy="2405825"/>
              </a:xfrm>
              <a:custGeom>
                <a:avLst/>
                <a:gdLst/>
                <a:ahLst/>
                <a:cxnLst/>
                <a:rect l="l" t="t" r="r" b="b"/>
                <a:pathLst>
                  <a:path w="37432" h="96233" extrusionOk="0">
                    <a:moveTo>
                      <a:pt x="0" y="0"/>
                    </a:moveTo>
                    <a:lnTo>
                      <a:pt x="0" y="96233"/>
                    </a:lnTo>
                    <a:cubicBezTo>
                      <a:pt x="0" y="96233"/>
                      <a:pt x="15649" y="92816"/>
                      <a:pt x="14046" y="82023"/>
                    </a:cubicBezTo>
                    <a:cubicBezTo>
                      <a:pt x="12444" y="71230"/>
                      <a:pt x="28069" y="66575"/>
                      <a:pt x="23682" y="54066"/>
                    </a:cubicBezTo>
                    <a:cubicBezTo>
                      <a:pt x="17891" y="37555"/>
                      <a:pt x="28715" y="36740"/>
                      <a:pt x="31181" y="26644"/>
                    </a:cubicBezTo>
                    <a:cubicBezTo>
                      <a:pt x="37432" y="1065"/>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2009075" y="2956400"/>
                <a:ext cx="1045200" cy="231362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2150675" y="4224450"/>
                <a:ext cx="2379825" cy="1110800"/>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4386875" y="4214675"/>
                <a:ext cx="2380825" cy="1120600"/>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3361625" y="2001575"/>
                <a:ext cx="2419900" cy="765375"/>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27"/>
            <p:cNvGrpSpPr/>
            <p:nvPr/>
          </p:nvGrpSpPr>
          <p:grpSpPr>
            <a:xfrm>
              <a:off x="730211" y="419396"/>
              <a:ext cx="7378769" cy="4759632"/>
              <a:chOff x="882611" y="419396"/>
              <a:chExt cx="7378769" cy="4759632"/>
            </a:xfrm>
          </p:grpSpPr>
          <p:grpSp>
            <p:nvGrpSpPr>
              <p:cNvPr id="176" name="Google Shape;176;p27"/>
              <p:cNvGrpSpPr/>
              <p:nvPr/>
            </p:nvGrpSpPr>
            <p:grpSpPr>
              <a:xfrm>
                <a:off x="882611" y="419396"/>
                <a:ext cx="6103704" cy="4759632"/>
                <a:chOff x="1628750" y="1939775"/>
                <a:chExt cx="4367275" cy="3405575"/>
              </a:xfrm>
            </p:grpSpPr>
            <p:grpSp>
              <p:nvGrpSpPr>
                <p:cNvPr id="177" name="Google Shape;177;p27"/>
                <p:cNvGrpSpPr/>
                <p:nvPr/>
              </p:nvGrpSpPr>
              <p:grpSpPr>
                <a:xfrm>
                  <a:off x="1628750" y="3631675"/>
                  <a:ext cx="1046600" cy="604250"/>
                  <a:chOff x="1628750" y="3631675"/>
                  <a:chExt cx="1046600" cy="604250"/>
                </a:xfrm>
              </p:grpSpPr>
              <p:sp>
                <p:nvSpPr>
                  <p:cNvPr id="178" name="Google Shape;178;p27"/>
                  <p:cNvSpPr/>
                  <p:nvPr/>
                </p:nvSpPr>
                <p:spPr>
                  <a:xfrm>
                    <a:off x="1628750" y="3631675"/>
                    <a:ext cx="1046600" cy="604250"/>
                  </a:xfrm>
                  <a:custGeom>
                    <a:avLst/>
                    <a:gdLst/>
                    <a:ahLst/>
                    <a:cxnLst/>
                    <a:rect l="l" t="t" r="r" b="b"/>
                    <a:pathLst>
                      <a:path w="41864" h="24170" extrusionOk="0">
                        <a:moveTo>
                          <a:pt x="19653" y="1"/>
                        </a:moveTo>
                        <a:cubicBezTo>
                          <a:pt x="19522" y="1"/>
                          <a:pt x="19389" y="6"/>
                          <a:pt x="19252" y="15"/>
                        </a:cubicBezTo>
                        <a:cubicBezTo>
                          <a:pt x="13258" y="451"/>
                          <a:pt x="13699" y="2855"/>
                          <a:pt x="8857" y="2855"/>
                        </a:cubicBezTo>
                        <a:cubicBezTo>
                          <a:pt x="8729" y="2855"/>
                          <a:pt x="8597" y="2854"/>
                          <a:pt x="8462" y="2850"/>
                        </a:cubicBezTo>
                        <a:cubicBezTo>
                          <a:pt x="8405" y="2849"/>
                          <a:pt x="8348" y="2848"/>
                          <a:pt x="8292" y="2848"/>
                        </a:cubicBezTo>
                        <a:cubicBezTo>
                          <a:pt x="4018" y="2848"/>
                          <a:pt x="1" y="6914"/>
                          <a:pt x="2052" y="9330"/>
                        </a:cubicBezTo>
                        <a:cubicBezTo>
                          <a:pt x="2746" y="10148"/>
                          <a:pt x="3562" y="10390"/>
                          <a:pt x="4404" y="10390"/>
                        </a:cubicBezTo>
                        <a:cubicBezTo>
                          <a:pt x="5629" y="10390"/>
                          <a:pt x="6910" y="9877"/>
                          <a:pt x="7950" y="9877"/>
                        </a:cubicBezTo>
                        <a:cubicBezTo>
                          <a:pt x="8333" y="9877"/>
                          <a:pt x="8683" y="9947"/>
                          <a:pt x="8986" y="10137"/>
                        </a:cubicBezTo>
                        <a:cubicBezTo>
                          <a:pt x="10676" y="11201"/>
                          <a:pt x="9791" y="16420"/>
                          <a:pt x="15317" y="16425"/>
                        </a:cubicBezTo>
                        <a:cubicBezTo>
                          <a:pt x="15320" y="16425"/>
                          <a:pt x="15323" y="16425"/>
                          <a:pt x="15326" y="16425"/>
                        </a:cubicBezTo>
                        <a:cubicBezTo>
                          <a:pt x="19002" y="16425"/>
                          <a:pt x="21367" y="14814"/>
                          <a:pt x="23119" y="14814"/>
                        </a:cubicBezTo>
                        <a:cubicBezTo>
                          <a:pt x="23998" y="14814"/>
                          <a:pt x="24723" y="15220"/>
                          <a:pt x="25382" y="16441"/>
                        </a:cubicBezTo>
                        <a:cubicBezTo>
                          <a:pt x="26890" y="19239"/>
                          <a:pt x="26171" y="24170"/>
                          <a:pt x="32210" y="24170"/>
                        </a:cubicBezTo>
                        <a:cubicBezTo>
                          <a:pt x="34058" y="24170"/>
                          <a:pt x="36539" y="23708"/>
                          <a:pt x="39911" y="22581"/>
                        </a:cubicBezTo>
                        <a:cubicBezTo>
                          <a:pt x="39911" y="22581"/>
                          <a:pt x="41864" y="6428"/>
                          <a:pt x="30909" y="6395"/>
                        </a:cubicBezTo>
                        <a:cubicBezTo>
                          <a:pt x="25498" y="6379"/>
                          <a:pt x="24402" y="1"/>
                          <a:pt x="19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1822650" y="3787850"/>
                    <a:ext cx="808650" cy="412600"/>
                  </a:xfrm>
                  <a:custGeom>
                    <a:avLst/>
                    <a:gdLst/>
                    <a:ahLst/>
                    <a:cxnLst/>
                    <a:rect l="l" t="t" r="r" b="b"/>
                    <a:pathLst>
                      <a:path w="32346" h="16504" extrusionOk="0">
                        <a:moveTo>
                          <a:pt x="5532" y="1"/>
                        </a:moveTo>
                        <a:cubicBezTo>
                          <a:pt x="2280" y="1"/>
                          <a:pt x="174" y="555"/>
                          <a:pt x="143" y="564"/>
                        </a:cubicBezTo>
                        <a:cubicBezTo>
                          <a:pt x="53" y="589"/>
                          <a:pt x="0" y="682"/>
                          <a:pt x="25" y="772"/>
                        </a:cubicBezTo>
                        <a:cubicBezTo>
                          <a:pt x="44" y="848"/>
                          <a:pt x="111" y="899"/>
                          <a:pt x="186" y="899"/>
                        </a:cubicBezTo>
                        <a:cubicBezTo>
                          <a:pt x="200" y="899"/>
                          <a:pt x="214" y="897"/>
                          <a:pt x="228" y="893"/>
                        </a:cubicBezTo>
                        <a:cubicBezTo>
                          <a:pt x="259" y="884"/>
                          <a:pt x="2330" y="340"/>
                          <a:pt x="5530" y="340"/>
                        </a:cubicBezTo>
                        <a:cubicBezTo>
                          <a:pt x="7184" y="340"/>
                          <a:pt x="9140" y="486"/>
                          <a:pt x="11273" y="926"/>
                        </a:cubicBezTo>
                        <a:cubicBezTo>
                          <a:pt x="17045" y="2116"/>
                          <a:pt x="25328" y="5773"/>
                          <a:pt x="32015" y="16426"/>
                        </a:cubicBezTo>
                        <a:cubicBezTo>
                          <a:pt x="32045" y="16473"/>
                          <a:pt x="32096" y="16502"/>
                          <a:pt x="32153" y="16503"/>
                        </a:cubicBezTo>
                        <a:cubicBezTo>
                          <a:pt x="32155" y="16503"/>
                          <a:pt x="32157" y="16503"/>
                          <a:pt x="32159" y="16503"/>
                        </a:cubicBezTo>
                        <a:cubicBezTo>
                          <a:pt x="32190" y="16503"/>
                          <a:pt x="32219" y="16494"/>
                          <a:pt x="32245" y="16477"/>
                        </a:cubicBezTo>
                        <a:cubicBezTo>
                          <a:pt x="32323" y="16426"/>
                          <a:pt x="32346" y="16321"/>
                          <a:pt x="32296" y="16242"/>
                        </a:cubicBezTo>
                        <a:cubicBezTo>
                          <a:pt x="25541" y="5482"/>
                          <a:pt x="17163" y="1791"/>
                          <a:pt x="11323" y="589"/>
                        </a:cubicBezTo>
                        <a:cubicBezTo>
                          <a:pt x="9174" y="147"/>
                          <a:pt x="7202" y="1"/>
                          <a:pt x="553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2124700" y="3756050"/>
                    <a:ext cx="192625" cy="190925"/>
                  </a:xfrm>
                  <a:custGeom>
                    <a:avLst/>
                    <a:gdLst/>
                    <a:ahLst/>
                    <a:cxnLst/>
                    <a:rect l="l" t="t" r="r" b="b"/>
                    <a:pathLst>
                      <a:path w="7705" h="7637" extrusionOk="0">
                        <a:moveTo>
                          <a:pt x="2952" y="0"/>
                        </a:moveTo>
                        <a:cubicBezTo>
                          <a:pt x="2916" y="0"/>
                          <a:pt x="2880" y="12"/>
                          <a:pt x="2851" y="36"/>
                        </a:cubicBezTo>
                        <a:cubicBezTo>
                          <a:pt x="2777" y="94"/>
                          <a:pt x="2764" y="200"/>
                          <a:pt x="2819" y="274"/>
                        </a:cubicBezTo>
                        <a:cubicBezTo>
                          <a:pt x="3821" y="1607"/>
                          <a:pt x="6296" y="4142"/>
                          <a:pt x="7130" y="4985"/>
                        </a:cubicBezTo>
                        <a:cubicBezTo>
                          <a:pt x="4594" y="5173"/>
                          <a:pt x="197" y="7532"/>
                          <a:pt x="0" y="7636"/>
                        </a:cubicBezTo>
                        <a:lnTo>
                          <a:pt x="7497" y="5316"/>
                        </a:lnTo>
                        <a:lnTo>
                          <a:pt x="7521" y="5316"/>
                        </a:lnTo>
                        <a:cubicBezTo>
                          <a:pt x="7526" y="5317"/>
                          <a:pt x="7531" y="5317"/>
                          <a:pt x="7537" y="5317"/>
                        </a:cubicBezTo>
                        <a:cubicBezTo>
                          <a:pt x="7588" y="5317"/>
                          <a:pt x="7654" y="5270"/>
                          <a:pt x="7678" y="5212"/>
                        </a:cubicBezTo>
                        <a:cubicBezTo>
                          <a:pt x="7704" y="5147"/>
                          <a:pt x="7690" y="5073"/>
                          <a:pt x="7641" y="5023"/>
                        </a:cubicBezTo>
                        <a:cubicBezTo>
                          <a:pt x="7607" y="4991"/>
                          <a:pt x="4276" y="1654"/>
                          <a:pt x="3084" y="67"/>
                        </a:cubicBezTo>
                        <a:cubicBezTo>
                          <a:pt x="3052" y="24"/>
                          <a:pt x="3002" y="0"/>
                          <a:pt x="2952"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1967525" y="3726675"/>
                    <a:ext cx="119600" cy="80075"/>
                  </a:xfrm>
                  <a:custGeom>
                    <a:avLst/>
                    <a:gdLst/>
                    <a:ahLst/>
                    <a:cxnLst/>
                    <a:rect l="l" t="t" r="r" b="b"/>
                    <a:pathLst>
                      <a:path w="4784" h="3203" extrusionOk="0">
                        <a:moveTo>
                          <a:pt x="184" y="1"/>
                        </a:moveTo>
                        <a:cubicBezTo>
                          <a:pt x="139" y="1"/>
                          <a:pt x="94" y="19"/>
                          <a:pt x="62" y="56"/>
                        </a:cubicBezTo>
                        <a:cubicBezTo>
                          <a:pt x="0" y="127"/>
                          <a:pt x="4" y="233"/>
                          <a:pt x="74" y="297"/>
                        </a:cubicBezTo>
                        <a:cubicBezTo>
                          <a:pt x="1114" y="1263"/>
                          <a:pt x="3269" y="2493"/>
                          <a:pt x="4150" y="2978"/>
                        </a:cubicBezTo>
                        <a:lnTo>
                          <a:pt x="4644" y="3202"/>
                        </a:lnTo>
                        <a:cubicBezTo>
                          <a:pt x="4714" y="3187"/>
                          <a:pt x="4765" y="3129"/>
                          <a:pt x="4774" y="3058"/>
                        </a:cubicBezTo>
                        <a:cubicBezTo>
                          <a:pt x="4783" y="2989"/>
                          <a:pt x="4749" y="2919"/>
                          <a:pt x="4686" y="2885"/>
                        </a:cubicBezTo>
                        <a:cubicBezTo>
                          <a:pt x="4655" y="2868"/>
                          <a:pt x="1562" y="1220"/>
                          <a:pt x="297" y="45"/>
                        </a:cubicBezTo>
                        <a:cubicBezTo>
                          <a:pt x="265" y="15"/>
                          <a:pt x="225" y="1"/>
                          <a:pt x="184"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27"/>
                <p:cNvGrpSpPr/>
                <p:nvPr/>
              </p:nvGrpSpPr>
              <p:grpSpPr>
                <a:xfrm>
                  <a:off x="5029175" y="2117850"/>
                  <a:ext cx="779175" cy="880200"/>
                  <a:chOff x="5029175" y="2117850"/>
                  <a:chExt cx="779175" cy="880200"/>
                </a:xfrm>
              </p:grpSpPr>
              <p:sp>
                <p:nvSpPr>
                  <p:cNvPr id="183" name="Google Shape;183;p27"/>
                  <p:cNvSpPr/>
                  <p:nvPr/>
                </p:nvSpPr>
                <p:spPr>
                  <a:xfrm>
                    <a:off x="5029175" y="2117850"/>
                    <a:ext cx="779175" cy="876200"/>
                  </a:xfrm>
                  <a:custGeom>
                    <a:avLst/>
                    <a:gdLst/>
                    <a:ahLst/>
                    <a:cxnLst/>
                    <a:rect l="l" t="t" r="r" b="b"/>
                    <a:pathLst>
                      <a:path w="31167" h="35048" extrusionOk="0">
                        <a:moveTo>
                          <a:pt x="3729" y="1"/>
                        </a:moveTo>
                        <a:cubicBezTo>
                          <a:pt x="1685" y="1"/>
                          <a:pt x="0" y="897"/>
                          <a:pt x="48" y="2580"/>
                        </a:cubicBezTo>
                        <a:cubicBezTo>
                          <a:pt x="133" y="5605"/>
                          <a:pt x="4072" y="5564"/>
                          <a:pt x="4691" y="7355"/>
                        </a:cubicBezTo>
                        <a:cubicBezTo>
                          <a:pt x="5310" y="9146"/>
                          <a:pt x="1566" y="12385"/>
                          <a:pt x="5647" y="15729"/>
                        </a:cubicBezTo>
                        <a:cubicBezTo>
                          <a:pt x="9726" y="19074"/>
                          <a:pt x="13776" y="17992"/>
                          <a:pt x="13069" y="21826"/>
                        </a:cubicBezTo>
                        <a:cubicBezTo>
                          <a:pt x="12362" y="25660"/>
                          <a:pt x="6694" y="29824"/>
                          <a:pt x="20166" y="35047"/>
                        </a:cubicBezTo>
                        <a:cubicBezTo>
                          <a:pt x="20166" y="35047"/>
                          <a:pt x="31166" y="24552"/>
                          <a:pt x="23095" y="17905"/>
                        </a:cubicBezTo>
                        <a:cubicBezTo>
                          <a:pt x="18998" y="14531"/>
                          <a:pt x="22243" y="9056"/>
                          <a:pt x="18262" y="6245"/>
                        </a:cubicBezTo>
                        <a:cubicBezTo>
                          <a:pt x="13453" y="2849"/>
                          <a:pt x="12425" y="5052"/>
                          <a:pt x="8615" y="1771"/>
                        </a:cubicBezTo>
                        <a:cubicBezTo>
                          <a:pt x="7223" y="572"/>
                          <a:pt x="5361" y="1"/>
                          <a:pt x="3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5169600" y="2224950"/>
                    <a:ext cx="402150" cy="773100"/>
                  </a:xfrm>
                  <a:custGeom>
                    <a:avLst/>
                    <a:gdLst/>
                    <a:ahLst/>
                    <a:cxnLst/>
                    <a:rect l="l" t="t" r="r" b="b"/>
                    <a:pathLst>
                      <a:path w="16086" h="30924" extrusionOk="0">
                        <a:moveTo>
                          <a:pt x="180" y="1"/>
                        </a:moveTo>
                        <a:cubicBezTo>
                          <a:pt x="120" y="1"/>
                          <a:pt x="63" y="35"/>
                          <a:pt x="36" y="94"/>
                        </a:cubicBezTo>
                        <a:cubicBezTo>
                          <a:pt x="1" y="171"/>
                          <a:pt x="32" y="263"/>
                          <a:pt x="108" y="301"/>
                        </a:cubicBezTo>
                        <a:cubicBezTo>
                          <a:pt x="150" y="321"/>
                          <a:pt x="4388" y="2286"/>
                          <a:pt x="8245" y="7002"/>
                        </a:cubicBezTo>
                        <a:cubicBezTo>
                          <a:pt x="11802" y="11352"/>
                          <a:pt x="15757" y="19003"/>
                          <a:pt x="14392" y="30746"/>
                        </a:cubicBezTo>
                        <a:cubicBezTo>
                          <a:pt x="14381" y="30833"/>
                          <a:pt x="14443" y="30913"/>
                          <a:pt x="14531" y="30922"/>
                        </a:cubicBezTo>
                        <a:cubicBezTo>
                          <a:pt x="14537" y="30923"/>
                          <a:pt x="14542" y="30923"/>
                          <a:pt x="14549" y="30923"/>
                        </a:cubicBezTo>
                        <a:cubicBezTo>
                          <a:pt x="14629" y="30923"/>
                          <a:pt x="14697" y="30863"/>
                          <a:pt x="14706" y="30783"/>
                        </a:cubicBezTo>
                        <a:cubicBezTo>
                          <a:pt x="16086" y="18921"/>
                          <a:pt x="12083" y="11187"/>
                          <a:pt x="8481" y="6788"/>
                        </a:cubicBezTo>
                        <a:cubicBezTo>
                          <a:pt x="4577" y="2020"/>
                          <a:pt x="283" y="31"/>
                          <a:pt x="239" y="12"/>
                        </a:cubicBezTo>
                        <a:cubicBezTo>
                          <a:pt x="220" y="5"/>
                          <a:pt x="200" y="1"/>
                          <a:pt x="180"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305250" y="2416225"/>
                    <a:ext cx="184950" cy="166975"/>
                  </a:xfrm>
                  <a:custGeom>
                    <a:avLst/>
                    <a:gdLst/>
                    <a:ahLst/>
                    <a:cxnLst/>
                    <a:rect l="l" t="t" r="r" b="b"/>
                    <a:pathLst>
                      <a:path w="7398" h="6679" extrusionOk="0">
                        <a:moveTo>
                          <a:pt x="6800" y="0"/>
                        </a:moveTo>
                        <a:cubicBezTo>
                          <a:pt x="6718" y="0"/>
                          <a:pt x="6640" y="66"/>
                          <a:pt x="6636" y="153"/>
                        </a:cubicBezTo>
                        <a:cubicBezTo>
                          <a:pt x="6587" y="1722"/>
                          <a:pt x="6915" y="5050"/>
                          <a:pt x="7032" y="6165"/>
                        </a:cubicBezTo>
                        <a:cubicBezTo>
                          <a:pt x="5049" y="4769"/>
                          <a:pt x="405" y="3814"/>
                          <a:pt x="198" y="3772"/>
                        </a:cubicBezTo>
                        <a:cubicBezTo>
                          <a:pt x="189" y="3771"/>
                          <a:pt x="180" y="3770"/>
                          <a:pt x="171" y="3770"/>
                        </a:cubicBezTo>
                        <a:cubicBezTo>
                          <a:pt x="98" y="3770"/>
                          <a:pt x="33" y="3822"/>
                          <a:pt x="17" y="3897"/>
                        </a:cubicBezTo>
                        <a:cubicBezTo>
                          <a:pt x="0" y="3981"/>
                          <a:pt x="53" y="4063"/>
                          <a:pt x="135" y="4083"/>
                        </a:cubicBezTo>
                        <a:cubicBezTo>
                          <a:pt x="188" y="4093"/>
                          <a:pt x="5427" y="5170"/>
                          <a:pt x="7125" y="6640"/>
                        </a:cubicBezTo>
                        <a:cubicBezTo>
                          <a:pt x="7154" y="6664"/>
                          <a:pt x="7190" y="6678"/>
                          <a:pt x="7228" y="6679"/>
                        </a:cubicBezTo>
                        <a:cubicBezTo>
                          <a:pt x="7324" y="6679"/>
                          <a:pt x="7398" y="6596"/>
                          <a:pt x="7387" y="6502"/>
                        </a:cubicBezTo>
                        <a:cubicBezTo>
                          <a:pt x="7382" y="6457"/>
                          <a:pt x="6895" y="2031"/>
                          <a:pt x="6954" y="164"/>
                        </a:cubicBezTo>
                        <a:cubicBezTo>
                          <a:pt x="6957" y="76"/>
                          <a:pt x="6888" y="3"/>
                          <a:pt x="6800"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5211900" y="2258125"/>
                    <a:ext cx="157550" cy="126625"/>
                  </a:xfrm>
                  <a:custGeom>
                    <a:avLst/>
                    <a:gdLst/>
                    <a:ahLst/>
                    <a:cxnLst/>
                    <a:rect l="l" t="t" r="r" b="b"/>
                    <a:pathLst>
                      <a:path w="6302" h="5065" extrusionOk="0">
                        <a:moveTo>
                          <a:pt x="4538" y="0"/>
                        </a:moveTo>
                        <a:cubicBezTo>
                          <a:pt x="4530" y="0"/>
                          <a:pt x="4523" y="1"/>
                          <a:pt x="4516" y="2"/>
                        </a:cubicBezTo>
                        <a:cubicBezTo>
                          <a:pt x="4429" y="15"/>
                          <a:pt x="4369" y="96"/>
                          <a:pt x="4382" y="183"/>
                        </a:cubicBezTo>
                        <a:cubicBezTo>
                          <a:pt x="4577" y="1510"/>
                          <a:pt x="5441" y="3703"/>
                          <a:pt x="5805" y="4587"/>
                        </a:cubicBezTo>
                        <a:cubicBezTo>
                          <a:pt x="3976" y="3803"/>
                          <a:pt x="1463" y="3723"/>
                          <a:pt x="525" y="3723"/>
                        </a:cubicBezTo>
                        <a:cubicBezTo>
                          <a:pt x="315" y="3723"/>
                          <a:pt x="184" y="3727"/>
                          <a:pt x="158" y="3728"/>
                        </a:cubicBezTo>
                        <a:cubicBezTo>
                          <a:pt x="70" y="3729"/>
                          <a:pt x="0" y="3801"/>
                          <a:pt x="1" y="3889"/>
                        </a:cubicBezTo>
                        <a:cubicBezTo>
                          <a:pt x="3" y="3976"/>
                          <a:pt x="74" y="4045"/>
                          <a:pt x="160" y="4045"/>
                        </a:cubicBezTo>
                        <a:cubicBezTo>
                          <a:pt x="161" y="4045"/>
                          <a:pt x="162" y="4045"/>
                          <a:pt x="163" y="4045"/>
                        </a:cubicBezTo>
                        <a:lnTo>
                          <a:pt x="168" y="4045"/>
                        </a:lnTo>
                        <a:cubicBezTo>
                          <a:pt x="174" y="4045"/>
                          <a:pt x="283" y="4042"/>
                          <a:pt x="470" y="4042"/>
                        </a:cubicBezTo>
                        <a:cubicBezTo>
                          <a:pt x="1397" y="4042"/>
                          <a:pt x="4244" y="4122"/>
                          <a:pt x="6038" y="5047"/>
                        </a:cubicBezTo>
                        <a:cubicBezTo>
                          <a:pt x="6060" y="5059"/>
                          <a:pt x="6085" y="5064"/>
                          <a:pt x="6111" y="5064"/>
                        </a:cubicBezTo>
                        <a:cubicBezTo>
                          <a:pt x="6225" y="5064"/>
                          <a:pt x="6301" y="4947"/>
                          <a:pt x="6257" y="4842"/>
                        </a:cubicBezTo>
                        <a:cubicBezTo>
                          <a:pt x="6244" y="4812"/>
                          <a:pt x="4935" y="1752"/>
                          <a:pt x="4695" y="137"/>
                        </a:cubicBezTo>
                        <a:cubicBezTo>
                          <a:pt x="4685" y="57"/>
                          <a:pt x="4616" y="0"/>
                          <a:pt x="453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27"/>
                <p:cNvGrpSpPr/>
                <p:nvPr/>
              </p:nvGrpSpPr>
              <p:grpSpPr>
                <a:xfrm>
                  <a:off x="4589275" y="4809150"/>
                  <a:ext cx="993625" cy="536200"/>
                  <a:chOff x="4589275" y="4809150"/>
                  <a:chExt cx="993625" cy="536200"/>
                </a:xfrm>
              </p:grpSpPr>
              <p:sp>
                <p:nvSpPr>
                  <p:cNvPr id="188" name="Google Shape;188;p27"/>
                  <p:cNvSpPr/>
                  <p:nvPr/>
                </p:nvSpPr>
                <p:spPr>
                  <a:xfrm>
                    <a:off x="4589275" y="4809150"/>
                    <a:ext cx="993625" cy="536200"/>
                  </a:xfrm>
                  <a:custGeom>
                    <a:avLst/>
                    <a:gdLst/>
                    <a:ahLst/>
                    <a:cxnLst/>
                    <a:rect l="l" t="t" r="r" b="b"/>
                    <a:pathLst>
                      <a:path w="39745" h="21448" extrusionOk="0">
                        <a:moveTo>
                          <a:pt x="21176" y="1"/>
                        </a:moveTo>
                        <a:cubicBezTo>
                          <a:pt x="17170" y="1"/>
                          <a:pt x="15488" y="5010"/>
                          <a:pt x="10957" y="5010"/>
                        </a:cubicBezTo>
                        <a:cubicBezTo>
                          <a:pt x="10772" y="5010"/>
                          <a:pt x="10582" y="5001"/>
                          <a:pt x="10387" y="4984"/>
                        </a:cubicBezTo>
                        <a:cubicBezTo>
                          <a:pt x="10078" y="4956"/>
                          <a:pt x="9779" y="4943"/>
                          <a:pt x="9488" y="4943"/>
                        </a:cubicBezTo>
                        <a:cubicBezTo>
                          <a:pt x="0" y="4943"/>
                          <a:pt x="444" y="19253"/>
                          <a:pt x="444" y="19253"/>
                        </a:cubicBezTo>
                        <a:cubicBezTo>
                          <a:pt x="4090" y="20829"/>
                          <a:pt x="6650" y="21447"/>
                          <a:pt x="8490" y="21447"/>
                        </a:cubicBezTo>
                        <a:cubicBezTo>
                          <a:pt x="13342" y="21447"/>
                          <a:pt x="13193" y="17153"/>
                          <a:pt x="14778" y="14813"/>
                        </a:cubicBezTo>
                        <a:cubicBezTo>
                          <a:pt x="15440" y="13837"/>
                          <a:pt x="16096" y="13486"/>
                          <a:pt x="16836" y="13486"/>
                        </a:cubicBezTo>
                        <a:cubicBezTo>
                          <a:pt x="18538" y="13486"/>
                          <a:pt x="20681" y="15344"/>
                          <a:pt x="24344" y="15680"/>
                        </a:cubicBezTo>
                        <a:cubicBezTo>
                          <a:pt x="24587" y="15702"/>
                          <a:pt x="24818" y="15713"/>
                          <a:pt x="25038" y="15713"/>
                        </a:cubicBezTo>
                        <a:cubicBezTo>
                          <a:pt x="29564" y="15713"/>
                          <a:pt x="29282" y="11188"/>
                          <a:pt x="30901" y="10387"/>
                        </a:cubicBezTo>
                        <a:cubicBezTo>
                          <a:pt x="31136" y="10271"/>
                          <a:pt x="31391" y="10224"/>
                          <a:pt x="31662" y="10224"/>
                        </a:cubicBezTo>
                        <a:cubicBezTo>
                          <a:pt x="32795" y="10224"/>
                          <a:pt x="34209" y="11040"/>
                          <a:pt x="35585" y="11040"/>
                        </a:cubicBezTo>
                        <a:cubicBezTo>
                          <a:pt x="36266" y="11040"/>
                          <a:pt x="36937" y="10840"/>
                          <a:pt x="37560" y="10243"/>
                        </a:cubicBezTo>
                        <a:cubicBezTo>
                          <a:pt x="39744" y="8147"/>
                          <a:pt x="36155" y="3931"/>
                          <a:pt x="32025" y="3653"/>
                        </a:cubicBezTo>
                        <a:cubicBezTo>
                          <a:pt x="27010" y="3317"/>
                          <a:pt x="27822" y="1025"/>
                          <a:pt x="22013" y="71"/>
                        </a:cubicBezTo>
                        <a:cubicBezTo>
                          <a:pt x="21723" y="23"/>
                          <a:pt x="21444" y="1"/>
                          <a:pt x="21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4595850" y="4965950"/>
                    <a:ext cx="802025" cy="328475"/>
                  </a:xfrm>
                  <a:custGeom>
                    <a:avLst/>
                    <a:gdLst/>
                    <a:ahLst/>
                    <a:cxnLst/>
                    <a:rect l="l" t="t" r="r" b="b"/>
                    <a:pathLst>
                      <a:path w="32081" h="13139" extrusionOk="0">
                        <a:moveTo>
                          <a:pt x="24298" y="0"/>
                        </a:moveTo>
                        <a:cubicBezTo>
                          <a:pt x="23366" y="0"/>
                          <a:pt x="22372" y="46"/>
                          <a:pt x="21329" y="158"/>
                        </a:cubicBezTo>
                        <a:cubicBezTo>
                          <a:pt x="15677" y="765"/>
                          <a:pt x="7397" y="3463"/>
                          <a:pt x="55" y="12882"/>
                        </a:cubicBezTo>
                        <a:cubicBezTo>
                          <a:pt x="1" y="12951"/>
                          <a:pt x="13" y="13050"/>
                          <a:pt x="82" y="13105"/>
                        </a:cubicBezTo>
                        <a:cubicBezTo>
                          <a:pt x="85" y="13107"/>
                          <a:pt x="87" y="13109"/>
                          <a:pt x="90" y="13112"/>
                        </a:cubicBezTo>
                        <a:cubicBezTo>
                          <a:pt x="117" y="13130"/>
                          <a:pt x="148" y="13138"/>
                          <a:pt x="179" y="13138"/>
                        </a:cubicBezTo>
                        <a:cubicBezTo>
                          <a:pt x="226" y="13138"/>
                          <a:pt x="273" y="13118"/>
                          <a:pt x="304" y="13078"/>
                        </a:cubicBezTo>
                        <a:cubicBezTo>
                          <a:pt x="7574" y="3753"/>
                          <a:pt x="15761" y="1078"/>
                          <a:pt x="21347" y="476"/>
                        </a:cubicBezTo>
                        <a:cubicBezTo>
                          <a:pt x="22387" y="364"/>
                          <a:pt x="23379" y="318"/>
                          <a:pt x="24307" y="318"/>
                        </a:cubicBezTo>
                        <a:cubicBezTo>
                          <a:pt x="28788" y="318"/>
                          <a:pt x="31811" y="1400"/>
                          <a:pt x="31847" y="1414"/>
                        </a:cubicBezTo>
                        <a:cubicBezTo>
                          <a:pt x="31865" y="1420"/>
                          <a:pt x="31883" y="1424"/>
                          <a:pt x="31901" y="1424"/>
                        </a:cubicBezTo>
                        <a:cubicBezTo>
                          <a:pt x="31966" y="1424"/>
                          <a:pt x="32026" y="1383"/>
                          <a:pt x="32050" y="1318"/>
                        </a:cubicBezTo>
                        <a:cubicBezTo>
                          <a:pt x="32080" y="1237"/>
                          <a:pt x="32038" y="1145"/>
                          <a:pt x="31956" y="1115"/>
                        </a:cubicBezTo>
                        <a:cubicBezTo>
                          <a:pt x="31920" y="1102"/>
                          <a:pt x="28846" y="0"/>
                          <a:pt x="2429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920625" y="4918475"/>
                    <a:ext cx="180350" cy="191425"/>
                  </a:xfrm>
                  <a:custGeom>
                    <a:avLst/>
                    <a:gdLst/>
                    <a:ahLst/>
                    <a:cxnLst/>
                    <a:rect l="l" t="t" r="r" b="b"/>
                    <a:pathLst>
                      <a:path w="7214" h="7657" extrusionOk="0">
                        <a:moveTo>
                          <a:pt x="4957" y="1"/>
                        </a:moveTo>
                        <a:cubicBezTo>
                          <a:pt x="4914" y="1"/>
                          <a:pt x="4871" y="18"/>
                          <a:pt x="4840" y="53"/>
                        </a:cubicBezTo>
                        <a:cubicBezTo>
                          <a:pt x="3571" y="1425"/>
                          <a:pt x="119" y="4236"/>
                          <a:pt x="83" y="4264"/>
                        </a:cubicBezTo>
                        <a:cubicBezTo>
                          <a:pt x="1" y="4332"/>
                          <a:pt x="6" y="4459"/>
                          <a:pt x="95" y="4519"/>
                        </a:cubicBezTo>
                        <a:cubicBezTo>
                          <a:pt x="117" y="4535"/>
                          <a:pt x="145" y="4544"/>
                          <a:pt x="174" y="4545"/>
                        </a:cubicBezTo>
                        <a:cubicBezTo>
                          <a:pt x="2414" y="4691"/>
                          <a:pt x="6902" y="7602"/>
                          <a:pt x="6947" y="7632"/>
                        </a:cubicBezTo>
                        <a:cubicBezTo>
                          <a:pt x="6974" y="7648"/>
                          <a:pt x="7003" y="7656"/>
                          <a:pt x="7033" y="7656"/>
                        </a:cubicBezTo>
                        <a:cubicBezTo>
                          <a:pt x="7084" y="7656"/>
                          <a:pt x="7135" y="7632"/>
                          <a:pt x="7166" y="7586"/>
                        </a:cubicBezTo>
                        <a:cubicBezTo>
                          <a:pt x="7213" y="7512"/>
                          <a:pt x="7195" y="7415"/>
                          <a:pt x="7123" y="7367"/>
                        </a:cubicBezTo>
                        <a:lnTo>
                          <a:pt x="7120" y="7364"/>
                        </a:lnTo>
                        <a:cubicBezTo>
                          <a:pt x="6943" y="7249"/>
                          <a:pt x="2965" y="4670"/>
                          <a:pt x="572" y="4274"/>
                        </a:cubicBezTo>
                        <a:cubicBezTo>
                          <a:pt x="1438" y="3561"/>
                          <a:pt x="4007" y="1421"/>
                          <a:pt x="5073" y="269"/>
                        </a:cubicBezTo>
                        <a:cubicBezTo>
                          <a:pt x="5132" y="204"/>
                          <a:pt x="5128" y="103"/>
                          <a:pt x="5064" y="44"/>
                        </a:cubicBezTo>
                        <a:cubicBezTo>
                          <a:pt x="5034" y="15"/>
                          <a:pt x="4996" y="1"/>
                          <a:pt x="495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5145950" y="4910950"/>
                    <a:ext cx="133100" cy="151200"/>
                  </a:xfrm>
                  <a:custGeom>
                    <a:avLst/>
                    <a:gdLst/>
                    <a:ahLst/>
                    <a:cxnLst/>
                    <a:rect l="l" t="t" r="r" b="b"/>
                    <a:pathLst>
                      <a:path w="5324" h="6048" extrusionOk="0">
                        <a:moveTo>
                          <a:pt x="4652" y="1"/>
                        </a:moveTo>
                        <a:cubicBezTo>
                          <a:pt x="4617" y="1"/>
                          <a:pt x="4583" y="12"/>
                          <a:pt x="4554" y="35"/>
                        </a:cubicBezTo>
                        <a:cubicBezTo>
                          <a:pt x="3249" y="1018"/>
                          <a:pt x="169" y="2279"/>
                          <a:pt x="138" y="2292"/>
                        </a:cubicBezTo>
                        <a:cubicBezTo>
                          <a:pt x="0" y="2349"/>
                          <a:pt x="8" y="2547"/>
                          <a:pt x="151" y="2591"/>
                        </a:cubicBezTo>
                        <a:cubicBezTo>
                          <a:pt x="2465" y="3312"/>
                          <a:pt x="5010" y="5971"/>
                          <a:pt x="5035" y="5998"/>
                        </a:cubicBezTo>
                        <a:cubicBezTo>
                          <a:pt x="5043" y="6005"/>
                          <a:pt x="5052" y="6013"/>
                          <a:pt x="5061" y="6020"/>
                        </a:cubicBezTo>
                        <a:cubicBezTo>
                          <a:pt x="5088" y="6038"/>
                          <a:pt x="5119" y="6047"/>
                          <a:pt x="5150" y="6047"/>
                        </a:cubicBezTo>
                        <a:cubicBezTo>
                          <a:pt x="5195" y="6047"/>
                          <a:pt x="5240" y="6028"/>
                          <a:pt x="5271" y="5991"/>
                        </a:cubicBezTo>
                        <a:cubicBezTo>
                          <a:pt x="5323" y="5929"/>
                          <a:pt x="5321" y="5838"/>
                          <a:pt x="5264" y="5779"/>
                        </a:cubicBezTo>
                        <a:cubicBezTo>
                          <a:pt x="5165" y="5672"/>
                          <a:pt x="2908" y="3314"/>
                          <a:pt x="640" y="2426"/>
                        </a:cubicBezTo>
                        <a:cubicBezTo>
                          <a:pt x="1518" y="2052"/>
                          <a:pt x="3673" y="1097"/>
                          <a:pt x="4744" y="289"/>
                        </a:cubicBezTo>
                        <a:cubicBezTo>
                          <a:pt x="4817" y="236"/>
                          <a:pt x="4832" y="136"/>
                          <a:pt x="4778" y="63"/>
                        </a:cubicBezTo>
                        <a:cubicBezTo>
                          <a:pt x="4747" y="22"/>
                          <a:pt x="4700" y="1"/>
                          <a:pt x="465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27"/>
                <p:cNvGrpSpPr/>
                <p:nvPr/>
              </p:nvGrpSpPr>
              <p:grpSpPr>
                <a:xfrm>
                  <a:off x="3399950" y="4709875"/>
                  <a:ext cx="994275" cy="589125"/>
                  <a:chOff x="3399950" y="4709875"/>
                  <a:chExt cx="994275" cy="589125"/>
                </a:xfrm>
              </p:grpSpPr>
              <p:sp>
                <p:nvSpPr>
                  <p:cNvPr id="193" name="Google Shape;193;p27"/>
                  <p:cNvSpPr/>
                  <p:nvPr/>
                </p:nvSpPr>
                <p:spPr>
                  <a:xfrm>
                    <a:off x="3399950" y="4709875"/>
                    <a:ext cx="994275" cy="589125"/>
                  </a:xfrm>
                  <a:custGeom>
                    <a:avLst/>
                    <a:gdLst/>
                    <a:ahLst/>
                    <a:cxnLst/>
                    <a:rect l="l" t="t" r="r" b="b"/>
                    <a:pathLst>
                      <a:path w="39771" h="23565" extrusionOk="0">
                        <a:moveTo>
                          <a:pt x="18500" y="1"/>
                        </a:moveTo>
                        <a:cubicBezTo>
                          <a:pt x="13473" y="1"/>
                          <a:pt x="13202" y="1861"/>
                          <a:pt x="9659" y="1861"/>
                        </a:cubicBezTo>
                        <a:cubicBezTo>
                          <a:pt x="9249" y="1861"/>
                          <a:pt x="8794" y="1836"/>
                          <a:pt x="8283" y="1780"/>
                        </a:cubicBezTo>
                        <a:cubicBezTo>
                          <a:pt x="8041" y="1754"/>
                          <a:pt x="7799" y="1741"/>
                          <a:pt x="7557" y="1741"/>
                        </a:cubicBezTo>
                        <a:cubicBezTo>
                          <a:pt x="3688" y="1741"/>
                          <a:pt x="1" y="5000"/>
                          <a:pt x="1680" y="7300"/>
                        </a:cubicBezTo>
                        <a:cubicBezTo>
                          <a:pt x="2379" y="8257"/>
                          <a:pt x="3297" y="8492"/>
                          <a:pt x="4247" y="8492"/>
                        </a:cubicBezTo>
                        <a:cubicBezTo>
                          <a:pt x="5172" y="8492"/>
                          <a:pt x="6128" y="8269"/>
                          <a:pt x="6941" y="8269"/>
                        </a:cubicBezTo>
                        <a:cubicBezTo>
                          <a:pt x="7428" y="8269"/>
                          <a:pt x="7864" y="8349"/>
                          <a:pt x="8212" y="8606"/>
                        </a:cubicBezTo>
                        <a:cubicBezTo>
                          <a:pt x="9738" y="9731"/>
                          <a:pt x="8488" y="14519"/>
                          <a:pt x="13744" y="14965"/>
                        </a:cubicBezTo>
                        <a:cubicBezTo>
                          <a:pt x="14100" y="14995"/>
                          <a:pt x="14445" y="15008"/>
                          <a:pt x="14778" y="15008"/>
                        </a:cubicBezTo>
                        <a:cubicBezTo>
                          <a:pt x="17554" y="15008"/>
                          <a:pt x="19554" y="14077"/>
                          <a:pt x="21028" y="14077"/>
                        </a:cubicBezTo>
                        <a:cubicBezTo>
                          <a:pt x="21990" y="14077"/>
                          <a:pt x="22729" y="14473"/>
                          <a:pt x="23314" y="15783"/>
                        </a:cubicBezTo>
                        <a:cubicBezTo>
                          <a:pt x="24600" y="18664"/>
                          <a:pt x="23332" y="23565"/>
                          <a:pt x="30256" y="23565"/>
                        </a:cubicBezTo>
                        <a:cubicBezTo>
                          <a:pt x="31887" y="23565"/>
                          <a:pt x="33972" y="23293"/>
                          <a:pt x="36653" y="22659"/>
                        </a:cubicBezTo>
                        <a:cubicBezTo>
                          <a:pt x="36653" y="22659"/>
                          <a:pt x="39771" y="7777"/>
                          <a:pt x="29355" y="6871"/>
                        </a:cubicBezTo>
                        <a:cubicBezTo>
                          <a:pt x="24068" y="6412"/>
                          <a:pt x="23639" y="63"/>
                          <a:pt x="18767" y="2"/>
                        </a:cubicBezTo>
                        <a:cubicBezTo>
                          <a:pt x="18676" y="1"/>
                          <a:pt x="18587" y="1"/>
                          <a:pt x="18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3582300" y="4840675"/>
                    <a:ext cx="738900" cy="439625"/>
                  </a:xfrm>
                  <a:custGeom>
                    <a:avLst/>
                    <a:gdLst/>
                    <a:ahLst/>
                    <a:cxnLst/>
                    <a:rect l="l" t="t" r="r" b="b"/>
                    <a:pathLst>
                      <a:path w="29556" h="17585" extrusionOk="0">
                        <a:moveTo>
                          <a:pt x="3051" y="1"/>
                        </a:moveTo>
                        <a:cubicBezTo>
                          <a:pt x="1262" y="1"/>
                          <a:pt x="167" y="187"/>
                          <a:pt x="145" y="191"/>
                        </a:cubicBezTo>
                        <a:cubicBezTo>
                          <a:pt x="58" y="206"/>
                          <a:pt x="0" y="289"/>
                          <a:pt x="16" y="375"/>
                        </a:cubicBezTo>
                        <a:cubicBezTo>
                          <a:pt x="30" y="452"/>
                          <a:pt x="97" y="507"/>
                          <a:pt x="172" y="507"/>
                        </a:cubicBezTo>
                        <a:cubicBezTo>
                          <a:pt x="181" y="507"/>
                          <a:pt x="190" y="506"/>
                          <a:pt x="200" y="504"/>
                        </a:cubicBezTo>
                        <a:cubicBezTo>
                          <a:pt x="222" y="500"/>
                          <a:pt x="1294" y="318"/>
                          <a:pt x="3051" y="318"/>
                        </a:cubicBezTo>
                        <a:cubicBezTo>
                          <a:pt x="4954" y="318"/>
                          <a:pt x="7659" y="532"/>
                          <a:pt x="10702" y="1416"/>
                        </a:cubicBezTo>
                        <a:cubicBezTo>
                          <a:pt x="16098" y="2985"/>
                          <a:pt x="23691" y="7049"/>
                          <a:pt x="29217" y="17500"/>
                        </a:cubicBezTo>
                        <a:cubicBezTo>
                          <a:pt x="29242" y="17547"/>
                          <a:pt x="29290" y="17579"/>
                          <a:pt x="29342" y="17584"/>
                        </a:cubicBezTo>
                        <a:cubicBezTo>
                          <a:pt x="29348" y="17585"/>
                          <a:pt x="29354" y="17585"/>
                          <a:pt x="29359" y="17585"/>
                        </a:cubicBezTo>
                        <a:cubicBezTo>
                          <a:pt x="29477" y="17585"/>
                          <a:pt x="29556" y="17459"/>
                          <a:pt x="29499" y="17352"/>
                        </a:cubicBezTo>
                        <a:cubicBezTo>
                          <a:pt x="23917" y="6795"/>
                          <a:pt x="16235" y="2691"/>
                          <a:pt x="10775" y="1106"/>
                        </a:cubicBezTo>
                        <a:cubicBezTo>
                          <a:pt x="7708" y="216"/>
                          <a:pt x="4977" y="1"/>
                          <a:pt x="3051"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854675" y="4832400"/>
                    <a:ext cx="192850" cy="179525"/>
                  </a:xfrm>
                  <a:custGeom>
                    <a:avLst/>
                    <a:gdLst/>
                    <a:ahLst/>
                    <a:cxnLst/>
                    <a:rect l="l" t="t" r="r" b="b"/>
                    <a:pathLst>
                      <a:path w="7714" h="7181" extrusionOk="0">
                        <a:moveTo>
                          <a:pt x="3542" y="1"/>
                        </a:moveTo>
                        <a:cubicBezTo>
                          <a:pt x="3513" y="1"/>
                          <a:pt x="3483" y="9"/>
                          <a:pt x="3456" y="26"/>
                        </a:cubicBezTo>
                        <a:cubicBezTo>
                          <a:pt x="3382" y="73"/>
                          <a:pt x="3361" y="171"/>
                          <a:pt x="3408" y="246"/>
                        </a:cubicBezTo>
                        <a:cubicBezTo>
                          <a:pt x="4255" y="1567"/>
                          <a:pt x="6412" y="4123"/>
                          <a:pt x="7139" y="4975"/>
                        </a:cubicBezTo>
                        <a:cubicBezTo>
                          <a:pt x="7121" y="4975"/>
                          <a:pt x="7103" y="4975"/>
                          <a:pt x="7084" y="4975"/>
                        </a:cubicBezTo>
                        <a:cubicBezTo>
                          <a:pt x="4649" y="4975"/>
                          <a:pt x="346" y="6793"/>
                          <a:pt x="152" y="6875"/>
                        </a:cubicBezTo>
                        <a:cubicBezTo>
                          <a:pt x="1" y="6940"/>
                          <a:pt x="35" y="7162"/>
                          <a:pt x="198" y="7179"/>
                        </a:cubicBezTo>
                        <a:lnTo>
                          <a:pt x="199" y="7179"/>
                        </a:lnTo>
                        <a:cubicBezTo>
                          <a:pt x="204" y="7180"/>
                          <a:pt x="209" y="7180"/>
                          <a:pt x="215" y="7180"/>
                        </a:cubicBezTo>
                        <a:cubicBezTo>
                          <a:pt x="236" y="7180"/>
                          <a:pt x="257" y="7176"/>
                          <a:pt x="276" y="7168"/>
                        </a:cubicBezTo>
                        <a:cubicBezTo>
                          <a:pt x="323" y="7148"/>
                          <a:pt x="4713" y="5294"/>
                          <a:pt x="7083" y="5294"/>
                        </a:cubicBezTo>
                        <a:cubicBezTo>
                          <a:pt x="7217" y="5294"/>
                          <a:pt x="7344" y="5300"/>
                          <a:pt x="7464" y="5312"/>
                        </a:cubicBezTo>
                        <a:cubicBezTo>
                          <a:pt x="7472" y="5314"/>
                          <a:pt x="7480" y="5314"/>
                          <a:pt x="7486" y="5314"/>
                        </a:cubicBezTo>
                        <a:cubicBezTo>
                          <a:pt x="7492" y="5314"/>
                          <a:pt x="7499" y="5315"/>
                          <a:pt x="7505" y="5315"/>
                        </a:cubicBezTo>
                        <a:cubicBezTo>
                          <a:pt x="7638" y="5315"/>
                          <a:pt x="7714" y="5156"/>
                          <a:pt x="7624" y="5051"/>
                        </a:cubicBezTo>
                        <a:cubicBezTo>
                          <a:pt x="7594" y="5019"/>
                          <a:pt x="4686" y="1647"/>
                          <a:pt x="3676" y="74"/>
                        </a:cubicBezTo>
                        <a:cubicBezTo>
                          <a:pt x="3646" y="27"/>
                          <a:pt x="3595" y="1"/>
                          <a:pt x="354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687575" y="4787000"/>
                    <a:ext cx="147525" cy="146750"/>
                  </a:xfrm>
                  <a:custGeom>
                    <a:avLst/>
                    <a:gdLst/>
                    <a:ahLst/>
                    <a:cxnLst/>
                    <a:rect l="l" t="t" r="r" b="b"/>
                    <a:pathLst>
                      <a:path w="5901" h="5870" extrusionOk="0">
                        <a:moveTo>
                          <a:pt x="1707" y="0"/>
                        </a:moveTo>
                        <a:cubicBezTo>
                          <a:pt x="1668" y="0"/>
                          <a:pt x="1630" y="14"/>
                          <a:pt x="1599" y="43"/>
                        </a:cubicBezTo>
                        <a:cubicBezTo>
                          <a:pt x="1533" y="102"/>
                          <a:pt x="1531" y="203"/>
                          <a:pt x="1590" y="267"/>
                        </a:cubicBezTo>
                        <a:cubicBezTo>
                          <a:pt x="2504" y="1251"/>
                          <a:pt x="4459" y="2568"/>
                          <a:pt x="5258" y="3090"/>
                        </a:cubicBezTo>
                        <a:cubicBezTo>
                          <a:pt x="2870" y="3567"/>
                          <a:pt x="234" y="5496"/>
                          <a:pt x="117" y="5583"/>
                        </a:cubicBezTo>
                        <a:cubicBezTo>
                          <a:pt x="1" y="5668"/>
                          <a:pt x="51" y="5853"/>
                          <a:pt x="196" y="5868"/>
                        </a:cubicBezTo>
                        <a:cubicBezTo>
                          <a:pt x="202" y="5869"/>
                          <a:pt x="207" y="5869"/>
                          <a:pt x="212" y="5869"/>
                        </a:cubicBezTo>
                        <a:cubicBezTo>
                          <a:pt x="246" y="5869"/>
                          <a:pt x="279" y="5859"/>
                          <a:pt x="306" y="5838"/>
                        </a:cubicBezTo>
                        <a:cubicBezTo>
                          <a:pt x="336" y="5816"/>
                          <a:pt x="3306" y="3642"/>
                          <a:pt x="5711" y="3338"/>
                        </a:cubicBezTo>
                        <a:cubicBezTo>
                          <a:pt x="5859" y="3318"/>
                          <a:pt x="5901" y="3126"/>
                          <a:pt x="5775" y="3046"/>
                        </a:cubicBezTo>
                        <a:cubicBezTo>
                          <a:pt x="5747" y="3027"/>
                          <a:pt x="2935" y="1247"/>
                          <a:pt x="1823" y="51"/>
                        </a:cubicBezTo>
                        <a:cubicBezTo>
                          <a:pt x="1792" y="17"/>
                          <a:pt x="1749" y="0"/>
                          <a:pt x="1707"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7"/>
                <p:cNvGrpSpPr/>
                <p:nvPr/>
              </p:nvGrpSpPr>
              <p:grpSpPr>
                <a:xfrm>
                  <a:off x="2374450" y="2916125"/>
                  <a:ext cx="875600" cy="794000"/>
                  <a:chOff x="2374450" y="2916125"/>
                  <a:chExt cx="875600" cy="794000"/>
                </a:xfrm>
              </p:grpSpPr>
              <p:sp>
                <p:nvSpPr>
                  <p:cNvPr id="198" name="Google Shape;198;p27"/>
                  <p:cNvSpPr/>
                  <p:nvPr/>
                </p:nvSpPr>
                <p:spPr>
                  <a:xfrm>
                    <a:off x="2374450" y="2916125"/>
                    <a:ext cx="875600" cy="790025"/>
                  </a:xfrm>
                  <a:custGeom>
                    <a:avLst/>
                    <a:gdLst/>
                    <a:ahLst/>
                    <a:cxnLst/>
                    <a:rect l="l" t="t" r="r" b="b"/>
                    <a:pathLst>
                      <a:path w="35024" h="31601" extrusionOk="0">
                        <a:moveTo>
                          <a:pt x="4952" y="1"/>
                        </a:moveTo>
                        <a:cubicBezTo>
                          <a:pt x="2307" y="1"/>
                          <a:pt x="0" y="1326"/>
                          <a:pt x="430" y="3329"/>
                        </a:cubicBezTo>
                        <a:cubicBezTo>
                          <a:pt x="1064" y="6289"/>
                          <a:pt x="4929" y="5533"/>
                          <a:pt x="5864" y="7182"/>
                        </a:cubicBezTo>
                        <a:cubicBezTo>
                          <a:pt x="6799" y="8830"/>
                          <a:pt x="3706" y="12696"/>
                          <a:pt x="8325" y="15243"/>
                        </a:cubicBezTo>
                        <a:cubicBezTo>
                          <a:pt x="12944" y="17791"/>
                          <a:pt x="16731" y="15990"/>
                          <a:pt x="16732" y="19888"/>
                        </a:cubicBezTo>
                        <a:cubicBezTo>
                          <a:pt x="16733" y="23786"/>
                          <a:pt x="11916" y="28913"/>
                          <a:pt x="26113" y="31601"/>
                        </a:cubicBezTo>
                        <a:cubicBezTo>
                          <a:pt x="26113" y="31601"/>
                          <a:pt x="35024" y="19280"/>
                          <a:pt x="25879" y="14211"/>
                        </a:cubicBezTo>
                        <a:cubicBezTo>
                          <a:pt x="21237" y="11637"/>
                          <a:pt x="23432" y="5664"/>
                          <a:pt x="19007" y="3624"/>
                        </a:cubicBezTo>
                        <a:cubicBezTo>
                          <a:pt x="13662" y="1158"/>
                          <a:pt x="13051" y="3511"/>
                          <a:pt x="8708" y="977"/>
                        </a:cubicBezTo>
                        <a:cubicBezTo>
                          <a:pt x="7553" y="303"/>
                          <a:pt x="6214" y="1"/>
                          <a:pt x="4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2530425" y="3014975"/>
                    <a:ext cx="500975" cy="695150"/>
                  </a:xfrm>
                  <a:custGeom>
                    <a:avLst/>
                    <a:gdLst/>
                    <a:ahLst/>
                    <a:cxnLst/>
                    <a:rect l="l" t="t" r="r" b="b"/>
                    <a:pathLst>
                      <a:path w="20039" h="27806" extrusionOk="0">
                        <a:moveTo>
                          <a:pt x="176" y="1"/>
                        </a:moveTo>
                        <a:cubicBezTo>
                          <a:pt x="105" y="1"/>
                          <a:pt x="40" y="50"/>
                          <a:pt x="23" y="122"/>
                        </a:cubicBezTo>
                        <a:cubicBezTo>
                          <a:pt x="0" y="207"/>
                          <a:pt x="53" y="293"/>
                          <a:pt x="138" y="315"/>
                        </a:cubicBezTo>
                        <a:cubicBezTo>
                          <a:pt x="318" y="360"/>
                          <a:pt x="18201" y="5076"/>
                          <a:pt x="19716" y="27658"/>
                        </a:cubicBezTo>
                        <a:cubicBezTo>
                          <a:pt x="19721" y="27741"/>
                          <a:pt x="19790" y="27805"/>
                          <a:pt x="19874" y="27805"/>
                        </a:cubicBezTo>
                        <a:lnTo>
                          <a:pt x="19885" y="27805"/>
                        </a:lnTo>
                        <a:cubicBezTo>
                          <a:pt x="19973" y="27799"/>
                          <a:pt x="20038" y="27724"/>
                          <a:pt x="20033" y="27636"/>
                        </a:cubicBezTo>
                        <a:cubicBezTo>
                          <a:pt x="19233" y="15721"/>
                          <a:pt x="13892" y="8844"/>
                          <a:pt x="9550" y="5173"/>
                        </a:cubicBezTo>
                        <a:cubicBezTo>
                          <a:pt x="4845" y="1193"/>
                          <a:pt x="260" y="17"/>
                          <a:pt x="214" y="6"/>
                        </a:cubicBezTo>
                        <a:cubicBezTo>
                          <a:pt x="201" y="2"/>
                          <a:pt x="189" y="1"/>
                          <a:pt x="176"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2715900" y="3148325"/>
                    <a:ext cx="194050" cy="162500"/>
                  </a:xfrm>
                  <a:custGeom>
                    <a:avLst/>
                    <a:gdLst/>
                    <a:ahLst/>
                    <a:cxnLst/>
                    <a:rect l="l" t="t" r="r" b="b"/>
                    <a:pathLst>
                      <a:path w="7762" h="6500" extrusionOk="0">
                        <a:moveTo>
                          <a:pt x="5994" y="1"/>
                        </a:moveTo>
                        <a:cubicBezTo>
                          <a:pt x="5986" y="1"/>
                          <a:pt x="5978" y="1"/>
                          <a:pt x="5970" y="3"/>
                        </a:cubicBezTo>
                        <a:cubicBezTo>
                          <a:pt x="5883" y="16"/>
                          <a:pt x="5822" y="100"/>
                          <a:pt x="5838" y="189"/>
                        </a:cubicBezTo>
                        <a:cubicBezTo>
                          <a:pt x="6075" y="1738"/>
                          <a:pt x="7002" y="4953"/>
                          <a:pt x="7320" y="6027"/>
                        </a:cubicBezTo>
                        <a:cubicBezTo>
                          <a:pt x="5116" y="5014"/>
                          <a:pt x="376" y="4919"/>
                          <a:pt x="165" y="4915"/>
                        </a:cubicBezTo>
                        <a:cubicBezTo>
                          <a:pt x="94" y="4922"/>
                          <a:pt x="5" y="4985"/>
                          <a:pt x="4" y="5071"/>
                        </a:cubicBezTo>
                        <a:cubicBezTo>
                          <a:pt x="1" y="5159"/>
                          <a:pt x="72" y="5233"/>
                          <a:pt x="160" y="5234"/>
                        </a:cubicBezTo>
                        <a:cubicBezTo>
                          <a:pt x="213" y="5234"/>
                          <a:pt x="5560" y="5340"/>
                          <a:pt x="7498" y="6477"/>
                        </a:cubicBezTo>
                        <a:cubicBezTo>
                          <a:pt x="7521" y="6491"/>
                          <a:pt x="7549" y="6498"/>
                          <a:pt x="7578" y="6498"/>
                        </a:cubicBezTo>
                        <a:lnTo>
                          <a:pt x="7578" y="6499"/>
                        </a:lnTo>
                        <a:cubicBezTo>
                          <a:pt x="7684" y="6499"/>
                          <a:pt x="7761" y="6396"/>
                          <a:pt x="7730" y="6295"/>
                        </a:cubicBezTo>
                        <a:cubicBezTo>
                          <a:pt x="7717" y="6251"/>
                          <a:pt x="6435" y="1988"/>
                          <a:pt x="6153" y="140"/>
                        </a:cubicBezTo>
                        <a:cubicBezTo>
                          <a:pt x="6142" y="59"/>
                          <a:pt x="6074" y="1"/>
                          <a:pt x="5994"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2594950" y="3020125"/>
                    <a:ext cx="160175" cy="119550"/>
                  </a:xfrm>
                  <a:custGeom>
                    <a:avLst/>
                    <a:gdLst/>
                    <a:ahLst/>
                    <a:cxnLst/>
                    <a:rect l="l" t="t" r="r" b="b"/>
                    <a:pathLst>
                      <a:path w="6407" h="4782" extrusionOk="0">
                        <a:moveTo>
                          <a:pt x="3793" y="1"/>
                        </a:moveTo>
                        <a:cubicBezTo>
                          <a:pt x="3776" y="1"/>
                          <a:pt x="3758" y="3"/>
                          <a:pt x="3741" y="9"/>
                        </a:cubicBezTo>
                        <a:cubicBezTo>
                          <a:pt x="3658" y="38"/>
                          <a:pt x="3613" y="130"/>
                          <a:pt x="3643" y="214"/>
                        </a:cubicBezTo>
                        <a:cubicBezTo>
                          <a:pt x="4077" y="1483"/>
                          <a:pt x="5325" y="3482"/>
                          <a:pt x="5843" y="4285"/>
                        </a:cubicBezTo>
                        <a:cubicBezTo>
                          <a:pt x="5181" y="4135"/>
                          <a:pt x="4454" y="4081"/>
                          <a:pt x="3749" y="4081"/>
                        </a:cubicBezTo>
                        <a:cubicBezTo>
                          <a:pt x="1924" y="4081"/>
                          <a:pt x="236" y="4444"/>
                          <a:pt x="133" y="4467"/>
                        </a:cubicBezTo>
                        <a:cubicBezTo>
                          <a:pt x="53" y="4484"/>
                          <a:pt x="1" y="4559"/>
                          <a:pt x="9" y="4640"/>
                        </a:cubicBezTo>
                        <a:cubicBezTo>
                          <a:pt x="18" y="4720"/>
                          <a:pt x="86" y="4782"/>
                          <a:pt x="167" y="4782"/>
                        </a:cubicBezTo>
                        <a:cubicBezTo>
                          <a:pt x="179" y="4782"/>
                          <a:pt x="191" y="4780"/>
                          <a:pt x="201" y="4778"/>
                        </a:cubicBezTo>
                        <a:cubicBezTo>
                          <a:pt x="227" y="4772"/>
                          <a:pt x="1944" y="4403"/>
                          <a:pt x="3768" y="4403"/>
                        </a:cubicBezTo>
                        <a:cubicBezTo>
                          <a:pt x="4591" y="4403"/>
                          <a:pt x="5435" y="4478"/>
                          <a:pt x="6155" y="4695"/>
                        </a:cubicBezTo>
                        <a:cubicBezTo>
                          <a:pt x="6172" y="4700"/>
                          <a:pt x="6188" y="4703"/>
                          <a:pt x="6203" y="4703"/>
                        </a:cubicBezTo>
                        <a:cubicBezTo>
                          <a:pt x="6323" y="4703"/>
                          <a:pt x="6407" y="4566"/>
                          <a:pt x="6334" y="4455"/>
                        </a:cubicBezTo>
                        <a:cubicBezTo>
                          <a:pt x="6315" y="4428"/>
                          <a:pt x="4472" y="1656"/>
                          <a:pt x="3943" y="112"/>
                        </a:cubicBezTo>
                        <a:cubicBezTo>
                          <a:pt x="3921" y="44"/>
                          <a:pt x="3859" y="1"/>
                          <a:pt x="3793"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27"/>
                <p:cNvGrpSpPr/>
                <p:nvPr/>
              </p:nvGrpSpPr>
              <p:grpSpPr>
                <a:xfrm>
                  <a:off x="2122350" y="3282900"/>
                  <a:ext cx="1086075" cy="607525"/>
                  <a:chOff x="2122350" y="3282900"/>
                  <a:chExt cx="1086075" cy="607525"/>
                </a:xfrm>
              </p:grpSpPr>
              <p:sp>
                <p:nvSpPr>
                  <p:cNvPr id="203" name="Google Shape;203;p27"/>
                  <p:cNvSpPr/>
                  <p:nvPr/>
                </p:nvSpPr>
                <p:spPr>
                  <a:xfrm>
                    <a:off x="2122350" y="3282900"/>
                    <a:ext cx="1086075" cy="607525"/>
                  </a:xfrm>
                  <a:custGeom>
                    <a:avLst/>
                    <a:gdLst/>
                    <a:ahLst/>
                    <a:cxnLst/>
                    <a:rect l="l" t="t" r="r" b="b"/>
                    <a:pathLst>
                      <a:path w="43443" h="24301" extrusionOk="0">
                        <a:moveTo>
                          <a:pt x="20390" y="1"/>
                        </a:moveTo>
                        <a:cubicBezTo>
                          <a:pt x="20220" y="1"/>
                          <a:pt x="20044" y="9"/>
                          <a:pt x="19865" y="25"/>
                        </a:cubicBezTo>
                        <a:cubicBezTo>
                          <a:pt x="13522" y="604"/>
                          <a:pt x="14183" y="3129"/>
                          <a:pt x="8810" y="3129"/>
                        </a:cubicBezTo>
                        <a:cubicBezTo>
                          <a:pt x="8781" y="3129"/>
                          <a:pt x="8752" y="3129"/>
                          <a:pt x="8723" y="3129"/>
                        </a:cubicBezTo>
                        <a:cubicBezTo>
                          <a:pt x="8710" y="3129"/>
                          <a:pt x="8698" y="3129"/>
                          <a:pt x="8686" y="3129"/>
                        </a:cubicBezTo>
                        <a:cubicBezTo>
                          <a:pt x="4197" y="3129"/>
                          <a:pt x="1" y="7406"/>
                          <a:pt x="2201" y="9843"/>
                        </a:cubicBezTo>
                        <a:cubicBezTo>
                          <a:pt x="2913" y="10632"/>
                          <a:pt x="3732" y="10873"/>
                          <a:pt x="4575" y="10873"/>
                        </a:cubicBezTo>
                        <a:cubicBezTo>
                          <a:pt x="5899" y="10873"/>
                          <a:pt x="7282" y="10277"/>
                          <a:pt x="8397" y="10277"/>
                        </a:cubicBezTo>
                        <a:cubicBezTo>
                          <a:pt x="8770" y="10277"/>
                          <a:pt x="9113" y="10343"/>
                          <a:pt x="9414" y="10521"/>
                        </a:cubicBezTo>
                        <a:cubicBezTo>
                          <a:pt x="11172" y="11555"/>
                          <a:pt x="10392" y="16780"/>
                          <a:pt x="15940" y="16780"/>
                        </a:cubicBezTo>
                        <a:cubicBezTo>
                          <a:pt x="15997" y="16780"/>
                          <a:pt x="16054" y="16780"/>
                          <a:pt x="16112" y="16779"/>
                        </a:cubicBezTo>
                        <a:cubicBezTo>
                          <a:pt x="19973" y="16705"/>
                          <a:pt x="22408" y="14980"/>
                          <a:pt x="24235" y="14980"/>
                        </a:cubicBezTo>
                        <a:cubicBezTo>
                          <a:pt x="25122" y="14980"/>
                          <a:pt x="25865" y="15387"/>
                          <a:pt x="26558" y="16587"/>
                        </a:cubicBezTo>
                        <a:cubicBezTo>
                          <a:pt x="28160" y="19365"/>
                          <a:pt x="27548" y="24301"/>
                          <a:pt x="33573" y="24301"/>
                        </a:cubicBezTo>
                        <a:cubicBezTo>
                          <a:pt x="35515" y="24301"/>
                          <a:pt x="38145" y="23788"/>
                          <a:pt x="41762" y="22525"/>
                        </a:cubicBezTo>
                        <a:cubicBezTo>
                          <a:pt x="41762" y="22525"/>
                          <a:pt x="43442" y="6266"/>
                          <a:pt x="32289" y="6266"/>
                        </a:cubicBezTo>
                        <a:cubicBezTo>
                          <a:pt x="32224" y="6266"/>
                          <a:pt x="32158" y="6266"/>
                          <a:pt x="32092" y="6268"/>
                        </a:cubicBezTo>
                        <a:cubicBezTo>
                          <a:pt x="32051" y="6268"/>
                          <a:pt x="32010" y="6269"/>
                          <a:pt x="31969" y="6269"/>
                        </a:cubicBezTo>
                        <a:cubicBezTo>
                          <a:pt x="26498" y="6269"/>
                          <a:pt x="25193" y="1"/>
                          <a:pt x="20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2324050" y="3444775"/>
                    <a:ext cx="847825" cy="405600"/>
                  </a:xfrm>
                  <a:custGeom>
                    <a:avLst/>
                    <a:gdLst/>
                    <a:ahLst/>
                    <a:cxnLst/>
                    <a:rect l="l" t="t" r="r" b="b"/>
                    <a:pathLst>
                      <a:path w="33913" h="16224" extrusionOk="0">
                        <a:moveTo>
                          <a:pt x="6335" y="0"/>
                        </a:moveTo>
                        <a:cubicBezTo>
                          <a:pt x="2619" y="0"/>
                          <a:pt x="185" y="679"/>
                          <a:pt x="151" y="689"/>
                        </a:cubicBezTo>
                        <a:cubicBezTo>
                          <a:pt x="57" y="713"/>
                          <a:pt x="0" y="810"/>
                          <a:pt x="27" y="904"/>
                        </a:cubicBezTo>
                        <a:cubicBezTo>
                          <a:pt x="49" y="980"/>
                          <a:pt x="118" y="1029"/>
                          <a:pt x="193" y="1029"/>
                        </a:cubicBezTo>
                        <a:cubicBezTo>
                          <a:pt x="210" y="1029"/>
                          <a:pt x="228" y="1027"/>
                          <a:pt x="246" y="1021"/>
                        </a:cubicBezTo>
                        <a:cubicBezTo>
                          <a:pt x="279" y="1012"/>
                          <a:pt x="2674" y="345"/>
                          <a:pt x="6335" y="345"/>
                        </a:cubicBezTo>
                        <a:cubicBezTo>
                          <a:pt x="7919" y="345"/>
                          <a:pt x="9740" y="470"/>
                          <a:pt x="11709" y="827"/>
                        </a:cubicBezTo>
                        <a:cubicBezTo>
                          <a:pt x="17723" y="1918"/>
                          <a:pt x="26395" y="5462"/>
                          <a:pt x="33549" y="16147"/>
                        </a:cubicBezTo>
                        <a:cubicBezTo>
                          <a:pt x="33581" y="16195"/>
                          <a:pt x="33635" y="16224"/>
                          <a:pt x="33694" y="16224"/>
                        </a:cubicBezTo>
                        <a:cubicBezTo>
                          <a:pt x="33831" y="16224"/>
                          <a:pt x="33913" y="16069"/>
                          <a:pt x="33837" y="15955"/>
                        </a:cubicBezTo>
                        <a:cubicBezTo>
                          <a:pt x="26610" y="5162"/>
                          <a:pt x="17840" y="1585"/>
                          <a:pt x="11755" y="485"/>
                        </a:cubicBezTo>
                        <a:cubicBezTo>
                          <a:pt x="9770" y="126"/>
                          <a:pt x="7934" y="0"/>
                          <a:pt x="633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2896975" y="3527125"/>
                    <a:ext cx="172375" cy="192175"/>
                  </a:xfrm>
                  <a:custGeom>
                    <a:avLst/>
                    <a:gdLst/>
                    <a:ahLst/>
                    <a:cxnLst/>
                    <a:rect l="l" t="t" r="r" b="b"/>
                    <a:pathLst>
                      <a:path w="6895" h="7687" extrusionOk="0">
                        <a:moveTo>
                          <a:pt x="4068" y="1"/>
                        </a:moveTo>
                        <a:cubicBezTo>
                          <a:pt x="3977" y="2"/>
                          <a:pt x="3892" y="71"/>
                          <a:pt x="3888" y="167"/>
                        </a:cubicBezTo>
                        <a:cubicBezTo>
                          <a:pt x="3794" y="2903"/>
                          <a:pt x="5276" y="5655"/>
                          <a:pt x="6063" y="6913"/>
                        </a:cubicBezTo>
                        <a:cubicBezTo>
                          <a:pt x="4911" y="6303"/>
                          <a:pt x="3541" y="6140"/>
                          <a:pt x="2409" y="6140"/>
                        </a:cubicBezTo>
                        <a:cubicBezTo>
                          <a:pt x="1179" y="6140"/>
                          <a:pt x="230" y="6332"/>
                          <a:pt x="149" y="6349"/>
                        </a:cubicBezTo>
                        <a:cubicBezTo>
                          <a:pt x="57" y="6370"/>
                          <a:pt x="1" y="6460"/>
                          <a:pt x="19" y="6552"/>
                        </a:cubicBezTo>
                        <a:cubicBezTo>
                          <a:pt x="36" y="6634"/>
                          <a:pt x="108" y="6690"/>
                          <a:pt x="189" y="6690"/>
                        </a:cubicBezTo>
                        <a:cubicBezTo>
                          <a:pt x="198" y="6690"/>
                          <a:pt x="208" y="6689"/>
                          <a:pt x="218" y="6687"/>
                        </a:cubicBezTo>
                        <a:cubicBezTo>
                          <a:pt x="238" y="6684"/>
                          <a:pt x="1176" y="6495"/>
                          <a:pt x="2397" y="6495"/>
                        </a:cubicBezTo>
                        <a:cubicBezTo>
                          <a:pt x="3725" y="6495"/>
                          <a:pt x="5387" y="6718"/>
                          <a:pt x="6564" y="7648"/>
                        </a:cubicBezTo>
                        <a:cubicBezTo>
                          <a:pt x="6594" y="7673"/>
                          <a:pt x="6632" y="7686"/>
                          <a:pt x="6672" y="7686"/>
                        </a:cubicBezTo>
                        <a:cubicBezTo>
                          <a:pt x="6812" y="7685"/>
                          <a:pt x="6894" y="7525"/>
                          <a:pt x="6810" y="7411"/>
                        </a:cubicBezTo>
                        <a:cubicBezTo>
                          <a:pt x="6783" y="7374"/>
                          <a:pt x="4111" y="3691"/>
                          <a:pt x="4234" y="179"/>
                        </a:cubicBezTo>
                        <a:cubicBezTo>
                          <a:pt x="4237" y="83"/>
                          <a:pt x="4162" y="3"/>
                          <a:pt x="4068"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2636625" y="3407725"/>
                    <a:ext cx="202550" cy="203575"/>
                  </a:xfrm>
                  <a:custGeom>
                    <a:avLst/>
                    <a:gdLst/>
                    <a:ahLst/>
                    <a:cxnLst/>
                    <a:rect l="l" t="t" r="r" b="b"/>
                    <a:pathLst>
                      <a:path w="8102" h="8143" extrusionOk="0">
                        <a:moveTo>
                          <a:pt x="3068" y="0"/>
                        </a:moveTo>
                        <a:cubicBezTo>
                          <a:pt x="3031" y="0"/>
                          <a:pt x="2993" y="13"/>
                          <a:pt x="2961" y="38"/>
                        </a:cubicBezTo>
                        <a:cubicBezTo>
                          <a:pt x="2886" y="97"/>
                          <a:pt x="2874" y="206"/>
                          <a:pt x="2933" y="281"/>
                        </a:cubicBezTo>
                        <a:cubicBezTo>
                          <a:pt x="3998" y="1614"/>
                          <a:pt x="6619" y="4138"/>
                          <a:pt x="7501" y="4978"/>
                        </a:cubicBezTo>
                        <a:cubicBezTo>
                          <a:pt x="4874" y="5221"/>
                          <a:pt x="357" y="7707"/>
                          <a:pt x="156" y="7818"/>
                        </a:cubicBezTo>
                        <a:cubicBezTo>
                          <a:pt x="1" y="7905"/>
                          <a:pt x="62" y="8142"/>
                          <a:pt x="239" y="8142"/>
                        </a:cubicBezTo>
                        <a:cubicBezTo>
                          <a:pt x="239" y="8142"/>
                          <a:pt x="240" y="8142"/>
                          <a:pt x="240" y="8142"/>
                        </a:cubicBezTo>
                        <a:cubicBezTo>
                          <a:pt x="269" y="8142"/>
                          <a:pt x="298" y="8136"/>
                          <a:pt x="324" y="8121"/>
                        </a:cubicBezTo>
                        <a:cubicBezTo>
                          <a:pt x="375" y="8092"/>
                          <a:pt x="5439" y="5305"/>
                          <a:pt x="7891" y="5305"/>
                        </a:cubicBezTo>
                        <a:lnTo>
                          <a:pt x="7914" y="5305"/>
                        </a:lnTo>
                        <a:cubicBezTo>
                          <a:pt x="7969" y="5298"/>
                          <a:pt x="8049" y="5263"/>
                          <a:pt x="8075" y="5197"/>
                        </a:cubicBezTo>
                        <a:cubicBezTo>
                          <a:pt x="8102" y="5131"/>
                          <a:pt x="8085" y="5056"/>
                          <a:pt x="8034" y="5007"/>
                        </a:cubicBezTo>
                        <a:cubicBezTo>
                          <a:pt x="7998" y="4973"/>
                          <a:pt x="4473" y="1652"/>
                          <a:pt x="3203" y="66"/>
                        </a:cubicBezTo>
                        <a:cubicBezTo>
                          <a:pt x="3169" y="23"/>
                          <a:pt x="3119" y="0"/>
                          <a:pt x="306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2447175" y="3382475"/>
                    <a:ext cx="152475" cy="163025"/>
                  </a:xfrm>
                  <a:custGeom>
                    <a:avLst/>
                    <a:gdLst/>
                    <a:ahLst/>
                    <a:cxnLst/>
                    <a:rect l="l" t="t" r="r" b="b"/>
                    <a:pathLst>
                      <a:path w="6099" h="6521" extrusionOk="0">
                        <a:moveTo>
                          <a:pt x="1224" y="1"/>
                        </a:moveTo>
                        <a:cubicBezTo>
                          <a:pt x="1176" y="1"/>
                          <a:pt x="1128" y="21"/>
                          <a:pt x="1093" y="60"/>
                        </a:cubicBezTo>
                        <a:cubicBezTo>
                          <a:pt x="1031" y="133"/>
                          <a:pt x="1038" y="243"/>
                          <a:pt x="1113" y="306"/>
                        </a:cubicBezTo>
                        <a:cubicBezTo>
                          <a:pt x="2212" y="1266"/>
                          <a:pt x="4474" y="2471"/>
                          <a:pt x="5398" y="2947"/>
                        </a:cubicBezTo>
                        <a:cubicBezTo>
                          <a:pt x="2867" y="3732"/>
                          <a:pt x="235" y="6114"/>
                          <a:pt x="117" y="6221"/>
                        </a:cubicBezTo>
                        <a:cubicBezTo>
                          <a:pt x="0" y="6327"/>
                          <a:pt x="76" y="6521"/>
                          <a:pt x="233" y="6521"/>
                        </a:cubicBezTo>
                        <a:cubicBezTo>
                          <a:pt x="277" y="6521"/>
                          <a:pt x="317" y="6505"/>
                          <a:pt x="350" y="6476"/>
                        </a:cubicBezTo>
                        <a:cubicBezTo>
                          <a:pt x="380" y="6449"/>
                          <a:pt x="3349" y="3764"/>
                          <a:pt x="5914" y="3163"/>
                        </a:cubicBezTo>
                        <a:cubicBezTo>
                          <a:pt x="6073" y="3126"/>
                          <a:pt x="6098" y="2913"/>
                          <a:pt x="5953" y="2840"/>
                        </a:cubicBezTo>
                        <a:cubicBezTo>
                          <a:pt x="5920" y="2825"/>
                          <a:pt x="2677" y="1213"/>
                          <a:pt x="1340" y="45"/>
                        </a:cubicBezTo>
                        <a:cubicBezTo>
                          <a:pt x="1307" y="16"/>
                          <a:pt x="1265" y="1"/>
                          <a:pt x="1224"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7"/>
                <p:cNvGrpSpPr/>
                <p:nvPr/>
              </p:nvGrpSpPr>
              <p:grpSpPr>
                <a:xfrm>
                  <a:off x="3533400" y="2037425"/>
                  <a:ext cx="754700" cy="897250"/>
                  <a:chOff x="3533400" y="2037425"/>
                  <a:chExt cx="754700" cy="897250"/>
                </a:xfrm>
              </p:grpSpPr>
              <p:sp>
                <p:nvSpPr>
                  <p:cNvPr id="209" name="Google Shape;209;p27"/>
                  <p:cNvSpPr/>
                  <p:nvPr/>
                </p:nvSpPr>
                <p:spPr>
                  <a:xfrm>
                    <a:off x="3533400" y="2037425"/>
                    <a:ext cx="754700" cy="893275"/>
                  </a:xfrm>
                  <a:custGeom>
                    <a:avLst/>
                    <a:gdLst/>
                    <a:ahLst/>
                    <a:cxnLst/>
                    <a:rect l="l" t="t" r="r" b="b"/>
                    <a:pathLst>
                      <a:path w="30188" h="35731" extrusionOk="0">
                        <a:moveTo>
                          <a:pt x="26647" y="0"/>
                        </a:moveTo>
                        <a:cubicBezTo>
                          <a:pt x="24946" y="0"/>
                          <a:pt x="22968" y="652"/>
                          <a:pt x="21547" y="1986"/>
                        </a:cubicBezTo>
                        <a:cubicBezTo>
                          <a:pt x="17884" y="5427"/>
                          <a:pt x="16762" y="3272"/>
                          <a:pt x="12103" y="6872"/>
                        </a:cubicBezTo>
                        <a:cubicBezTo>
                          <a:pt x="8247" y="9852"/>
                          <a:pt x="11724" y="15182"/>
                          <a:pt x="7777" y="18729"/>
                        </a:cubicBezTo>
                        <a:cubicBezTo>
                          <a:pt x="0" y="25718"/>
                          <a:pt x="11444" y="35730"/>
                          <a:pt x="11444" y="35730"/>
                        </a:cubicBezTo>
                        <a:cubicBezTo>
                          <a:pt x="24677" y="29930"/>
                          <a:pt x="18835" y="26013"/>
                          <a:pt x="17963" y="22214"/>
                        </a:cubicBezTo>
                        <a:cubicBezTo>
                          <a:pt x="17091" y="18415"/>
                          <a:pt x="21184" y="19323"/>
                          <a:pt x="25115" y="15804"/>
                        </a:cubicBezTo>
                        <a:cubicBezTo>
                          <a:pt x="29047" y="12286"/>
                          <a:pt x="25167" y="9211"/>
                          <a:pt x="25709" y="7397"/>
                        </a:cubicBezTo>
                        <a:cubicBezTo>
                          <a:pt x="26250" y="5581"/>
                          <a:pt x="30188" y="5451"/>
                          <a:pt x="30143" y="2425"/>
                        </a:cubicBezTo>
                        <a:cubicBezTo>
                          <a:pt x="30119" y="823"/>
                          <a:pt x="28558" y="0"/>
                          <a:pt x="26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3768275" y="2146750"/>
                    <a:ext cx="381625" cy="787925"/>
                  </a:xfrm>
                  <a:custGeom>
                    <a:avLst/>
                    <a:gdLst/>
                    <a:ahLst/>
                    <a:cxnLst/>
                    <a:rect l="l" t="t" r="r" b="b"/>
                    <a:pathLst>
                      <a:path w="15265" h="31517" extrusionOk="0">
                        <a:moveTo>
                          <a:pt x="15085" y="1"/>
                        </a:moveTo>
                        <a:cubicBezTo>
                          <a:pt x="15062" y="1"/>
                          <a:pt x="15039" y="6"/>
                          <a:pt x="15017" y="16"/>
                        </a:cubicBezTo>
                        <a:cubicBezTo>
                          <a:pt x="14975" y="37"/>
                          <a:pt x="10770" y="2210"/>
                          <a:pt x="7076" y="7142"/>
                        </a:cubicBezTo>
                        <a:cubicBezTo>
                          <a:pt x="3667" y="11692"/>
                          <a:pt x="1" y="19591"/>
                          <a:pt x="1890" y="31382"/>
                        </a:cubicBezTo>
                        <a:cubicBezTo>
                          <a:pt x="1903" y="31460"/>
                          <a:pt x="1971" y="31516"/>
                          <a:pt x="2048" y="31516"/>
                        </a:cubicBezTo>
                        <a:cubicBezTo>
                          <a:pt x="2056" y="31516"/>
                          <a:pt x="2064" y="31516"/>
                          <a:pt x="2072" y="31514"/>
                        </a:cubicBezTo>
                        <a:cubicBezTo>
                          <a:pt x="2078" y="31513"/>
                          <a:pt x="2083" y="31513"/>
                          <a:pt x="2088" y="31512"/>
                        </a:cubicBezTo>
                        <a:cubicBezTo>
                          <a:pt x="2167" y="31491"/>
                          <a:pt x="2217" y="31413"/>
                          <a:pt x="2205" y="31332"/>
                        </a:cubicBezTo>
                        <a:cubicBezTo>
                          <a:pt x="332" y="19658"/>
                          <a:pt x="3954" y="11844"/>
                          <a:pt x="7321" y="7345"/>
                        </a:cubicBezTo>
                        <a:cubicBezTo>
                          <a:pt x="10971" y="2467"/>
                          <a:pt x="15119" y="320"/>
                          <a:pt x="15161" y="299"/>
                        </a:cubicBezTo>
                        <a:cubicBezTo>
                          <a:pt x="15236" y="259"/>
                          <a:pt x="15265" y="164"/>
                          <a:pt x="15227" y="88"/>
                        </a:cubicBezTo>
                        <a:cubicBezTo>
                          <a:pt x="15199" y="33"/>
                          <a:pt x="15143" y="1"/>
                          <a:pt x="15085"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844750" y="2350875"/>
                    <a:ext cx="182100" cy="167300"/>
                  </a:xfrm>
                  <a:custGeom>
                    <a:avLst/>
                    <a:gdLst/>
                    <a:ahLst/>
                    <a:cxnLst/>
                    <a:rect l="l" t="t" r="r" b="b"/>
                    <a:pathLst>
                      <a:path w="7284" h="6692" extrusionOk="0">
                        <a:moveTo>
                          <a:pt x="323" y="1"/>
                        </a:moveTo>
                        <a:cubicBezTo>
                          <a:pt x="319" y="1"/>
                          <a:pt x="315" y="1"/>
                          <a:pt x="311" y="1"/>
                        </a:cubicBezTo>
                        <a:cubicBezTo>
                          <a:pt x="225" y="9"/>
                          <a:pt x="159" y="84"/>
                          <a:pt x="164" y="171"/>
                        </a:cubicBezTo>
                        <a:cubicBezTo>
                          <a:pt x="305" y="2035"/>
                          <a:pt x="8" y="6477"/>
                          <a:pt x="6" y="6522"/>
                        </a:cubicBezTo>
                        <a:cubicBezTo>
                          <a:pt x="0" y="6616"/>
                          <a:pt x="76" y="6691"/>
                          <a:pt x="165" y="6691"/>
                        </a:cubicBezTo>
                        <a:cubicBezTo>
                          <a:pt x="178" y="6691"/>
                          <a:pt x="191" y="6690"/>
                          <a:pt x="204" y="6686"/>
                        </a:cubicBezTo>
                        <a:cubicBezTo>
                          <a:pt x="230" y="6680"/>
                          <a:pt x="254" y="6667"/>
                          <a:pt x="273" y="6648"/>
                        </a:cubicBezTo>
                        <a:cubicBezTo>
                          <a:pt x="1907" y="5106"/>
                          <a:pt x="7094" y="3806"/>
                          <a:pt x="7146" y="3793"/>
                        </a:cubicBezTo>
                        <a:cubicBezTo>
                          <a:pt x="7214" y="3777"/>
                          <a:pt x="7284" y="3685"/>
                          <a:pt x="7263" y="3600"/>
                        </a:cubicBezTo>
                        <a:cubicBezTo>
                          <a:pt x="7245" y="3528"/>
                          <a:pt x="7180" y="3480"/>
                          <a:pt x="7109" y="3480"/>
                        </a:cubicBezTo>
                        <a:cubicBezTo>
                          <a:pt x="7096" y="3480"/>
                          <a:pt x="7083" y="3481"/>
                          <a:pt x="7070" y="3485"/>
                        </a:cubicBezTo>
                        <a:cubicBezTo>
                          <a:pt x="6867" y="3536"/>
                          <a:pt x="2268" y="4688"/>
                          <a:pt x="347" y="6170"/>
                        </a:cubicBezTo>
                        <a:cubicBezTo>
                          <a:pt x="415" y="5051"/>
                          <a:pt x="598" y="1712"/>
                          <a:pt x="482" y="148"/>
                        </a:cubicBezTo>
                        <a:cubicBezTo>
                          <a:pt x="476" y="64"/>
                          <a:pt x="406" y="1"/>
                          <a:pt x="323"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956725" y="2186450"/>
                    <a:ext cx="156450" cy="128225"/>
                  </a:xfrm>
                  <a:custGeom>
                    <a:avLst/>
                    <a:gdLst/>
                    <a:ahLst/>
                    <a:cxnLst/>
                    <a:rect l="l" t="t" r="r" b="b"/>
                    <a:pathLst>
                      <a:path w="6258" h="5129" extrusionOk="0">
                        <a:moveTo>
                          <a:pt x="1557" y="1"/>
                        </a:moveTo>
                        <a:cubicBezTo>
                          <a:pt x="1476" y="1"/>
                          <a:pt x="1408" y="62"/>
                          <a:pt x="1399" y="143"/>
                        </a:cubicBezTo>
                        <a:cubicBezTo>
                          <a:pt x="1230" y="1766"/>
                          <a:pt x="54" y="4881"/>
                          <a:pt x="42" y="4913"/>
                        </a:cubicBezTo>
                        <a:cubicBezTo>
                          <a:pt x="1" y="5024"/>
                          <a:pt x="88" y="5129"/>
                          <a:pt x="191" y="5129"/>
                        </a:cubicBezTo>
                        <a:cubicBezTo>
                          <a:pt x="217" y="5129"/>
                          <a:pt x="244" y="5122"/>
                          <a:pt x="270" y="5107"/>
                        </a:cubicBezTo>
                        <a:cubicBezTo>
                          <a:pt x="2375" y="3905"/>
                          <a:pt x="6055" y="3853"/>
                          <a:pt x="6092" y="3853"/>
                        </a:cubicBezTo>
                        <a:cubicBezTo>
                          <a:pt x="6104" y="3853"/>
                          <a:pt x="6117" y="3852"/>
                          <a:pt x="6130" y="3848"/>
                        </a:cubicBezTo>
                        <a:cubicBezTo>
                          <a:pt x="6207" y="3827"/>
                          <a:pt x="6257" y="3752"/>
                          <a:pt x="6247" y="3674"/>
                        </a:cubicBezTo>
                        <a:cubicBezTo>
                          <a:pt x="6236" y="3595"/>
                          <a:pt x="6169" y="3536"/>
                          <a:pt x="6091" y="3536"/>
                        </a:cubicBezTo>
                        <a:cubicBezTo>
                          <a:pt x="6090" y="3536"/>
                          <a:pt x="6089" y="3536"/>
                          <a:pt x="6088" y="3536"/>
                        </a:cubicBezTo>
                        <a:cubicBezTo>
                          <a:pt x="5942" y="3537"/>
                          <a:pt x="2678" y="3582"/>
                          <a:pt x="483" y="4638"/>
                        </a:cubicBezTo>
                        <a:cubicBezTo>
                          <a:pt x="808" y="3739"/>
                          <a:pt x="1576" y="1510"/>
                          <a:pt x="1715" y="176"/>
                        </a:cubicBezTo>
                        <a:cubicBezTo>
                          <a:pt x="1725" y="89"/>
                          <a:pt x="1660" y="11"/>
                          <a:pt x="1574" y="1"/>
                        </a:cubicBezTo>
                        <a:cubicBezTo>
                          <a:pt x="1568" y="1"/>
                          <a:pt x="1563" y="1"/>
                          <a:pt x="155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27"/>
                <p:cNvGrpSpPr/>
                <p:nvPr/>
              </p:nvGrpSpPr>
              <p:grpSpPr>
                <a:xfrm>
                  <a:off x="4553225" y="4554925"/>
                  <a:ext cx="898750" cy="765250"/>
                  <a:chOff x="4553225" y="4554925"/>
                  <a:chExt cx="898750" cy="765250"/>
                </a:xfrm>
              </p:grpSpPr>
              <p:sp>
                <p:nvSpPr>
                  <p:cNvPr id="214" name="Google Shape;214;p27"/>
                  <p:cNvSpPr/>
                  <p:nvPr/>
                </p:nvSpPr>
                <p:spPr>
                  <a:xfrm>
                    <a:off x="4553225" y="4554925"/>
                    <a:ext cx="898750" cy="761275"/>
                  </a:xfrm>
                  <a:custGeom>
                    <a:avLst/>
                    <a:gdLst/>
                    <a:ahLst/>
                    <a:cxnLst/>
                    <a:rect l="l" t="t" r="r" b="b"/>
                    <a:pathLst>
                      <a:path w="35950" h="30451" extrusionOk="0">
                        <a:moveTo>
                          <a:pt x="30627" y="1"/>
                        </a:moveTo>
                        <a:cubicBezTo>
                          <a:pt x="29490" y="1"/>
                          <a:pt x="28302" y="243"/>
                          <a:pt x="27244" y="788"/>
                        </a:cubicBezTo>
                        <a:cubicBezTo>
                          <a:pt x="25373" y="1752"/>
                          <a:pt x="24200" y="1894"/>
                          <a:pt x="23067" y="1894"/>
                        </a:cubicBezTo>
                        <a:cubicBezTo>
                          <a:pt x="22592" y="1894"/>
                          <a:pt x="22124" y="1869"/>
                          <a:pt x="21615" y="1869"/>
                        </a:cubicBezTo>
                        <a:cubicBezTo>
                          <a:pt x="20438" y="1869"/>
                          <a:pt x="19039" y="2003"/>
                          <a:pt x="16821" y="2887"/>
                        </a:cubicBezTo>
                        <a:cubicBezTo>
                          <a:pt x="12293" y="4693"/>
                          <a:pt x="14171" y="10774"/>
                          <a:pt x="9400" y="13098"/>
                        </a:cubicBezTo>
                        <a:cubicBezTo>
                          <a:pt x="0" y="17678"/>
                          <a:pt x="8248" y="30451"/>
                          <a:pt x="8248" y="30451"/>
                        </a:cubicBezTo>
                        <a:cubicBezTo>
                          <a:pt x="22567" y="28516"/>
                          <a:pt x="18028" y="23141"/>
                          <a:pt x="18235" y="19250"/>
                        </a:cubicBezTo>
                        <a:cubicBezTo>
                          <a:pt x="18441" y="15359"/>
                          <a:pt x="22128" y="17354"/>
                          <a:pt x="26874" y="15054"/>
                        </a:cubicBezTo>
                        <a:cubicBezTo>
                          <a:pt x="31622" y="12753"/>
                          <a:pt x="28737" y="8732"/>
                          <a:pt x="29757" y="7135"/>
                        </a:cubicBezTo>
                        <a:cubicBezTo>
                          <a:pt x="30777" y="5538"/>
                          <a:pt x="34598" y="6497"/>
                          <a:pt x="35387" y="3574"/>
                        </a:cubicBezTo>
                        <a:cubicBezTo>
                          <a:pt x="35950" y="1492"/>
                          <a:pt x="33445" y="1"/>
                          <a:pt x="30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755200" y="4651950"/>
                    <a:ext cx="536750" cy="668225"/>
                  </a:xfrm>
                  <a:custGeom>
                    <a:avLst/>
                    <a:gdLst/>
                    <a:ahLst/>
                    <a:cxnLst/>
                    <a:rect l="l" t="t" r="r" b="b"/>
                    <a:pathLst>
                      <a:path w="21470" h="26729" extrusionOk="0">
                        <a:moveTo>
                          <a:pt x="21297" y="0"/>
                        </a:moveTo>
                        <a:cubicBezTo>
                          <a:pt x="21285" y="0"/>
                          <a:pt x="21272" y="2"/>
                          <a:pt x="21259" y="5"/>
                        </a:cubicBezTo>
                        <a:cubicBezTo>
                          <a:pt x="21213" y="14"/>
                          <a:pt x="16573" y="947"/>
                          <a:pt x="11664" y="4672"/>
                        </a:cubicBezTo>
                        <a:cubicBezTo>
                          <a:pt x="7135" y="8109"/>
                          <a:pt x="1439" y="14695"/>
                          <a:pt x="11" y="26552"/>
                        </a:cubicBezTo>
                        <a:cubicBezTo>
                          <a:pt x="0" y="26638"/>
                          <a:pt x="63" y="26717"/>
                          <a:pt x="150" y="26729"/>
                        </a:cubicBezTo>
                        <a:lnTo>
                          <a:pt x="166" y="26729"/>
                        </a:lnTo>
                        <a:cubicBezTo>
                          <a:pt x="166" y="26729"/>
                          <a:pt x="167" y="26729"/>
                          <a:pt x="168" y="26729"/>
                        </a:cubicBezTo>
                        <a:cubicBezTo>
                          <a:pt x="248" y="26729"/>
                          <a:pt x="316" y="26669"/>
                          <a:pt x="327" y="26588"/>
                        </a:cubicBezTo>
                        <a:cubicBezTo>
                          <a:pt x="1739" y="14850"/>
                          <a:pt x="7369" y="8334"/>
                          <a:pt x="11844" y="4934"/>
                        </a:cubicBezTo>
                        <a:cubicBezTo>
                          <a:pt x="16695" y="1248"/>
                          <a:pt x="21273" y="325"/>
                          <a:pt x="21319" y="317"/>
                        </a:cubicBezTo>
                        <a:cubicBezTo>
                          <a:pt x="21410" y="304"/>
                          <a:pt x="21470" y="218"/>
                          <a:pt x="21453" y="129"/>
                        </a:cubicBezTo>
                        <a:cubicBezTo>
                          <a:pt x="21438" y="53"/>
                          <a:pt x="21371" y="0"/>
                          <a:pt x="21297"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4761350" y="4984450"/>
                    <a:ext cx="154450" cy="185575"/>
                  </a:xfrm>
                  <a:custGeom>
                    <a:avLst/>
                    <a:gdLst/>
                    <a:ahLst/>
                    <a:cxnLst/>
                    <a:rect l="l" t="t" r="r" b="b"/>
                    <a:pathLst>
                      <a:path w="6178" h="7423" extrusionOk="0">
                        <a:moveTo>
                          <a:pt x="183" y="1"/>
                        </a:moveTo>
                        <a:cubicBezTo>
                          <a:pt x="157" y="1"/>
                          <a:pt x="131" y="7"/>
                          <a:pt x="107" y="21"/>
                        </a:cubicBezTo>
                        <a:cubicBezTo>
                          <a:pt x="30" y="63"/>
                          <a:pt x="1" y="160"/>
                          <a:pt x="44" y="237"/>
                        </a:cubicBezTo>
                        <a:cubicBezTo>
                          <a:pt x="1608" y="3064"/>
                          <a:pt x="951" y="7195"/>
                          <a:pt x="945" y="7237"/>
                        </a:cubicBezTo>
                        <a:cubicBezTo>
                          <a:pt x="929" y="7332"/>
                          <a:pt x="1001" y="7420"/>
                          <a:pt x="1098" y="7422"/>
                        </a:cubicBezTo>
                        <a:cubicBezTo>
                          <a:pt x="1099" y="7422"/>
                          <a:pt x="1100" y="7422"/>
                          <a:pt x="1101" y="7422"/>
                        </a:cubicBezTo>
                        <a:cubicBezTo>
                          <a:pt x="1163" y="7422"/>
                          <a:pt x="1221" y="7386"/>
                          <a:pt x="1246" y="7329"/>
                        </a:cubicBezTo>
                        <a:cubicBezTo>
                          <a:pt x="2354" y="4926"/>
                          <a:pt x="6010" y="3908"/>
                          <a:pt x="6046" y="3898"/>
                        </a:cubicBezTo>
                        <a:cubicBezTo>
                          <a:pt x="6129" y="3873"/>
                          <a:pt x="6177" y="3788"/>
                          <a:pt x="6154" y="3704"/>
                        </a:cubicBezTo>
                        <a:cubicBezTo>
                          <a:pt x="6135" y="3634"/>
                          <a:pt x="6071" y="3586"/>
                          <a:pt x="6001" y="3586"/>
                        </a:cubicBezTo>
                        <a:cubicBezTo>
                          <a:pt x="5989" y="3586"/>
                          <a:pt x="5976" y="3588"/>
                          <a:pt x="5964" y="3591"/>
                        </a:cubicBezTo>
                        <a:cubicBezTo>
                          <a:pt x="5822" y="3629"/>
                          <a:pt x="2790" y="4472"/>
                          <a:pt x="1350" y="6518"/>
                        </a:cubicBezTo>
                        <a:cubicBezTo>
                          <a:pt x="1472" y="5159"/>
                          <a:pt x="1540" y="2287"/>
                          <a:pt x="322" y="83"/>
                        </a:cubicBezTo>
                        <a:cubicBezTo>
                          <a:pt x="293" y="31"/>
                          <a:pt x="239" y="1"/>
                          <a:pt x="183"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4897575" y="4767800"/>
                    <a:ext cx="195550" cy="160050"/>
                  </a:xfrm>
                  <a:custGeom>
                    <a:avLst/>
                    <a:gdLst/>
                    <a:ahLst/>
                    <a:cxnLst/>
                    <a:rect l="l" t="t" r="r" b="b"/>
                    <a:pathLst>
                      <a:path w="7822" h="6402" extrusionOk="0">
                        <a:moveTo>
                          <a:pt x="2095" y="0"/>
                        </a:moveTo>
                        <a:cubicBezTo>
                          <a:pt x="2020" y="0"/>
                          <a:pt x="1955" y="52"/>
                          <a:pt x="1937" y="127"/>
                        </a:cubicBezTo>
                        <a:cubicBezTo>
                          <a:pt x="1560" y="1956"/>
                          <a:pt x="53" y="6146"/>
                          <a:pt x="38" y="6189"/>
                        </a:cubicBezTo>
                        <a:cubicBezTo>
                          <a:pt x="1" y="6290"/>
                          <a:pt x="76" y="6399"/>
                          <a:pt x="183" y="6402"/>
                        </a:cubicBezTo>
                        <a:cubicBezTo>
                          <a:pt x="211" y="6402"/>
                          <a:pt x="238" y="6395"/>
                          <a:pt x="262" y="6382"/>
                        </a:cubicBezTo>
                        <a:cubicBezTo>
                          <a:pt x="1745" y="5614"/>
                          <a:pt x="5083" y="5515"/>
                          <a:pt x="6718" y="5515"/>
                        </a:cubicBezTo>
                        <a:cubicBezTo>
                          <a:pt x="7281" y="5515"/>
                          <a:pt x="7641" y="5527"/>
                          <a:pt x="7655" y="5527"/>
                        </a:cubicBezTo>
                        <a:cubicBezTo>
                          <a:pt x="7657" y="5527"/>
                          <a:pt x="7659" y="5527"/>
                          <a:pt x="7661" y="5527"/>
                        </a:cubicBezTo>
                        <a:cubicBezTo>
                          <a:pt x="7730" y="5527"/>
                          <a:pt x="7816" y="5459"/>
                          <a:pt x="7819" y="5374"/>
                        </a:cubicBezTo>
                        <a:cubicBezTo>
                          <a:pt x="7822" y="5287"/>
                          <a:pt x="7753" y="5214"/>
                          <a:pt x="7666" y="5210"/>
                        </a:cubicBezTo>
                        <a:cubicBezTo>
                          <a:pt x="7609" y="5209"/>
                          <a:pt x="7226" y="5196"/>
                          <a:pt x="6652" y="5196"/>
                        </a:cubicBezTo>
                        <a:cubicBezTo>
                          <a:pt x="5089" y="5196"/>
                          <a:pt x="2112" y="5288"/>
                          <a:pt x="462" y="5943"/>
                        </a:cubicBezTo>
                        <a:cubicBezTo>
                          <a:pt x="835" y="4887"/>
                          <a:pt x="1932" y="1726"/>
                          <a:pt x="2249" y="191"/>
                        </a:cubicBezTo>
                        <a:cubicBezTo>
                          <a:pt x="2266" y="104"/>
                          <a:pt x="2211" y="20"/>
                          <a:pt x="2126" y="3"/>
                        </a:cubicBezTo>
                        <a:cubicBezTo>
                          <a:pt x="2116" y="1"/>
                          <a:pt x="2105" y="0"/>
                          <a:pt x="209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27"/>
                <p:cNvGrpSpPr/>
                <p:nvPr/>
              </p:nvGrpSpPr>
              <p:grpSpPr>
                <a:xfrm>
                  <a:off x="5436325" y="1939775"/>
                  <a:ext cx="559700" cy="974825"/>
                  <a:chOff x="5436325" y="1939775"/>
                  <a:chExt cx="559700" cy="974825"/>
                </a:xfrm>
              </p:grpSpPr>
              <p:sp>
                <p:nvSpPr>
                  <p:cNvPr id="219" name="Google Shape;219;p27"/>
                  <p:cNvSpPr/>
                  <p:nvPr/>
                </p:nvSpPr>
                <p:spPr>
                  <a:xfrm>
                    <a:off x="5436325" y="1939775"/>
                    <a:ext cx="559700" cy="974825"/>
                  </a:xfrm>
                  <a:custGeom>
                    <a:avLst/>
                    <a:gdLst/>
                    <a:ahLst/>
                    <a:cxnLst/>
                    <a:rect l="l" t="t" r="r" b="b"/>
                    <a:pathLst>
                      <a:path w="22388" h="38993" extrusionOk="0">
                        <a:moveTo>
                          <a:pt x="18492" y="1"/>
                        </a:moveTo>
                        <a:cubicBezTo>
                          <a:pt x="18390" y="1"/>
                          <a:pt x="18280" y="13"/>
                          <a:pt x="18159" y="38"/>
                        </a:cubicBezTo>
                        <a:cubicBezTo>
                          <a:pt x="15527" y="580"/>
                          <a:pt x="16878" y="4177"/>
                          <a:pt x="13779" y="5251"/>
                        </a:cubicBezTo>
                        <a:cubicBezTo>
                          <a:pt x="10679" y="6324"/>
                          <a:pt x="9143" y="9411"/>
                          <a:pt x="10232" y="12230"/>
                        </a:cubicBezTo>
                        <a:cubicBezTo>
                          <a:pt x="11551" y="15639"/>
                          <a:pt x="9649" y="14162"/>
                          <a:pt x="6636" y="16790"/>
                        </a:cubicBezTo>
                        <a:cubicBezTo>
                          <a:pt x="3623" y="19417"/>
                          <a:pt x="7202" y="21086"/>
                          <a:pt x="6854" y="24074"/>
                        </a:cubicBezTo>
                        <a:cubicBezTo>
                          <a:pt x="6505" y="27061"/>
                          <a:pt x="2149" y="27199"/>
                          <a:pt x="1228" y="30842"/>
                        </a:cubicBezTo>
                        <a:cubicBezTo>
                          <a:pt x="0" y="35701"/>
                          <a:pt x="7886" y="38387"/>
                          <a:pt x="7886" y="38387"/>
                        </a:cubicBezTo>
                        <a:cubicBezTo>
                          <a:pt x="9128" y="38738"/>
                          <a:pt x="10736" y="38992"/>
                          <a:pt x="12390" y="38992"/>
                        </a:cubicBezTo>
                        <a:cubicBezTo>
                          <a:pt x="14881" y="38992"/>
                          <a:pt x="17477" y="38414"/>
                          <a:pt x="19090" y="36716"/>
                        </a:cubicBezTo>
                        <a:cubicBezTo>
                          <a:pt x="21774" y="33891"/>
                          <a:pt x="18967" y="31271"/>
                          <a:pt x="17714" y="28098"/>
                        </a:cubicBezTo>
                        <a:cubicBezTo>
                          <a:pt x="16460" y="24927"/>
                          <a:pt x="21436" y="25519"/>
                          <a:pt x="21366" y="21870"/>
                        </a:cubicBezTo>
                        <a:cubicBezTo>
                          <a:pt x="21297" y="18223"/>
                          <a:pt x="20221" y="19114"/>
                          <a:pt x="19041" y="16549"/>
                        </a:cubicBezTo>
                        <a:cubicBezTo>
                          <a:pt x="17861" y="13984"/>
                          <a:pt x="21243" y="13026"/>
                          <a:pt x="21816" y="10829"/>
                        </a:cubicBezTo>
                        <a:cubicBezTo>
                          <a:pt x="22388" y="8633"/>
                          <a:pt x="20508" y="7064"/>
                          <a:pt x="19937" y="5159"/>
                        </a:cubicBezTo>
                        <a:cubicBezTo>
                          <a:pt x="19399" y="3361"/>
                          <a:pt x="20199" y="1"/>
                          <a:pt x="18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28175" y="2114475"/>
                    <a:ext cx="235075" cy="788950"/>
                  </a:xfrm>
                  <a:custGeom>
                    <a:avLst/>
                    <a:gdLst/>
                    <a:ahLst/>
                    <a:cxnLst/>
                    <a:rect l="l" t="t" r="r" b="b"/>
                    <a:pathLst>
                      <a:path w="9403" h="31558" extrusionOk="0">
                        <a:moveTo>
                          <a:pt x="9222" y="1"/>
                        </a:moveTo>
                        <a:cubicBezTo>
                          <a:pt x="9157" y="1"/>
                          <a:pt x="9095" y="42"/>
                          <a:pt x="9072" y="107"/>
                        </a:cubicBezTo>
                        <a:cubicBezTo>
                          <a:pt x="9033" y="211"/>
                          <a:pt x="5209" y="10503"/>
                          <a:pt x="4630" y="15825"/>
                        </a:cubicBezTo>
                        <a:cubicBezTo>
                          <a:pt x="4050" y="21163"/>
                          <a:pt x="1166" y="30101"/>
                          <a:pt x="93" y="31291"/>
                        </a:cubicBezTo>
                        <a:cubicBezTo>
                          <a:pt x="0" y="31393"/>
                          <a:pt x="74" y="31556"/>
                          <a:pt x="212" y="31557"/>
                        </a:cubicBezTo>
                        <a:cubicBezTo>
                          <a:pt x="256" y="31556"/>
                          <a:pt x="299" y="31538"/>
                          <a:pt x="330" y="31503"/>
                        </a:cubicBezTo>
                        <a:cubicBezTo>
                          <a:pt x="1453" y="30257"/>
                          <a:pt x="4348" y="21365"/>
                          <a:pt x="4947" y="15858"/>
                        </a:cubicBezTo>
                        <a:cubicBezTo>
                          <a:pt x="5520" y="10577"/>
                          <a:pt x="9332" y="321"/>
                          <a:pt x="9370" y="219"/>
                        </a:cubicBezTo>
                        <a:cubicBezTo>
                          <a:pt x="9402" y="135"/>
                          <a:pt x="9361" y="42"/>
                          <a:pt x="9277" y="10"/>
                        </a:cubicBezTo>
                        <a:cubicBezTo>
                          <a:pt x="9259" y="4"/>
                          <a:pt x="9240" y="1"/>
                          <a:pt x="922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656100" y="2418600"/>
                    <a:ext cx="200975" cy="124200"/>
                  </a:xfrm>
                  <a:custGeom>
                    <a:avLst/>
                    <a:gdLst/>
                    <a:ahLst/>
                    <a:cxnLst/>
                    <a:rect l="l" t="t" r="r" b="b"/>
                    <a:pathLst>
                      <a:path w="8039" h="4968" extrusionOk="0">
                        <a:moveTo>
                          <a:pt x="182" y="1"/>
                        </a:moveTo>
                        <a:cubicBezTo>
                          <a:pt x="124" y="1"/>
                          <a:pt x="68" y="33"/>
                          <a:pt x="40" y="89"/>
                        </a:cubicBezTo>
                        <a:cubicBezTo>
                          <a:pt x="0" y="167"/>
                          <a:pt x="32" y="263"/>
                          <a:pt x="111" y="302"/>
                        </a:cubicBezTo>
                        <a:cubicBezTo>
                          <a:pt x="138" y="315"/>
                          <a:pt x="2869" y="1718"/>
                          <a:pt x="3366" y="4834"/>
                        </a:cubicBezTo>
                        <a:cubicBezTo>
                          <a:pt x="3377" y="4895"/>
                          <a:pt x="3423" y="4946"/>
                          <a:pt x="3484" y="4962"/>
                        </a:cubicBezTo>
                        <a:cubicBezTo>
                          <a:pt x="3496" y="4966"/>
                          <a:pt x="3510" y="4967"/>
                          <a:pt x="3523" y="4967"/>
                        </a:cubicBezTo>
                        <a:cubicBezTo>
                          <a:pt x="3572" y="4967"/>
                          <a:pt x="3618" y="4945"/>
                          <a:pt x="3648" y="4906"/>
                        </a:cubicBezTo>
                        <a:cubicBezTo>
                          <a:pt x="3674" y="4873"/>
                          <a:pt x="6211" y="1634"/>
                          <a:pt x="7909" y="1017"/>
                        </a:cubicBezTo>
                        <a:cubicBezTo>
                          <a:pt x="7994" y="988"/>
                          <a:pt x="8039" y="895"/>
                          <a:pt x="8009" y="811"/>
                        </a:cubicBezTo>
                        <a:cubicBezTo>
                          <a:pt x="7986" y="746"/>
                          <a:pt x="7924" y="707"/>
                          <a:pt x="7859" y="707"/>
                        </a:cubicBezTo>
                        <a:cubicBezTo>
                          <a:pt x="7840" y="707"/>
                          <a:pt x="7820" y="710"/>
                          <a:pt x="7800" y="718"/>
                        </a:cubicBezTo>
                        <a:cubicBezTo>
                          <a:pt x="6299" y="1263"/>
                          <a:pt x="4279" y="3626"/>
                          <a:pt x="3615" y="4439"/>
                        </a:cubicBezTo>
                        <a:cubicBezTo>
                          <a:pt x="2956" y="1405"/>
                          <a:pt x="281" y="32"/>
                          <a:pt x="254" y="18"/>
                        </a:cubicBezTo>
                        <a:cubicBezTo>
                          <a:pt x="231" y="6"/>
                          <a:pt x="206" y="1"/>
                          <a:pt x="18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5752825" y="2199475"/>
                    <a:ext cx="142150" cy="109125"/>
                  </a:xfrm>
                  <a:custGeom>
                    <a:avLst/>
                    <a:gdLst/>
                    <a:ahLst/>
                    <a:cxnLst/>
                    <a:rect l="l" t="t" r="r" b="b"/>
                    <a:pathLst>
                      <a:path w="5686" h="4365" extrusionOk="0">
                        <a:moveTo>
                          <a:pt x="176" y="0"/>
                        </a:moveTo>
                        <a:cubicBezTo>
                          <a:pt x="134" y="0"/>
                          <a:pt x="91" y="17"/>
                          <a:pt x="60" y="51"/>
                        </a:cubicBezTo>
                        <a:cubicBezTo>
                          <a:pt x="1" y="115"/>
                          <a:pt x="3" y="216"/>
                          <a:pt x="67" y="276"/>
                        </a:cubicBezTo>
                        <a:cubicBezTo>
                          <a:pt x="86" y="292"/>
                          <a:pt x="1811" y="1931"/>
                          <a:pt x="1577" y="4190"/>
                        </a:cubicBezTo>
                        <a:cubicBezTo>
                          <a:pt x="1567" y="4282"/>
                          <a:pt x="1640" y="4364"/>
                          <a:pt x="1733" y="4364"/>
                        </a:cubicBezTo>
                        <a:cubicBezTo>
                          <a:pt x="1734" y="4364"/>
                          <a:pt x="1734" y="4364"/>
                          <a:pt x="1735" y="4364"/>
                        </a:cubicBezTo>
                        <a:cubicBezTo>
                          <a:pt x="1784" y="4364"/>
                          <a:pt x="1830" y="4342"/>
                          <a:pt x="1860" y="4304"/>
                        </a:cubicBezTo>
                        <a:cubicBezTo>
                          <a:pt x="1879" y="4279"/>
                          <a:pt x="3826" y="1826"/>
                          <a:pt x="5552" y="1258"/>
                        </a:cubicBezTo>
                        <a:cubicBezTo>
                          <a:pt x="5638" y="1232"/>
                          <a:pt x="5686" y="1140"/>
                          <a:pt x="5658" y="1056"/>
                        </a:cubicBezTo>
                        <a:cubicBezTo>
                          <a:pt x="5635" y="989"/>
                          <a:pt x="5574" y="947"/>
                          <a:pt x="5507" y="947"/>
                        </a:cubicBezTo>
                        <a:cubicBezTo>
                          <a:pt x="5489" y="947"/>
                          <a:pt x="5471" y="950"/>
                          <a:pt x="5452" y="957"/>
                        </a:cubicBezTo>
                        <a:cubicBezTo>
                          <a:pt x="4039" y="1422"/>
                          <a:pt x="2548" y="3010"/>
                          <a:pt x="1917" y="3739"/>
                        </a:cubicBezTo>
                        <a:cubicBezTo>
                          <a:pt x="1910" y="1581"/>
                          <a:pt x="356" y="108"/>
                          <a:pt x="285" y="43"/>
                        </a:cubicBezTo>
                        <a:cubicBezTo>
                          <a:pt x="254" y="15"/>
                          <a:pt x="215" y="0"/>
                          <a:pt x="176"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625875" y="2633075"/>
                    <a:ext cx="188700" cy="149625"/>
                  </a:xfrm>
                  <a:custGeom>
                    <a:avLst/>
                    <a:gdLst/>
                    <a:ahLst/>
                    <a:cxnLst/>
                    <a:rect l="l" t="t" r="r" b="b"/>
                    <a:pathLst>
                      <a:path w="7548" h="5985" extrusionOk="0">
                        <a:moveTo>
                          <a:pt x="182" y="0"/>
                        </a:moveTo>
                        <a:cubicBezTo>
                          <a:pt x="154" y="0"/>
                          <a:pt x="125" y="8"/>
                          <a:pt x="99" y="24"/>
                        </a:cubicBezTo>
                        <a:cubicBezTo>
                          <a:pt x="26" y="70"/>
                          <a:pt x="1" y="166"/>
                          <a:pt x="45" y="240"/>
                        </a:cubicBezTo>
                        <a:cubicBezTo>
                          <a:pt x="1219" y="2138"/>
                          <a:pt x="2189" y="5828"/>
                          <a:pt x="2198" y="5865"/>
                        </a:cubicBezTo>
                        <a:cubicBezTo>
                          <a:pt x="2212" y="5921"/>
                          <a:pt x="2257" y="5966"/>
                          <a:pt x="2315" y="5980"/>
                        </a:cubicBezTo>
                        <a:cubicBezTo>
                          <a:pt x="2327" y="5983"/>
                          <a:pt x="2340" y="5984"/>
                          <a:pt x="2351" y="5984"/>
                        </a:cubicBezTo>
                        <a:cubicBezTo>
                          <a:pt x="2397" y="5984"/>
                          <a:pt x="2439" y="5965"/>
                          <a:pt x="2469" y="5931"/>
                        </a:cubicBezTo>
                        <a:cubicBezTo>
                          <a:pt x="3925" y="4306"/>
                          <a:pt x="7419" y="1980"/>
                          <a:pt x="7454" y="1957"/>
                        </a:cubicBezTo>
                        <a:cubicBezTo>
                          <a:pt x="7528" y="1908"/>
                          <a:pt x="7547" y="1810"/>
                          <a:pt x="7499" y="1736"/>
                        </a:cubicBezTo>
                        <a:cubicBezTo>
                          <a:pt x="7468" y="1690"/>
                          <a:pt x="7418" y="1665"/>
                          <a:pt x="7367" y="1665"/>
                        </a:cubicBezTo>
                        <a:cubicBezTo>
                          <a:pt x="7336" y="1665"/>
                          <a:pt x="7306" y="1674"/>
                          <a:pt x="7279" y="1692"/>
                        </a:cubicBezTo>
                        <a:cubicBezTo>
                          <a:pt x="7141" y="1784"/>
                          <a:pt x="3997" y="3876"/>
                          <a:pt x="2430" y="5507"/>
                        </a:cubicBezTo>
                        <a:cubicBezTo>
                          <a:pt x="2180" y="4600"/>
                          <a:pt x="1337" y="1725"/>
                          <a:pt x="315" y="73"/>
                        </a:cubicBezTo>
                        <a:cubicBezTo>
                          <a:pt x="285" y="26"/>
                          <a:pt x="234" y="0"/>
                          <a:pt x="182"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27"/>
              <p:cNvGrpSpPr/>
              <p:nvPr/>
            </p:nvGrpSpPr>
            <p:grpSpPr>
              <a:xfrm>
                <a:off x="6636111" y="1782196"/>
                <a:ext cx="1362206" cy="878776"/>
                <a:chOff x="5745450" y="2914875"/>
                <a:chExt cx="974675" cy="628775"/>
              </a:xfrm>
            </p:grpSpPr>
            <p:sp>
              <p:nvSpPr>
                <p:cNvPr id="225" name="Google Shape;225;p27"/>
                <p:cNvSpPr/>
                <p:nvPr/>
              </p:nvSpPr>
              <p:spPr>
                <a:xfrm>
                  <a:off x="5745450" y="2914875"/>
                  <a:ext cx="974675" cy="628775"/>
                </a:xfrm>
                <a:custGeom>
                  <a:avLst/>
                  <a:gdLst/>
                  <a:ahLst/>
                  <a:cxnLst/>
                  <a:rect l="l" t="t" r="r" b="b"/>
                  <a:pathLst>
                    <a:path w="38987" h="25151" extrusionOk="0">
                      <a:moveTo>
                        <a:pt x="22109" y="1"/>
                      </a:moveTo>
                      <a:cubicBezTo>
                        <a:pt x="21464" y="1"/>
                        <a:pt x="20721" y="51"/>
                        <a:pt x="19846" y="175"/>
                      </a:cubicBezTo>
                      <a:cubicBezTo>
                        <a:pt x="15021" y="855"/>
                        <a:pt x="15402" y="7206"/>
                        <a:pt x="10217" y="8334"/>
                      </a:cubicBezTo>
                      <a:cubicBezTo>
                        <a:pt x="1" y="10555"/>
                        <a:pt x="4985" y="24919"/>
                        <a:pt x="4985" y="24919"/>
                      </a:cubicBezTo>
                      <a:cubicBezTo>
                        <a:pt x="6482" y="25077"/>
                        <a:pt x="7789" y="25150"/>
                        <a:pt x="8930" y="25150"/>
                      </a:cubicBezTo>
                      <a:cubicBezTo>
                        <a:pt x="18747" y="25150"/>
                        <a:pt x="16335" y="19749"/>
                        <a:pt x="17341" y="16405"/>
                      </a:cubicBezTo>
                      <a:cubicBezTo>
                        <a:pt x="17835" y="14765"/>
                        <a:pt x="18713" y="14389"/>
                        <a:pt x="19979" y="14389"/>
                      </a:cubicBezTo>
                      <a:cubicBezTo>
                        <a:pt x="21049" y="14389"/>
                        <a:pt x="22397" y="14657"/>
                        <a:pt x="24025" y="14657"/>
                      </a:cubicBezTo>
                      <a:cubicBezTo>
                        <a:pt x="24854" y="14657"/>
                        <a:pt x="25755" y="14588"/>
                        <a:pt x="26730" y="14378"/>
                      </a:cubicBezTo>
                      <a:cubicBezTo>
                        <a:pt x="31887" y="13267"/>
                        <a:pt x="30038" y="8677"/>
                        <a:pt x="31409" y="7367"/>
                      </a:cubicBezTo>
                      <a:cubicBezTo>
                        <a:pt x="32777" y="6058"/>
                        <a:pt x="36261" y="7893"/>
                        <a:pt x="37722" y="5242"/>
                      </a:cubicBezTo>
                      <a:cubicBezTo>
                        <a:pt x="38987" y="2943"/>
                        <a:pt x="35633" y="417"/>
                        <a:pt x="32097" y="417"/>
                      </a:cubicBezTo>
                      <a:cubicBezTo>
                        <a:pt x="31554" y="417"/>
                        <a:pt x="31007" y="477"/>
                        <a:pt x="30471" y="606"/>
                      </a:cubicBezTo>
                      <a:cubicBezTo>
                        <a:pt x="29485" y="843"/>
                        <a:pt x="28701" y="934"/>
                        <a:pt x="28031" y="934"/>
                      </a:cubicBezTo>
                      <a:cubicBezTo>
                        <a:pt x="25878" y="934"/>
                        <a:pt x="24893" y="1"/>
                        <a:pt x="22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5865550" y="3017500"/>
                  <a:ext cx="678075" cy="524350"/>
                </a:xfrm>
                <a:custGeom>
                  <a:avLst/>
                  <a:gdLst/>
                  <a:ahLst/>
                  <a:cxnLst/>
                  <a:rect l="l" t="t" r="r" b="b"/>
                  <a:pathLst>
                    <a:path w="27123" h="20974" extrusionOk="0">
                      <a:moveTo>
                        <a:pt x="26677" y="1"/>
                      </a:moveTo>
                      <a:cubicBezTo>
                        <a:pt x="25566" y="1"/>
                        <a:pt x="21393" y="156"/>
                        <a:pt x="16539" y="2265"/>
                      </a:cubicBezTo>
                      <a:cubicBezTo>
                        <a:pt x="11325" y="4530"/>
                        <a:pt x="4229" y="9578"/>
                        <a:pt x="32" y="20759"/>
                      </a:cubicBezTo>
                      <a:cubicBezTo>
                        <a:pt x="1" y="20841"/>
                        <a:pt x="43" y="20932"/>
                        <a:pt x="125" y="20964"/>
                      </a:cubicBezTo>
                      <a:cubicBezTo>
                        <a:pt x="128" y="20965"/>
                        <a:pt x="132" y="20966"/>
                        <a:pt x="136" y="20966"/>
                      </a:cubicBezTo>
                      <a:cubicBezTo>
                        <a:pt x="151" y="20971"/>
                        <a:pt x="167" y="20974"/>
                        <a:pt x="182" y="20974"/>
                      </a:cubicBezTo>
                      <a:cubicBezTo>
                        <a:pt x="246" y="20974"/>
                        <a:pt x="305" y="20934"/>
                        <a:pt x="330" y="20871"/>
                      </a:cubicBezTo>
                      <a:cubicBezTo>
                        <a:pt x="4485" y="9802"/>
                        <a:pt x="11499" y="4806"/>
                        <a:pt x="16652" y="2562"/>
                      </a:cubicBezTo>
                      <a:cubicBezTo>
                        <a:pt x="21469" y="466"/>
                        <a:pt x="25601" y="319"/>
                        <a:pt x="26679" y="319"/>
                      </a:cubicBezTo>
                      <a:cubicBezTo>
                        <a:pt x="26851" y="319"/>
                        <a:pt x="26945" y="323"/>
                        <a:pt x="26952" y="323"/>
                      </a:cubicBezTo>
                      <a:cubicBezTo>
                        <a:pt x="26955" y="323"/>
                        <a:pt x="26958" y="323"/>
                        <a:pt x="26961" y="323"/>
                      </a:cubicBezTo>
                      <a:cubicBezTo>
                        <a:pt x="27045" y="323"/>
                        <a:pt x="27113" y="257"/>
                        <a:pt x="27117" y="172"/>
                      </a:cubicBezTo>
                      <a:cubicBezTo>
                        <a:pt x="27122" y="84"/>
                        <a:pt x="27054" y="11"/>
                        <a:pt x="26966" y="5"/>
                      </a:cubicBezTo>
                      <a:cubicBezTo>
                        <a:pt x="26960" y="5"/>
                        <a:pt x="26860" y="1"/>
                        <a:pt x="2667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29850" y="3217000"/>
                  <a:ext cx="148500" cy="185925"/>
                </a:xfrm>
                <a:custGeom>
                  <a:avLst/>
                  <a:gdLst/>
                  <a:ahLst/>
                  <a:cxnLst/>
                  <a:rect l="l" t="t" r="r" b="b"/>
                  <a:pathLst>
                    <a:path w="5940" h="7437" extrusionOk="0">
                      <a:moveTo>
                        <a:pt x="970" y="0"/>
                      </a:moveTo>
                      <a:cubicBezTo>
                        <a:pt x="956" y="0"/>
                        <a:pt x="942" y="2"/>
                        <a:pt x="928" y="6"/>
                      </a:cubicBezTo>
                      <a:cubicBezTo>
                        <a:pt x="843" y="29"/>
                        <a:pt x="793" y="116"/>
                        <a:pt x="815" y="202"/>
                      </a:cubicBezTo>
                      <a:cubicBezTo>
                        <a:pt x="1665" y="3319"/>
                        <a:pt x="48" y="7177"/>
                        <a:pt x="32" y="7216"/>
                      </a:cubicBezTo>
                      <a:cubicBezTo>
                        <a:pt x="1" y="7290"/>
                        <a:pt x="29" y="7373"/>
                        <a:pt x="98" y="7415"/>
                      </a:cubicBezTo>
                      <a:cubicBezTo>
                        <a:pt x="108" y="7421"/>
                        <a:pt x="120" y="7426"/>
                        <a:pt x="133" y="7430"/>
                      </a:cubicBezTo>
                      <a:cubicBezTo>
                        <a:pt x="148" y="7434"/>
                        <a:pt x="163" y="7436"/>
                        <a:pt x="178" y="7436"/>
                      </a:cubicBezTo>
                      <a:cubicBezTo>
                        <a:pt x="226" y="7436"/>
                        <a:pt x="272" y="7415"/>
                        <a:pt x="303" y="7376"/>
                      </a:cubicBezTo>
                      <a:cubicBezTo>
                        <a:pt x="1948" y="5305"/>
                        <a:pt x="5741" y="5181"/>
                        <a:pt x="5779" y="5180"/>
                      </a:cubicBezTo>
                      <a:cubicBezTo>
                        <a:pt x="5868" y="5180"/>
                        <a:pt x="5939" y="5107"/>
                        <a:pt x="5936" y="5017"/>
                      </a:cubicBezTo>
                      <a:cubicBezTo>
                        <a:pt x="5935" y="4931"/>
                        <a:pt x="5863" y="4863"/>
                        <a:pt x="5778" y="4863"/>
                      </a:cubicBezTo>
                      <a:cubicBezTo>
                        <a:pt x="5776" y="4863"/>
                        <a:pt x="5774" y="4863"/>
                        <a:pt x="5771" y="4863"/>
                      </a:cubicBezTo>
                      <a:cubicBezTo>
                        <a:pt x="5624" y="4867"/>
                        <a:pt x="2479" y="4968"/>
                        <a:pt x="596" y="6613"/>
                      </a:cubicBezTo>
                      <a:cubicBezTo>
                        <a:pt x="1035" y="5322"/>
                        <a:pt x="1784" y="2546"/>
                        <a:pt x="1122" y="118"/>
                      </a:cubicBezTo>
                      <a:cubicBezTo>
                        <a:pt x="1103" y="47"/>
                        <a:pt x="1040" y="0"/>
                        <a:pt x="970"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6097025" y="3050100"/>
                  <a:ext cx="195825" cy="167500"/>
                </a:xfrm>
                <a:custGeom>
                  <a:avLst/>
                  <a:gdLst/>
                  <a:ahLst/>
                  <a:cxnLst/>
                  <a:rect l="l" t="t" r="r" b="b"/>
                  <a:pathLst>
                    <a:path w="7833" h="6700" extrusionOk="0">
                      <a:moveTo>
                        <a:pt x="3485" y="0"/>
                      </a:moveTo>
                      <a:cubicBezTo>
                        <a:pt x="3426" y="0"/>
                        <a:pt x="3369" y="34"/>
                        <a:pt x="3343" y="91"/>
                      </a:cubicBezTo>
                      <a:cubicBezTo>
                        <a:pt x="2542" y="1780"/>
                        <a:pt x="85" y="5493"/>
                        <a:pt x="60" y="5531"/>
                      </a:cubicBezTo>
                      <a:cubicBezTo>
                        <a:pt x="1" y="5619"/>
                        <a:pt x="45" y="5740"/>
                        <a:pt x="146" y="5771"/>
                      </a:cubicBezTo>
                      <a:cubicBezTo>
                        <a:pt x="161" y="5775"/>
                        <a:pt x="175" y="5777"/>
                        <a:pt x="190" y="5777"/>
                      </a:cubicBezTo>
                      <a:cubicBezTo>
                        <a:pt x="204" y="5777"/>
                        <a:pt x="217" y="5775"/>
                        <a:pt x="230" y="5772"/>
                      </a:cubicBezTo>
                      <a:cubicBezTo>
                        <a:pt x="570" y="5690"/>
                        <a:pt x="982" y="5655"/>
                        <a:pt x="1435" y="5655"/>
                      </a:cubicBezTo>
                      <a:cubicBezTo>
                        <a:pt x="3893" y="5655"/>
                        <a:pt x="7573" y="6682"/>
                        <a:pt x="7616" y="6694"/>
                      </a:cubicBezTo>
                      <a:cubicBezTo>
                        <a:pt x="7629" y="6698"/>
                        <a:pt x="7643" y="6700"/>
                        <a:pt x="7657" y="6700"/>
                      </a:cubicBezTo>
                      <a:cubicBezTo>
                        <a:pt x="7726" y="6700"/>
                        <a:pt x="7788" y="6654"/>
                        <a:pt x="7808" y="6585"/>
                      </a:cubicBezTo>
                      <a:cubicBezTo>
                        <a:pt x="7832" y="6503"/>
                        <a:pt x="7786" y="6416"/>
                        <a:pt x="7705" y="6390"/>
                      </a:cubicBezTo>
                      <a:lnTo>
                        <a:pt x="7702" y="6390"/>
                      </a:lnTo>
                      <a:cubicBezTo>
                        <a:pt x="7521" y="6339"/>
                        <a:pt x="3933" y="5337"/>
                        <a:pt x="1444" y="5337"/>
                      </a:cubicBezTo>
                      <a:cubicBezTo>
                        <a:pt x="1117" y="5337"/>
                        <a:pt x="809" y="5354"/>
                        <a:pt x="530" y="5393"/>
                      </a:cubicBezTo>
                      <a:cubicBezTo>
                        <a:pt x="1143" y="4456"/>
                        <a:pt x="2957" y="1645"/>
                        <a:pt x="3630" y="229"/>
                      </a:cubicBezTo>
                      <a:cubicBezTo>
                        <a:pt x="3668" y="149"/>
                        <a:pt x="3634" y="55"/>
                        <a:pt x="3554" y="17"/>
                      </a:cubicBezTo>
                      <a:cubicBezTo>
                        <a:pt x="3532" y="5"/>
                        <a:pt x="3508" y="0"/>
                        <a:pt x="348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6295050" y="2977900"/>
                  <a:ext cx="153750" cy="140975"/>
                </a:xfrm>
                <a:custGeom>
                  <a:avLst/>
                  <a:gdLst/>
                  <a:ahLst/>
                  <a:cxnLst/>
                  <a:rect l="l" t="t" r="r" b="b"/>
                  <a:pathLst>
                    <a:path w="6150" h="5639" extrusionOk="0">
                      <a:moveTo>
                        <a:pt x="3787" y="1"/>
                      </a:moveTo>
                      <a:cubicBezTo>
                        <a:pt x="3736" y="1"/>
                        <a:pt x="3686" y="25"/>
                        <a:pt x="3656" y="71"/>
                      </a:cubicBezTo>
                      <a:cubicBezTo>
                        <a:pt x="2705" y="1398"/>
                        <a:pt x="140" y="3521"/>
                        <a:pt x="116" y="3543"/>
                      </a:cubicBezTo>
                      <a:cubicBezTo>
                        <a:pt x="0" y="3637"/>
                        <a:pt x="67" y="3824"/>
                        <a:pt x="217" y="3824"/>
                      </a:cubicBezTo>
                      <a:cubicBezTo>
                        <a:pt x="218" y="3824"/>
                        <a:pt x="220" y="3824"/>
                        <a:pt x="222" y="3824"/>
                      </a:cubicBezTo>
                      <a:cubicBezTo>
                        <a:pt x="2646" y="3824"/>
                        <a:pt x="5862" y="5600"/>
                        <a:pt x="5895" y="5617"/>
                      </a:cubicBezTo>
                      <a:cubicBezTo>
                        <a:pt x="5904" y="5624"/>
                        <a:pt x="5915" y="5628"/>
                        <a:pt x="5926" y="5630"/>
                      </a:cubicBezTo>
                      <a:lnTo>
                        <a:pt x="5926" y="5632"/>
                      </a:lnTo>
                      <a:cubicBezTo>
                        <a:pt x="5941" y="5636"/>
                        <a:pt x="5956" y="5638"/>
                        <a:pt x="5971" y="5638"/>
                      </a:cubicBezTo>
                      <a:cubicBezTo>
                        <a:pt x="6034" y="5638"/>
                        <a:pt x="6092" y="5602"/>
                        <a:pt x="6118" y="5541"/>
                      </a:cubicBezTo>
                      <a:cubicBezTo>
                        <a:pt x="6149" y="5466"/>
                        <a:pt x="6120" y="5380"/>
                        <a:pt x="6050" y="5341"/>
                      </a:cubicBezTo>
                      <a:cubicBezTo>
                        <a:pt x="5923" y="5268"/>
                        <a:pt x="3063" y="3691"/>
                        <a:pt x="635" y="3521"/>
                      </a:cubicBezTo>
                      <a:cubicBezTo>
                        <a:pt x="1361" y="2902"/>
                        <a:pt x="3132" y="1347"/>
                        <a:pt x="3913" y="256"/>
                      </a:cubicBezTo>
                      <a:cubicBezTo>
                        <a:pt x="3968" y="184"/>
                        <a:pt x="3952" y="83"/>
                        <a:pt x="3880" y="31"/>
                      </a:cubicBezTo>
                      <a:cubicBezTo>
                        <a:pt x="3851" y="10"/>
                        <a:pt x="3819" y="1"/>
                        <a:pt x="378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7"/>
              <p:cNvGrpSpPr/>
              <p:nvPr/>
            </p:nvGrpSpPr>
            <p:grpSpPr>
              <a:xfrm>
                <a:off x="6865841" y="2694654"/>
                <a:ext cx="1395539" cy="780595"/>
                <a:chOff x="5909825" y="3567750"/>
                <a:chExt cx="998525" cy="558525"/>
              </a:xfrm>
            </p:grpSpPr>
            <p:sp>
              <p:nvSpPr>
                <p:cNvPr id="231" name="Google Shape;231;p27"/>
                <p:cNvSpPr/>
                <p:nvPr/>
              </p:nvSpPr>
              <p:spPr>
                <a:xfrm>
                  <a:off x="5909825" y="3567750"/>
                  <a:ext cx="998525" cy="558525"/>
                </a:xfrm>
                <a:custGeom>
                  <a:avLst/>
                  <a:gdLst/>
                  <a:ahLst/>
                  <a:cxnLst/>
                  <a:rect l="l" t="t" r="r" b="b"/>
                  <a:pathLst>
                    <a:path w="39941" h="22341" extrusionOk="0">
                      <a:moveTo>
                        <a:pt x="21196" y="0"/>
                      </a:moveTo>
                      <a:cubicBezTo>
                        <a:pt x="16780" y="0"/>
                        <a:pt x="15579" y="5762"/>
                        <a:pt x="10549" y="5762"/>
                      </a:cubicBezTo>
                      <a:cubicBezTo>
                        <a:pt x="10512" y="5762"/>
                        <a:pt x="10474" y="5762"/>
                        <a:pt x="10436" y="5761"/>
                      </a:cubicBezTo>
                      <a:cubicBezTo>
                        <a:pt x="10375" y="5760"/>
                        <a:pt x="10315" y="5760"/>
                        <a:pt x="10255" y="5760"/>
                      </a:cubicBezTo>
                      <a:cubicBezTo>
                        <a:pt x="1" y="5760"/>
                        <a:pt x="1547" y="20708"/>
                        <a:pt x="1547" y="20708"/>
                      </a:cubicBezTo>
                      <a:cubicBezTo>
                        <a:pt x="4871" y="21869"/>
                        <a:pt x="7290" y="22340"/>
                        <a:pt x="9074" y="22340"/>
                      </a:cubicBezTo>
                      <a:cubicBezTo>
                        <a:pt x="14613" y="22340"/>
                        <a:pt x="14049" y="17802"/>
                        <a:pt x="15523" y="15248"/>
                      </a:cubicBezTo>
                      <a:cubicBezTo>
                        <a:pt x="16160" y="14145"/>
                        <a:pt x="16843" y="13771"/>
                        <a:pt x="17659" y="13771"/>
                      </a:cubicBezTo>
                      <a:cubicBezTo>
                        <a:pt x="19338" y="13771"/>
                        <a:pt x="21577" y="15356"/>
                        <a:pt x="25127" y="15424"/>
                      </a:cubicBezTo>
                      <a:cubicBezTo>
                        <a:pt x="25181" y="15425"/>
                        <a:pt x="25234" y="15426"/>
                        <a:pt x="25287" y="15426"/>
                      </a:cubicBezTo>
                      <a:cubicBezTo>
                        <a:pt x="30386" y="15426"/>
                        <a:pt x="29670" y="10622"/>
                        <a:pt x="31286" y="9671"/>
                      </a:cubicBezTo>
                      <a:cubicBezTo>
                        <a:pt x="31562" y="9508"/>
                        <a:pt x="31877" y="9447"/>
                        <a:pt x="32220" y="9447"/>
                      </a:cubicBezTo>
                      <a:cubicBezTo>
                        <a:pt x="33246" y="9447"/>
                        <a:pt x="34517" y="9995"/>
                        <a:pt x="35735" y="9995"/>
                      </a:cubicBezTo>
                      <a:cubicBezTo>
                        <a:pt x="36510" y="9995"/>
                        <a:pt x="37263" y="9774"/>
                        <a:pt x="37917" y="9048"/>
                      </a:cubicBezTo>
                      <a:cubicBezTo>
                        <a:pt x="39940" y="6807"/>
                        <a:pt x="36081" y="2875"/>
                        <a:pt x="31954" y="2875"/>
                      </a:cubicBezTo>
                      <a:cubicBezTo>
                        <a:pt x="31943" y="2875"/>
                        <a:pt x="31932" y="2875"/>
                        <a:pt x="31921" y="2875"/>
                      </a:cubicBezTo>
                      <a:cubicBezTo>
                        <a:pt x="31894" y="2875"/>
                        <a:pt x="31866" y="2876"/>
                        <a:pt x="31838" y="2876"/>
                      </a:cubicBezTo>
                      <a:cubicBezTo>
                        <a:pt x="26902" y="2876"/>
                        <a:pt x="27508" y="554"/>
                        <a:pt x="21679" y="22"/>
                      </a:cubicBezTo>
                      <a:cubicBezTo>
                        <a:pt x="21514" y="7"/>
                        <a:pt x="21353" y="0"/>
                        <a:pt x="211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943425" y="3716525"/>
                  <a:ext cx="779300" cy="372900"/>
                </a:xfrm>
                <a:custGeom>
                  <a:avLst/>
                  <a:gdLst/>
                  <a:ahLst/>
                  <a:cxnLst/>
                  <a:rect l="l" t="t" r="r" b="b"/>
                  <a:pathLst>
                    <a:path w="31172" h="14916" extrusionOk="0">
                      <a:moveTo>
                        <a:pt x="25353" y="0"/>
                      </a:moveTo>
                      <a:cubicBezTo>
                        <a:pt x="23884" y="0"/>
                        <a:pt x="22197" y="116"/>
                        <a:pt x="20373" y="445"/>
                      </a:cubicBezTo>
                      <a:cubicBezTo>
                        <a:pt x="14780" y="1457"/>
                        <a:pt x="6715" y="4745"/>
                        <a:pt x="72" y="14669"/>
                      </a:cubicBezTo>
                      <a:cubicBezTo>
                        <a:pt x="1" y="14774"/>
                        <a:pt x="76" y="14916"/>
                        <a:pt x="203" y="14916"/>
                      </a:cubicBezTo>
                      <a:cubicBezTo>
                        <a:pt x="255" y="14916"/>
                        <a:pt x="306" y="14889"/>
                        <a:pt x="336" y="14846"/>
                      </a:cubicBezTo>
                      <a:cubicBezTo>
                        <a:pt x="6914" y="5022"/>
                        <a:pt x="14886" y="1764"/>
                        <a:pt x="20415" y="761"/>
                      </a:cubicBezTo>
                      <a:cubicBezTo>
                        <a:pt x="22226" y="432"/>
                        <a:pt x="23901" y="318"/>
                        <a:pt x="25357" y="318"/>
                      </a:cubicBezTo>
                      <a:cubicBezTo>
                        <a:pt x="28723" y="318"/>
                        <a:pt x="30924" y="931"/>
                        <a:pt x="30955" y="939"/>
                      </a:cubicBezTo>
                      <a:cubicBezTo>
                        <a:pt x="30968" y="943"/>
                        <a:pt x="30982" y="944"/>
                        <a:pt x="30995" y="944"/>
                      </a:cubicBezTo>
                      <a:cubicBezTo>
                        <a:pt x="31064" y="944"/>
                        <a:pt x="31128" y="898"/>
                        <a:pt x="31148" y="829"/>
                      </a:cubicBezTo>
                      <a:cubicBezTo>
                        <a:pt x="31171" y="746"/>
                        <a:pt x="31124" y="660"/>
                        <a:pt x="31043" y="633"/>
                      </a:cubicBezTo>
                      <a:cubicBezTo>
                        <a:pt x="31011" y="624"/>
                        <a:pt x="28772" y="0"/>
                        <a:pt x="25353"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037675" y="3792275"/>
                  <a:ext cx="158600" cy="176625"/>
                </a:xfrm>
                <a:custGeom>
                  <a:avLst/>
                  <a:gdLst/>
                  <a:ahLst/>
                  <a:cxnLst/>
                  <a:rect l="l" t="t" r="r" b="b"/>
                  <a:pathLst>
                    <a:path w="6344" h="7065" extrusionOk="0">
                      <a:moveTo>
                        <a:pt x="2603" y="0"/>
                      </a:moveTo>
                      <a:cubicBezTo>
                        <a:pt x="2602" y="0"/>
                        <a:pt x="2601" y="0"/>
                        <a:pt x="2600" y="0"/>
                      </a:cubicBezTo>
                      <a:cubicBezTo>
                        <a:pt x="2512" y="3"/>
                        <a:pt x="2444" y="76"/>
                        <a:pt x="2447" y="164"/>
                      </a:cubicBezTo>
                      <a:cubicBezTo>
                        <a:pt x="2560" y="3392"/>
                        <a:pt x="103" y="6779"/>
                        <a:pt x="78" y="6812"/>
                      </a:cubicBezTo>
                      <a:cubicBezTo>
                        <a:pt x="0" y="6918"/>
                        <a:pt x="75" y="7065"/>
                        <a:pt x="206" y="7065"/>
                      </a:cubicBezTo>
                      <a:cubicBezTo>
                        <a:pt x="241" y="7065"/>
                        <a:pt x="276" y="7053"/>
                        <a:pt x="303" y="7030"/>
                      </a:cubicBezTo>
                      <a:cubicBezTo>
                        <a:pt x="1385" y="6176"/>
                        <a:pt x="2913" y="5970"/>
                        <a:pt x="4134" y="5970"/>
                      </a:cubicBezTo>
                      <a:cubicBezTo>
                        <a:pt x="5257" y="5970"/>
                        <a:pt x="6120" y="6144"/>
                        <a:pt x="6138" y="6148"/>
                      </a:cubicBezTo>
                      <a:cubicBezTo>
                        <a:pt x="6147" y="6150"/>
                        <a:pt x="6157" y="6151"/>
                        <a:pt x="6167" y="6151"/>
                      </a:cubicBezTo>
                      <a:cubicBezTo>
                        <a:pt x="6241" y="6151"/>
                        <a:pt x="6308" y="6099"/>
                        <a:pt x="6325" y="6024"/>
                      </a:cubicBezTo>
                      <a:cubicBezTo>
                        <a:pt x="6343" y="5938"/>
                        <a:pt x="6288" y="5854"/>
                        <a:pt x="6202" y="5836"/>
                      </a:cubicBezTo>
                      <a:cubicBezTo>
                        <a:pt x="6127" y="5820"/>
                        <a:pt x="5255" y="5644"/>
                        <a:pt x="4126" y="5644"/>
                      </a:cubicBezTo>
                      <a:cubicBezTo>
                        <a:pt x="3085" y="5644"/>
                        <a:pt x="1824" y="5794"/>
                        <a:pt x="765" y="6355"/>
                      </a:cubicBezTo>
                      <a:cubicBezTo>
                        <a:pt x="1487" y="5199"/>
                        <a:pt x="2852" y="2668"/>
                        <a:pt x="2764" y="154"/>
                      </a:cubicBezTo>
                      <a:cubicBezTo>
                        <a:pt x="2759" y="68"/>
                        <a:pt x="2688" y="0"/>
                        <a:pt x="2603"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6248225" y="3682425"/>
                  <a:ext cx="187325" cy="187225"/>
                </a:xfrm>
                <a:custGeom>
                  <a:avLst/>
                  <a:gdLst/>
                  <a:ahLst/>
                  <a:cxnLst/>
                  <a:rect l="l" t="t" r="r" b="b"/>
                  <a:pathLst>
                    <a:path w="7493" h="7489" extrusionOk="0">
                      <a:moveTo>
                        <a:pt x="4671" y="1"/>
                      </a:moveTo>
                      <a:cubicBezTo>
                        <a:pt x="4625" y="1"/>
                        <a:pt x="4579" y="21"/>
                        <a:pt x="4548" y="61"/>
                      </a:cubicBezTo>
                      <a:cubicBezTo>
                        <a:pt x="3381" y="1520"/>
                        <a:pt x="139" y="4573"/>
                        <a:pt x="106" y="4604"/>
                      </a:cubicBezTo>
                      <a:cubicBezTo>
                        <a:pt x="1" y="4702"/>
                        <a:pt x="70" y="4878"/>
                        <a:pt x="215" y="4878"/>
                      </a:cubicBezTo>
                      <a:cubicBezTo>
                        <a:pt x="219" y="4879"/>
                        <a:pt x="222" y="4879"/>
                        <a:pt x="226" y="4879"/>
                      </a:cubicBezTo>
                      <a:cubicBezTo>
                        <a:pt x="230" y="4879"/>
                        <a:pt x="234" y="4879"/>
                        <a:pt x="238" y="4878"/>
                      </a:cubicBezTo>
                      <a:cubicBezTo>
                        <a:pt x="2492" y="4878"/>
                        <a:pt x="7148" y="7441"/>
                        <a:pt x="7195" y="7467"/>
                      </a:cubicBezTo>
                      <a:cubicBezTo>
                        <a:pt x="7217" y="7481"/>
                        <a:pt x="7245" y="7488"/>
                        <a:pt x="7271" y="7488"/>
                      </a:cubicBezTo>
                      <a:lnTo>
                        <a:pt x="7272" y="7487"/>
                      </a:lnTo>
                      <a:cubicBezTo>
                        <a:pt x="7436" y="7487"/>
                        <a:pt x="7493" y="7268"/>
                        <a:pt x="7348" y="7190"/>
                      </a:cubicBezTo>
                      <a:cubicBezTo>
                        <a:pt x="7164" y="7087"/>
                        <a:pt x="3011" y="4801"/>
                        <a:pt x="596" y="4578"/>
                      </a:cubicBezTo>
                      <a:cubicBezTo>
                        <a:pt x="1406" y="3806"/>
                        <a:pt x="3816" y="1485"/>
                        <a:pt x="4796" y="259"/>
                      </a:cubicBezTo>
                      <a:cubicBezTo>
                        <a:pt x="4851" y="191"/>
                        <a:pt x="4839" y="91"/>
                        <a:pt x="4771" y="36"/>
                      </a:cubicBezTo>
                      <a:cubicBezTo>
                        <a:pt x="4741" y="12"/>
                        <a:pt x="4706" y="1"/>
                        <a:pt x="4671"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469550" y="3659225"/>
                  <a:ext cx="140175" cy="149925"/>
                </a:xfrm>
                <a:custGeom>
                  <a:avLst/>
                  <a:gdLst/>
                  <a:ahLst/>
                  <a:cxnLst/>
                  <a:rect l="l" t="t" r="r" b="b"/>
                  <a:pathLst>
                    <a:path w="5607" h="5997" extrusionOk="0">
                      <a:moveTo>
                        <a:pt x="4481" y="1"/>
                      </a:moveTo>
                      <a:cubicBezTo>
                        <a:pt x="4443" y="1"/>
                        <a:pt x="4405" y="15"/>
                        <a:pt x="4374" y="42"/>
                      </a:cubicBezTo>
                      <a:cubicBezTo>
                        <a:pt x="3145" y="1116"/>
                        <a:pt x="163" y="2598"/>
                        <a:pt x="133" y="2612"/>
                      </a:cubicBezTo>
                      <a:cubicBezTo>
                        <a:pt x="1" y="2678"/>
                        <a:pt x="23" y="2876"/>
                        <a:pt x="168" y="2910"/>
                      </a:cubicBezTo>
                      <a:cubicBezTo>
                        <a:pt x="2528" y="3460"/>
                        <a:pt x="5257" y="5931"/>
                        <a:pt x="5284" y="5955"/>
                      </a:cubicBezTo>
                      <a:cubicBezTo>
                        <a:pt x="5315" y="5982"/>
                        <a:pt x="5353" y="5996"/>
                        <a:pt x="5392" y="5996"/>
                      </a:cubicBezTo>
                      <a:cubicBezTo>
                        <a:pt x="5537" y="5996"/>
                        <a:pt x="5607" y="5818"/>
                        <a:pt x="5499" y="5719"/>
                      </a:cubicBezTo>
                      <a:cubicBezTo>
                        <a:pt x="5392" y="5622"/>
                        <a:pt x="2972" y="3432"/>
                        <a:pt x="644" y="2710"/>
                      </a:cubicBezTo>
                      <a:cubicBezTo>
                        <a:pt x="1493" y="2274"/>
                        <a:pt x="3573" y="1165"/>
                        <a:pt x="4583" y="282"/>
                      </a:cubicBezTo>
                      <a:cubicBezTo>
                        <a:pt x="4652" y="225"/>
                        <a:pt x="4660" y="122"/>
                        <a:pt x="4601" y="55"/>
                      </a:cubicBezTo>
                      <a:cubicBezTo>
                        <a:pt x="4570" y="19"/>
                        <a:pt x="4525" y="1"/>
                        <a:pt x="4481"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27"/>
            <p:cNvGrpSpPr/>
            <p:nvPr/>
          </p:nvGrpSpPr>
          <p:grpSpPr>
            <a:xfrm>
              <a:off x="2457676" y="1479686"/>
              <a:ext cx="4228648" cy="3699342"/>
              <a:chOff x="-1577200" y="2017900"/>
              <a:chExt cx="3025650" cy="2646925"/>
            </a:xfrm>
          </p:grpSpPr>
          <p:grpSp>
            <p:nvGrpSpPr>
              <p:cNvPr id="237" name="Google Shape;237;p27"/>
              <p:cNvGrpSpPr/>
              <p:nvPr/>
            </p:nvGrpSpPr>
            <p:grpSpPr>
              <a:xfrm>
                <a:off x="-1577200" y="2017900"/>
                <a:ext cx="3025650" cy="2646925"/>
                <a:chOff x="2962150" y="2695250"/>
                <a:chExt cx="3025650" cy="2646925"/>
              </a:xfrm>
            </p:grpSpPr>
            <p:sp>
              <p:nvSpPr>
                <p:cNvPr id="238" name="Google Shape;238;p27"/>
                <p:cNvSpPr/>
                <p:nvPr/>
              </p:nvSpPr>
              <p:spPr>
                <a:xfrm>
                  <a:off x="4386875" y="4728200"/>
                  <a:ext cx="527900" cy="610300"/>
                </a:xfrm>
                <a:custGeom>
                  <a:avLst/>
                  <a:gdLst/>
                  <a:ahLst/>
                  <a:cxnLst/>
                  <a:rect l="l" t="t" r="r" b="b"/>
                  <a:pathLst>
                    <a:path w="21116" h="24412" extrusionOk="0">
                      <a:moveTo>
                        <a:pt x="0" y="1"/>
                      </a:moveTo>
                      <a:lnTo>
                        <a:pt x="0" y="24411"/>
                      </a:lnTo>
                      <a:lnTo>
                        <a:pt x="21116" y="24411"/>
                      </a:lnTo>
                      <a:lnTo>
                        <a:pt x="13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7"/>
                <p:cNvGrpSpPr/>
                <p:nvPr/>
              </p:nvGrpSpPr>
              <p:grpSpPr>
                <a:xfrm>
                  <a:off x="2962150" y="2695250"/>
                  <a:ext cx="3025650" cy="2646925"/>
                  <a:chOff x="2962150" y="2695250"/>
                  <a:chExt cx="3025650" cy="2646925"/>
                </a:xfrm>
              </p:grpSpPr>
              <p:sp>
                <p:nvSpPr>
                  <p:cNvPr id="240" name="Google Shape;240;p27"/>
                  <p:cNvSpPr/>
                  <p:nvPr/>
                </p:nvSpPr>
                <p:spPr>
                  <a:xfrm>
                    <a:off x="2962150" y="2695250"/>
                    <a:ext cx="3025650" cy="1892325"/>
                  </a:xfrm>
                  <a:custGeom>
                    <a:avLst/>
                    <a:gdLst/>
                    <a:ahLst/>
                    <a:cxnLst/>
                    <a:rect l="l" t="t" r="r" b="b"/>
                    <a:pathLst>
                      <a:path w="121026" h="75693" extrusionOk="0">
                        <a:moveTo>
                          <a:pt x="2014" y="1"/>
                        </a:moveTo>
                        <a:cubicBezTo>
                          <a:pt x="906" y="1"/>
                          <a:pt x="0" y="966"/>
                          <a:pt x="0" y="2147"/>
                        </a:cubicBezTo>
                        <a:lnTo>
                          <a:pt x="0" y="75693"/>
                        </a:lnTo>
                        <a:lnTo>
                          <a:pt x="121026" y="75693"/>
                        </a:lnTo>
                        <a:lnTo>
                          <a:pt x="121026" y="2147"/>
                        </a:lnTo>
                        <a:cubicBezTo>
                          <a:pt x="121026" y="966"/>
                          <a:pt x="120120" y="1"/>
                          <a:pt x="119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962150" y="4573950"/>
                    <a:ext cx="3025650" cy="308575"/>
                  </a:xfrm>
                  <a:custGeom>
                    <a:avLst/>
                    <a:gdLst/>
                    <a:ahLst/>
                    <a:cxnLst/>
                    <a:rect l="l" t="t" r="r" b="b"/>
                    <a:pathLst>
                      <a:path w="121026" h="12343" extrusionOk="0">
                        <a:moveTo>
                          <a:pt x="0" y="1"/>
                        </a:moveTo>
                        <a:lnTo>
                          <a:pt x="0" y="10837"/>
                        </a:lnTo>
                        <a:cubicBezTo>
                          <a:pt x="0" y="11666"/>
                          <a:pt x="906" y="12342"/>
                          <a:pt x="2014" y="12342"/>
                        </a:cubicBezTo>
                        <a:lnTo>
                          <a:pt x="119013" y="12342"/>
                        </a:lnTo>
                        <a:cubicBezTo>
                          <a:pt x="120120" y="12342"/>
                          <a:pt x="121026" y="11666"/>
                          <a:pt x="121026" y="10837"/>
                        </a:cubicBezTo>
                        <a:lnTo>
                          <a:pt x="1210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3122975" y="2856850"/>
                    <a:ext cx="2685900" cy="1564875"/>
                  </a:xfrm>
                  <a:custGeom>
                    <a:avLst/>
                    <a:gdLst/>
                    <a:ahLst/>
                    <a:cxnLst/>
                    <a:rect l="l" t="t" r="r" b="b"/>
                    <a:pathLst>
                      <a:path w="107436" h="62595" extrusionOk="0">
                        <a:moveTo>
                          <a:pt x="1" y="0"/>
                        </a:moveTo>
                        <a:lnTo>
                          <a:pt x="1" y="62595"/>
                        </a:lnTo>
                        <a:lnTo>
                          <a:pt x="107435" y="62595"/>
                        </a:lnTo>
                        <a:lnTo>
                          <a:pt x="107435" y="0"/>
                        </a:lnTo>
                        <a:close/>
                      </a:path>
                    </a:pathLst>
                  </a:custGeom>
                  <a:solidFill>
                    <a:srgbClr val="ABE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3122975" y="2858925"/>
                    <a:ext cx="2685925" cy="1564875"/>
                  </a:xfrm>
                  <a:custGeom>
                    <a:avLst/>
                    <a:gdLst/>
                    <a:ahLst/>
                    <a:cxnLst/>
                    <a:rect l="l" t="t" r="r" b="b"/>
                    <a:pathLst>
                      <a:path w="107437" h="62595" extrusionOk="0">
                        <a:moveTo>
                          <a:pt x="107437" y="0"/>
                        </a:moveTo>
                        <a:lnTo>
                          <a:pt x="1" y="62594"/>
                        </a:lnTo>
                        <a:lnTo>
                          <a:pt x="107437" y="62594"/>
                        </a:lnTo>
                        <a:lnTo>
                          <a:pt x="107437" y="0"/>
                        </a:lnTo>
                        <a:close/>
                      </a:path>
                    </a:pathLst>
                  </a:custGeom>
                  <a:solidFill>
                    <a:srgbClr val="99D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4017100" y="4728200"/>
                    <a:ext cx="527875" cy="610300"/>
                  </a:xfrm>
                  <a:custGeom>
                    <a:avLst/>
                    <a:gdLst/>
                    <a:ahLst/>
                    <a:cxnLst/>
                    <a:rect l="l" t="t" r="r" b="b"/>
                    <a:pathLst>
                      <a:path w="21115" h="24412" extrusionOk="0">
                        <a:moveTo>
                          <a:pt x="8047" y="1"/>
                        </a:moveTo>
                        <a:lnTo>
                          <a:pt x="0" y="24411"/>
                        </a:lnTo>
                        <a:lnTo>
                          <a:pt x="21115" y="24411"/>
                        </a:lnTo>
                        <a:lnTo>
                          <a:pt x="21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3869000" y="5239550"/>
                    <a:ext cx="1193850" cy="102625"/>
                  </a:xfrm>
                  <a:custGeom>
                    <a:avLst/>
                    <a:gdLst/>
                    <a:ahLst/>
                    <a:cxnLst/>
                    <a:rect l="l" t="t" r="r" b="b"/>
                    <a:pathLst>
                      <a:path w="47754" h="4105" extrusionOk="0">
                        <a:moveTo>
                          <a:pt x="1825" y="0"/>
                        </a:moveTo>
                        <a:cubicBezTo>
                          <a:pt x="815" y="0"/>
                          <a:pt x="1" y="815"/>
                          <a:pt x="1" y="1824"/>
                        </a:cubicBezTo>
                        <a:lnTo>
                          <a:pt x="1" y="2281"/>
                        </a:lnTo>
                        <a:cubicBezTo>
                          <a:pt x="1" y="3290"/>
                          <a:pt x="815" y="4104"/>
                          <a:pt x="1825" y="4104"/>
                        </a:cubicBezTo>
                        <a:lnTo>
                          <a:pt x="45929" y="4104"/>
                        </a:lnTo>
                        <a:cubicBezTo>
                          <a:pt x="46939" y="4104"/>
                          <a:pt x="47753" y="3290"/>
                          <a:pt x="47753" y="2281"/>
                        </a:cubicBezTo>
                        <a:lnTo>
                          <a:pt x="47753" y="1824"/>
                        </a:lnTo>
                        <a:cubicBezTo>
                          <a:pt x="47753" y="815"/>
                          <a:pt x="46939" y="0"/>
                          <a:pt x="45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4359000" y="4662200"/>
                    <a:ext cx="213850" cy="66050"/>
                  </a:xfrm>
                  <a:custGeom>
                    <a:avLst/>
                    <a:gdLst/>
                    <a:ahLst/>
                    <a:cxnLst/>
                    <a:rect l="l" t="t" r="r" b="b"/>
                    <a:pathLst>
                      <a:path w="8554" h="2642" extrusionOk="0">
                        <a:moveTo>
                          <a:pt x="1319" y="0"/>
                        </a:moveTo>
                        <a:cubicBezTo>
                          <a:pt x="592" y="0"/>
                          <a:pt x="1" y="591"/>
                          <a:pt x="1" y="1321"/>
                        </a:cubicBezTo>
                        <a:cubicBezTo>
                          <a:pt x="1" y="2051"/>
                          <a:pt x="592" y="2641"/>
                          <a:pt x="1319" y="2641"/>
                        </a:cubicBezTo>
                        <a:cubicBezTo>
                          <a:pt x="1324" y="2641"/>
                          <a:pt x="1330" y="2641"/>
                          <a:pt x="1336" y="2641"/>
                        </a:cubicBezTo>
                        <a:lnTo>
                          <a:pt x="7219" y="2641"/>
                        </a:lnTo>
                        <a:cubicBezTo>
                          <a:pt x="7224" y="2641"/>
                          <a:pt x="7230" y="2641"/>
                          <a:pt x="7235" y="2641"/>
                        </a:cubicBezTo>
                        <a:cubicBezTo>
                          <a:pt x="7963" y="2641"/>
                          <a:pt x="8553" y="2051"/>
                          <a:pt x="8553" y="1321"/>
                        </a:cubicBezTo>
                        <a:cubicBezTo>
                          <a:pt x="8553" y="591"/>
                          <a:pt x="7963" y="0"/>
                          <a:pt x="7235" y="0"/>
                        </a:cubicBezTo>
                        <a:cubicBezTo>
                          <a:pt x="7230" y="0"/>
                          <a:pt x="7224" y="0"/>
                          <a:pt x="7219" y="0"/>
                        </a:cubicBezTo>
                        <a:lnTo>
                          <a:pt x="1336" y="0"/>
                        </a:lnTo>
                        <a:cubicBezTo>
                          <a:pt x="1330" y="0"/>
                          <a:pt x="1324" y="0"/>
                          <a:pt x="1319"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4134800" y="4882500"/>
                    <a:ext cx="665950" cy="110125"/>
                  </a:xfrm>
                  <a:custGeom>
                    <a:avLst/>
                    <a:gdLst/>
                    <a:ahLst/>
                    <a:cxnLst/>
                    <a:rect l="l" t="t" r="r" b="b"/>
                    <a:pathLst>
                      <a:path w="26638" h="4405" extrusionOk="0">
                        <a:moveTo>
                          <a:pt x="1305" y="0"/>
                        </a:moveTo>
                        <a:lnTo>
                          <a:pt x="1" y="4404"/>
                        </a:lnTo>
                        <a:lnTo>
                          <a:pt x="26637" y="4404"/>
                        </a:lnTo>
                        <a:lnTo>
                          <a:pt x="25186" y="0"/>
                        </a:ln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3309675" y="2994975"/>
                    <a:ext cx="569725"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 name="Google Shape;249;p27"/>
              <p:cNvSpPr/>
              <p:nvPr/>
            </p:nvSpPr>
            <p:spPr>
              <a:xfrm>
                <a:off x="-1228226" y="2317477"/>
                <a:ext cx="2349888"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7"/>
            <p:cNvGrpSpPr/>
            <p:nvPr/>
          </p:nvGrpSpPr>
          <p:grpSpPr>
            <a:xfrm>
              <a:off x="1439856" y="399026"/>
              <a:ext cx="6264288" cy="4962878"/>
              <a:chOff x="1439856" y="399026"/>
              <a:chExt cx="6264288" cy="4962878"/>
            </a:xfrm>
          </p:grpSpPr>
          <p:grpSp>
            <p:nvGrpSpPr>
              <p:cNvPr id="251" name="Google Shape;251;p27"/>
              <p:cNvGrpSpPr/>
              <p:nvPr/>
            </p:nvGrpSpPr>
            <p:grpSpPr>
              <a:xfrm>
                <a:off x="2460174" y="399026"/>
                <a:ext cx="1057284" cy="1195787"/>
                <a:chOff x="2906950" y="1925200"/>
                <a:chExt cx="756500" cy="855600"/>
              </a:xfrm>
            </p:grpSpPr>
            <p:sp>
              <p:nvSpPr>
                <p:cNvPr id="252" name="Google Shape;252;p27"/>
                <p:cNvSpPr/>
                <p:nvPr/>
              </p:nvSpPr>
              <p:spPr>
                <a:xfrm>
                  <a:off x="3055850" y="2160850"/>
                  <a:ext cx="325125" cy="44800"/>
                </a:xfrm>
                <a:custGeom>
                  <a:avLst/>
                  <a:gdLst/>
                  <a:ahLst/>
                  <a:cxnLst/>
                  <a:rect l="l" t="t" r="r" b="b"/>
                  <a:pathLst>
                    <a:path w="13005" h="1792" extrusionOk="0">
                      <a:moveTo>
                        <a:pt x="75" y="1"/>
                      </a:moveTo>
                      <a:cubicBezTo>
                        <a:pt x="36" y="1"/>
                        <a:pt x="1" y="48"/>
                        <a:pt x="33" y="88"/>
                      </a:cubicBezTo>
                      <a:cubicBezTo>
                        <a:pt x="604" y="721"/>
                        <a:pt x="1364" y="947"/>
                        <a:pt x="2135" y="947"/>
                      </a:cubicBezTo>
                      <a:cubicBezTo>
                        <a:pt x="3122" y="947"/>
                        <a:pt x="4127" y="577"/>
                        <a:pt x="4772" y="223"/>
                      </a:cubicBezTo>
                      <a:cubicBezTo>
                        <a:pt x="4917" y="143"/>
                        <a:pt x="5066" y="108"/>
                        <a:pt x="5220" y="108"/>
                      </a:cubicBezTo>
                      <a:cubicBezTo>
                        <a:pt x="5670" y="108"/>
                        <a:pt x="6165" y="409"/>
                        <a:pt x="6750" y="767"/>
                      </a:cubicBezTo>
                      <a:cubicBezTo>
                        <a:pt x="7437" y="1188"/>
                        <a:pt x="8215" y="1664"/>
                        <a:pt x="9148" y="1766"/>
                      </a:cubicBezTo>
                      <a:cubicBezTo>
                        <a:pt x="9309" y="1783"/>
                        <a:pt x="9470" y="1791"/>
                        <a:pt x="9632" y="1791"/>
                      </a:cubicBezTo>
                      <a:cubicBezTo>
                        <a:pt x="9644" y="1791"/>
                        <a:pt x="9656" y="1791"/>
                        <a:pt x="9669" y="1791"/>
                      </a:cubicBezTo>
                      <a:cubicBezTo>
                        <a:pt x="11434" y="1777"/>
                        <a:pt x="12957" y="771"/>
                        <a:pt x="12973" y="759"/>
                      </a:cubicBezTo>
                      <a:cubicBezTo>
                        <a:pt x="12998" y="743"/>
                        <a:pt x="13004" y="711"/>
                        <a:pt x="12989" y="686"/>
                      </a:cubicBezTo>
                      <a:cubicBezTo>
                        <a:pt x="12978" y="671"/>
                        <a:pt x="12961" y="663"/>
                        <a:pt x="12944" y="663"/>
                      </a:cubicBezTo>
                      <a:cubicBezTo>
                        <a:pt x="12934" y="663"/>
                        <a:pt x="12924" y="666"/>
                        <a:pt x="12915" y="671"/>
                      </a:cubicBezTo>
                      <a:cubicBezTo>
                        <a:pt x="12898" y="682"/>
                        <a:pt x="11380" y="1686"/>
                        <a:pt x="9634" y="1686"/>
                      </a:cubicBezTo>
                      <a:cubicBezTo>
                        <a:pt x="9478" y="1686"/>
                        <a:pt x="9319" y="1678"/>
                        <a:pt x="9160" y="1660"/>
                      </a:cubicBezTo>
                      <a:cubicBezTo>
                        <a:pt x="8250" y="1560"/>
                        <a:pt x="7482" y="1091"/>
                        <a:pt x="6805" y="677"/>
                      </a:cubicBezTo>
                      <a:cubicBezTo>
                        <a:pt x="6225" y="322"/>
                        <a:pt x="5703" y="3"/>
                        <a:pt x="5216" y="3"/>
                      </a:cubicBezTo>
                      <a:cubicBezTo>
                        <a:pt x="5047" y="3"/>
                        <a:pt x="4882" y="41"/>
                        <a:pt x="4721" y="130"/>
                      </a:cubicBezTo>
                      <a:cubicBezTo>
                        <a:pt x="4088" y="477"/>
                        <a:pt x="3101" y="842"/>
                        <a:pt x="2136" y="842"/>
                      </a:cubicBezTo>
                      <a:cubicBezTo>
                        <a:pt x="1391" y="842"/>
                        <a:pt x="659" y="625"/>
                        <a:pt x="112" y="17"/>
                      </a:cubicBezTo>
                      <a:cubicBezTo>
                        <a:pt x="101" y="6"/>
                        <a:pt x="88" y="1"/>
                        <a:pt x="75" y="1"/>
                      </a:cubicBezTo>
                      <a:close/>
                    </a:path>
                  </a:pathLst>
                </a:custGeom>
                <a:solidFill>
                  <a:srgbClr val="423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3151175" y="2268250"/>
                  <a:ext cx="405550" cy="416100"/>
                </a:xfrm>
                <a:custGeom>
                  <a:avLst/>
                  <a:gdLst/>
                  <a:ahLst/>
                  <a:cxnLst/>
                  <a:rect l="l" t="t" r="r" b="b"/>
                  <a:pathLst>
                    <a:path w="16222" h="16644" extrusionOk="0">
                      <a:moveTo>
                        <a:pt x="6688" y="0"/>
                      </a:moveTo>
                      <a:cubicBezTo>
                        <a:pt x="4853" y="0"/>
                        <a:pt x="3309" y="170"/>
                        <a:pt x="2890" y="477"/>
                      </a:cubicBezTo>
                      <a:cubicBezTo>
                        <a:pt x="1880" y="1217"/>
                        <a:pt x="0" y="16644"/>
                        <a:pt x="0" y="16644"/>
                      </a:cubicBezTo>
                      <a:lnTo>
                        <a:pt x="15490" y="14696"/>
                      </a:lnTo>
                      <a:cubicBezTo>
                        <a:pt x="15490" y="14696"/>
                        <a:pt x="16221" y="2401"/>
                        <a:pt x="13833" y="1098"/>
                      </a:cubicBezTo>
                      <a:cubicBezTo>
                        <a:pt x="12435" y="337"/>
                        <a:pt x="9274" y="0"/>
                        <a:pt x="6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153075" y="2457700"/>
                  <a:ext cx="361850" cy="200475"/>
                </a:xfrm>
                <a:custGeom>
                  <a:avLst/>
                  <a:gdLst/>
                  <a:ahLst/>
                  <a:cxnLst/>
                  <a:rect l="l" t="t" r="r" b="b"/>
                  <a:pathLst>
                    <a:path w="14474" h="8019" extrusionOk="0">
                      <a:moveTo>
                        <a:pt x="13269" y="1"/>
                      </a:moveTo>
                      <a:cubicBezTo>
                        <a:pt x="13269" y="1"/>
                        <a:pt x="12032" y="4605"/>
                        <a:pt x="7852" y="4605"/>
                      </a:cubicBezTo>
                      <a:cubicBezTo>
                        <a:pt x="7800" y="4605"/>
                        <a:pt x="7747" y="4604"/>
                        <a:pt x="7694" y="4603"/>
                      </a:cubicBezTo>
                      <a:cubicBezTo>
                        <a:pt x="3386" y="4484"/>
                        <a:pt x="1094" y="3811"/>
                        <a:pt x="1094" y="3811"/>
                      </a:cubicBezTo>
                      <a:lnTo>
                        <a:pt x="1094" y="3811"/>
                      </a:lnTo>
                      <a:cubicBezTo>
                        <a:pt x="1094" y="3811"/>
                        <a:pt x="0" y="7029"/>
                        <a:pt x="3425" y="7704"/>
                      </a:cubicBezTo>
                      <a:cubicBezTo>
                        <a:pt x="4445" y="7905"/>
                        <a:pt x="5830" y="8018"/>
                        <a:pt x="7274" y="8018"/>
                      </a:cubicBezTo>
                      <a:cubicBezTo>
                        <a:pt x="10677" y="8018"/>
                        <a:pt x="14406" y="7391"/>
                        <a:pt x="14433" y="5824"/>
                      </a:cubicBezTo>
                      <a:cubicBezTo>
                        <a:pt x="14474" y="3591"/>
                        <a:pt x="13269" y="1"/>
                        <a:pt x="13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2906950" y="1925200"/>
                  <a:ext cx="592350" cy="275550"/>
                </a:xfrm>
                <a:custGeom>
                  <a:avLst/>
                  <a:gdLst/>
                  <a:ahLst/>
                  <a:cxnLst/>
                  <a:rect l="l" t="t" r="r" b="b"/>
                  <a:pathLst>
                    <a:path w="23694" h="11022" extrusionOk="0">
                      <a:moveTo>
                        <a:pt x="17047" y="0"/>
                      </a:moveTo>
                      <a:cubicBezTo>
                        <a:pt x="13945" y="0"/>
                        <a:pt x="13003" y="2906"/>
                        <a:pt x="11240" y="2906"/>
                      </a:cubicBezTo>
                      <a:cubicBezTo>
                        <a:pt x="10958" y="2906"/>
                        <a:pt x="10654" y="2831"/>
                        <a:pt x="10317" y="2658"/>
                      </a:cubicBezTo>
                      <a:cubicBezTo>
                        <a:pt x="9063" y="2013"/>
                        <a:pt x="8240" y="1647"/>
                        <a:pt x="7559" y="1647"/>
                      </a:cubicBezTo>
                      <a:cubicBezTo>
                        <a:pt x="6828" y="1647"/>
                        <a:pt x="6261" y="2069"/>
                        <a:pt x="5498" y="3024"/>
                      </a:cubicBezTo>
                      <a:cubicBezTo>
                        <a:pt x="4824" y="3866"/>
                        <a:pt x="4397" y="4254"/>
                        <a:pt x="3196" y="4254"/>
                      </a:cubicBezTo>
                      <a:cubicBezTo>
                        <a:pt x="3018" y="4254"/>
                        <a:pt x="2822" y="4246"/>
                        <a:pt x="2605" y="4229"/>
                      </a:cubicBezTo>
                      <a:cubicBezTo>
                        <a:pt x="2545" y="4224"/>
                        <a:pt x="2485" y="4222"/>
                        <a:pt x="2427" y="4222"/>
                      </a:cubicBezTo>
                      <a:cubicBezTo>
                        <a:pt x="512" y="4222"/>
                        <a:pt x="1" y="6723"/>
                        <a:pt x="1020" y="6877"/>
                      </a:cubicBezTo>
                      <a:cubicBezTo>
                        <a:pt x="1110" y="6891"/>
                        <a:pt x="1190" y="6897"/>
                        <a:pt x="1265" y="6897"/>
                      </a:cubicBezTo>
                      <a:cubicBezTo>
                        <a:pt x="1647" y="6897"/>
                        <a:pt x="1846" y="6745"/>
                        <a:pt x="2088" y="6745"/>
                      </a:cubicBezTo>
                      <a:cubicBezTo>
                        <a:pt x="2370" y="6745"/>
                        <a:pt x="2710" y="6950"/>
                        <a:pt x="3467" y="7840"/>
                      </a:cubicBezTo>
                      <a:cubicBezTo>
                        <a:pt x="4243" y="8752"/>
                        <a:pt x="5217" y="10001"/>
                        <a:pt x="7263" y="10001"/>
                      </a:cubicBezTo>
                      <a:cubicBezTo>
                        <a:pt x="8112" y="10001"/>
                        <a:pt x="9145" y="9787"/>
                        <a:pt x="10425" y="9244"/>
                      </a:cubicBezTo>
                      <a:cubicBezTo>
                        <a:pt x="10593" y="9173"/>
                        <a:pt x="10748" y="9141"/>
                        <a:pt x="10898" y="9141"/>
                      </a:cubicBezTo>
                      <a:cubicBezTo>
                        <a:pt x="11954" y="9141"/>
                        <a:pt x="12804" y="10690"/>
                        <a:pt x="16539" y="11002"/>
                      </a:cubicBezTo>
                      <a:cubicBezTo>
                        <a:pt x="16697" y="11015"/>
                        <a:pt x="16859" y="11022"/>
                        <a:pt x="17021" y="11022"/>
                      </a:cubicBezTo>
                      <a:cubicBezTo>
                        <a:pt x="20080" y="11022"/>
                        <a:pt x="23693" y="8673"/>
                        <a:pt x="22183" y="3645"/>
                      </a:cubicBezTo>
                      <a:cubicBezTo>
                        <a:pt x="22183" y="3645"/>
                        <a:pt x="21626" y="588"/>
                        <a:pt x="17803" y="54"/>
                      </a:cubicBezTo>
                      <a:cubicBezTo>
                        <a:pt x="17537" y="17"/>
                        <a:pt x="17286" y="0"/>
                        <a:pt x="17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089950" y="2307975"/>
                  <a:ext cx="490800" cy="472825"/>
                </a:xfrm>
                <a:custGeom>
                  <a:avLst/>
                  <a:gdLst/>
                  <a:ahLst/>
                  <a:cxnLst/>
                  <a:rect l="l" t="t" r="r" b="b"/>
                  <a:pathLst>
                    <a:path w="19632" h="18913" extrusionOk="0">
                      <a:moveTo>
                        <a:pt x="3573" y="0"/>
                      </a:moveTo>
                      <a:cubicBezTo>
                        <a:pt x="3517" y="0"/>
                        <a:pt x="3460" y="4"/>
                        <a:pt x="3400" y="13"/>
                      </a:cubicBezTo>
                      <a:cubicBezTo>
                        <a:pt x="125" y="454"/>
                        <a:pt x="0" y="12410"/>
                        <a:pt x="0" y="12410"/>
                      </a:cubicBezTo>
                      <a:cubicBezTo>
                        <a:pt x="391" y="16103"/>
                        <a:pt x="3789" y="16939"/>
                        <a:pt x="7266" y="16939"/>
                      </a:cubicBezTo>
                      <a:cubicBezTo>
                        <a:pt x="10142" y="16939"/>
                        <a:pt x="13073" y="16367"/>
                        <a:pt x="14401" y="16367"/>
                      </a:cubicBezTo>
                      <a:cubicBezTo>
                        <a:pt x="14441" y="16367"/>
                        <a:pt x="14480" y="16368"/>
                        <a:pt x="14517" y="16369"/>
                      </a:cubicBezTo>
                      <a:cubicBezTo>
                        <a:pt x="17196" y="16445"/>
                        <a:pt x="16674" y="18913"/>
                        <a:pt x="18024" y="18913"/>
                      </a:cubicBezTo>
                      <a:cubicBezTo>
                        <a:pt x="18060" y="18913"/>
                        <a:pt x="18099" y="18911"/>
                        <a:pt x="18138" y="18907"/>
                      </a:cubicBezTo>
                      <a:cubicBezTo>
                        <a:pt x="19632" y="18765"/>
                        <a:pt x="19094" y="17878"/>
                        <a:pt x="17273" y="15835"/>
                      </a:cubicBezTo>
                      <a:cubicBezTo>
                        <a:pt x="15078" y="13372"/>
                        <a:pt x="7565" y="14343"/>
                        <a:pt x="5272" y="12879"/>
                      </a:cubicBezTo>
                      <a:cubicBezTo>
                        <a:pt x="3021" y="11440"/>
                        <a:pt x="6542" y="0"/>
                        <a:pt x="3573"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274175" y="2266025"/>
                  <a:ext cx="133600" cy="73550"/>
                </a:xfrm>
                <a:custGeom>
                  <a:avLst/>
                  <a:gdLst/>
                  <a:ahLst/>
                  <a:cxnLst/>
                  <a:rect l="l" t="t" r="r" b="b"/>
                  <a:pathLst>
                    <a:path w="5344" h="2942" extrusionOk="0">
                      <a:moveTo>
                        <a:pt x="2346" y="1"/>
                      </a:moveTo>
                      <a:cubicBezTo>
                        <a:pt x="1032" y="1"/>
                        <a:pt x="1" y="129"/>
                        <a:pt x="1" y="129"/>
                      </a:cubicBezTo>
                      <a:cubicBezTo>
                        <a:pt x="1" y="129"/>
                        <a:pt x="174" y="2510"/>
                        <a:pt x="2538" y="2898"/>
                      </a:cubicBezTo>
                      <a:cubicBezTo>
                        <a:pt x="2718" y="2928"/>
                        <a:pt x="2887" y="2941"/>
                        <a:pt x="3044" y="2941"/>
                      </a:cubicBezTo>
                      <a:cubicBezTo>
                        <a:pt x="5230" y="2941"/>
                        <a:pt x="5344" y="295"/>
                        <a:pt x="5344" y="295"/>
                      </a:cubicBezTo>
                      <a:cubicBezTo>
                        <a:pt x="4384" y="67"/>
                        <a:pt x="3292" y="1"/>
                        <a:pt x="2346" y="1"/>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302175" y="2058575"/>
                  <a:ext cx="109875" cy="259075"/>
                </a:xfrm>
                <a:custGeom>
                  <a:avLst/>
                  <a:gdLst/>
                  <a:ahLst/>
                  <a:cxnLst/>
                  <a:rect l="l" t="t" r="r" b="b"/>
                  <a:pathLst>
                    <a:path w="4395" h="10363" extrusionOk="0">
                      <a:moveTo>
                        <a:pt x="528" y="0"/>
                      </a:moveTo>
                      <a:lnTo>
                        <a:pt x="1" y="9328"/>
                      </a:lnTo>
                      <a:lnTo>
                        <a:pt x="3451" y="10362"/>
                      </a:lnTo>
                      <a:cubicBezTo>
                        <a:pt x="3451" y="10362"/>
                        <a:pt x="3360" y="5873"/>
                        <a:pt x="3969" y="3887"/>
                      </a:cubicBezTo>
                      <a:cubicBezTo>
                        <a:pt x="4394" y="2507"/>
                        <a:pt x="528" y="0"/>
                        <a:pt x="528"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3260875" y="1974350"/>
                  <a:ext cx="224450" cy="221875"/>
                </a:xfrm>
                <a:custGeom>
                  <a:avLst/>
                  <a:gdLst/>
                  <a:ahLst/>
                  <a:cxnLst/>
                  <a:rect l="l" t="t" r="r" b="b"/>
                  <a:pathLst>
                    <a:path w="8978" h="8875" extrusionOk="0">
                      <a:moveTo>
                        <a:pt x="5018" y="1"/>
                      </a:moveTo>
                      <a:cubicBezTo>
                        <a:pt x="3489" y="1"/>
                        <a:pt x="1125" y="1018"/>
                        <a:pt x="800" y="2129"/>
                      </a:cubicBezTo>
                      <a:cubicBezTo>
                        <a:pt x="1" y="4862"/>
                        <a:pt x="3015" y="8875"/>
                        <a:pt x="5109" y="8875"/>
                      </a:cubicBezTo>
                      <a:cubicBezTo>
                        <a:pt x="5343" y="8875"/>
                        <a:pt x="5565" y="8825"/>
                        <a:pt x="5770" y="8717"/>
                      </a:cubicBezTo>
                      <a:cubicBezTo>
                        <a:pt x="8978" y="7030"/>
                        <a:pt x="6314" y="696"/>
                        <a:pt x="6314" y="696"/>
                      </a:cubicBezTo>
                      <a:cubicBezTo>
                        <a:pt x="6221" y="205"/>
                        <a:pt x="5703" y="1"/>
                        <a:pt x="5018" y="1"/>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3310050" y="2143950"/>
                  <a:ext cx="83875" cy="121225"/>
                </a:xfrm>
                <a:custGeom>
                  <a:avLst/>
                  <a:gdLst/>
                  <a:ahLst/>
                  <a:cxnLst/>
                  <a:rect l="l" t="t" r="r" b="b"/>
                  <a:pathLst>
                    <a:path w="3355" h="4849" extrusionOk="0">
                      <a:moveTo>
                        <a:pt x="167" y="1"/>
                      </a:moveTo>
                      <a:cubicBezTo>
                        <a:pt x="0" y="1"/>
                        <a:pt x="168" y="1949"/>
                        <a:pt x="1052" y="2989"/>
                      </a:cubicBezTo>
                      <a:cubicBezTo>
                        <a:pt x="2073" y="4191"/>
                        <a:pt x="3152" y="4848"/>
                        <a:pt x="3152" y="4848"/>
                      </a:cubicBezTo>
                      <a:cubicBezTo>
                        <a:pt x="3152" y="4848"/>
                        <a:pt x="3207" y="2874"/>
                        <a:pt x="3354" y="2076"/>
                      </a:cubicBezTo>
                      <a:cubicBezTo>
                        <a:pt x="3354" y="2076"/>
                        <a:pt x="1339" y="2076"/>
                        <a:pt x="226" y="61"/>
                      </a:cubicBezTo>
                      <a:cubicBezTo>
                        <a:pt x="203" y="20"/>
                        <a:pt x="183" y="1"/>
                        <a:pt x="167" y="1"/>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069850" y="2272700"/>
                  <a:ext cx="178075" cy="223850"/>
                </a:xfrm>
                <a:custGeom>
                  <a:avLst/>
                  <a:gdLst/>
                  <a:ahLst/>
                  <a:cxnLst/>
                  <a:rect l="l" t="t" r="r" b="b"/>
                  <a:pathLst>
                    <a:path w="7123" h="8954" extrusionOk="0">
                      <a:moveTo>
                        <a:pt x="7122" y="1"/>
                      </a:moveTo>
                      <a:lnTo>
                        <a:pt x="7122" y="1"/>
                      </a:lnTo>
                      <a:cubicBezTo>
                        <a:pt x="7122" y="1"/>
                        <a:pt x="5289" y="297"/>
                        <a:pt x="4007" y="1018"/>
                      </a:cubicBezTo>
                      <a:cubicBezTo>
                        <a:pt x="2153" y="2059"/>
                        <a:pt x="0" y="8041"/>
                        <a:pt x="483" y="8544"/>
                      </a:cubicBezTo>
                      <a:cubicBezTo>
                        <a:pt x="826" y="8902"/>
                        <a:pt x="3450" y="8954"/>
                        <a:pt x="4938" y="8954"/>
                      </a:cubicBezTo>
                      <a:cubicBezTo>
                        <a:pt x="5543" y="8954"/>
                        <a:pt x="5959" y="8945"/>
                        <a:pt x="5959" y="8945"/>
                      </a:cubicBezTo>
                      <a:lnTo>
                        <a:pt x="7122" y="1"/>
                      </a:lnTo>
                      <a:close/>
                    </a:path>
                  </a:pathLst>
                </a:custGeom>
                <a:solidFill>
                  <a:srgbClr val="3B6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162375" y="2659900"/>
                  <a:ext cx="335850" cy="71825"/>
                </a:xfrm>
                <a:custGeom>
                  <a:avLst/>
                  <a:gdLst/>
                  <a:ahLst/>
                  <a:cxnLst/>
                  <a:rect l="l" t="t" r="r" b="b"/>
                  <a:pathLst>
                    <a:path w="13434" h="2873" extrusionOk="0">
                      <a:moveTo>
                        <a:pt x="11613" y="0"/>
                      </a:moveTo>
                      <a:cubicBezTo>
                        <a:pt x="10342" y="0"/>
                        <a:pt x="8255" y="1141"/>
                        <a:pt x="4879" y="1353"/>
                      </a:cubicBezTo>
                      <a:cubicBezTo>
                        <a:pt x="995" y="1596"/>
                        <a:pt x="1" y="2170"/>
                        <a:pt x="1" y="2170"/>
                      </a:cubicBezTo>
                      <a:cubicBezTo>
                        <a:pt x="712" y="2700"/>
                        <a:pt x="2335" y="2873"/>
                        <a:pt x="4093" y="2873"/>
                      </a:cubicBezTo>
                      <a:cubicBezTo>
                        <a:pt x="5808" y="2873"/>
                        <a:pt x="7651" y="2708"/>
                        <a:pt x="8897" y="2550"/>
                      </a:cubicBezTo>
                      <a:cubicBezTo>
                        <a:pt x="13433" y="1977"/>
                        <a:pt x="12134" y="85"/>
                        <a:pt x="12134" y="85"/>
                      </a:cubicBezTo>
                      <a:cubicBezTo>
                        <a:pt x="11978" y="26"/>
                        <a:pt x="11805" y="0"/>
                        <a:pt x="11613"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012300" y="2330650"/>
                  <a:ext cx="651150" cy="427975"/>
                </a:xfrm>
                <a:custGeom>
                  <a:avLst/>
                  <a:gdLst/>
                  <a:ahLst/>
                  <a:cxnLst/>
                  <a:rect l="l" t="t" r="r" b="b"/>
                  <a:pathLst>
                    <a:path w="26046" h="17119" extrusionOk="0">
                      <a:moveTo>
                        <a:pt x="19995" y="0"/>
                      </a:moveTo>
                      <a:cubicBezTo>
                        <a:pt x="19980" y="0"/>
                        <a:pt x="19965" y="3"/>
                        <a:pt x="19951" y="8"/>
                      </a:cubicBezTo>
                      <a:cubicBezTo>
                        <a:pt x="16377" y="1296"/>
                        <a:pt x="21617" y="10567"/>
                        <a:pt x="18246" y="10803"/>
                      </a:cubicBezTo>
                      <a:cubicBezTo>
                        <a:pt x="14873" y="11038"/>
                        <a:pt x="6865" y="13015"/>
                        <a:pt x="5188" y="13659"/>
                      </a:cubicBezTo>
                      <a:cubicBezTo>
                        <a:pt x="3655" y="14246"/>
                        <a:pt x="0" y="16758"/>
                        <a:pt x="2334" y="17085"/>
                      </a:cubicBezTo>
                      <a:cubicBezTo>
                        <a:pt x="2498" y="17108"/>
                        <a:pt x="2649" y="17118"/>
                        <a:pt x="2788" y="17118"/>
                      </a:cubicBezTo>
                      <a:cubicBezTo>
                        <a:pt x="4629" y="17118"/>
                        <a:pt x="4504" y="15251"/>
                        <a:pt x="7678" y="14946"/>
                      </a:cubicBezTo>
                      <a:cubicBezTo>
                        <a:pt x="7722" y="14942"/>
                        <a:pt x="7772" y="14940"/>
                        <a:pt x="7829" y="14940"/>
                      </a:cubicBezTo>
                      <a:cubicBezTo>
                        <a:pt x="8876" y="14940"/>
                        <a:pt x="12125" y="15616"/>
                        <a:pt x="15428" y="15616"/>
                      </a:cubicBezTo>
                      <a:cubicBezTo>
                        <a:pt x="20669" y="15616"/>
                        <a:pt x="26045" y="13915"/>
                        <a:pt x="22971" y="5117"/>
                      </a:cubicBezTo>
                      <a:cubicBezTo>
                        <a:pt x="22971" y="5117"/>
                        <a:pt x="20695" y="0"/>
                        <a:pt x="19995"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403300" y="2282375"/>
                  <a:ext cx="217150" cy="217125"/>
                </a:xfrm>
                <a:custGeom>
                  <a:avLst/>
                  <a:gdLst/>
                  <a:ahLst/>
                  <a:cxnLst/>
                  <a:rect l="l" t="t" r="r" b="b"/>
                  <a:pathLst>
                    <a:path w="8686" h="8685" extrusionOk="0">
                      <a:moveTo>
                        <a:pt x="1744" y="1"/>
                      </a:moveTo>
                      <a:cubicBezTo>
                        <a:pt x="1569" y="1"/>
                        <a:pt x="1392" y="11"/>
                        <a:pt x="1211" y="33"/>
                      </a:cubicBezTo>
                      <a:cubicBezTo>
                        <a:pt x="0" y="183"/>
                        <a:pt x="1957" y="2101"/>
                        <a:pt x="1957" y="2101"/>
                      </a:cubicBezTo>
                      <a:lnTo>
                        <a:pt x="3548" y="8684"/>
                      </a:lnTo>
                      <a:cubicBezTo>
                        <a:pt x="3548" y="8684"/>
                        <a:pt x="8128" y="8506"/>
                        <a:pt x="8411" y="8288"/>
                      </a:cubicBezTo>
                      <a:cubicBezTo>
                        <a:pt x="8686" y="8078"/>
                        <a:pt x="6525" y="1"/>
                        <a:pt x="1744" y="1"/>
                      </a:cubicBezTo>
                      <a:close/>
                    </a:path>
                  </a:pathLst>
                </a:custGeom>
                <a:solidFill>
                  <a:srgbClr val="3B6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3270100" y="1959975"/>
                  <a:ext cx="180025" cy="103050"/>
                </a:xfrm>
                <a:custGeom>
                  <a:avLst/>
                  <a:gdLst/>
                  <a:ahLst/>
                  <a:cxnLst/>
                  <a:rect l="l" t="t" r="r" b="b"/>
                  <a:pathLst>
                    <a:path w="7201" h="4122" extrusionOk="0">
                      <a:moveTo>
                        <a:pt x="3159" y="0"/>
                      </a:moveTo>
                      <a:cubicBezTo>
                        <a:pt x="0" y="0"/>
                        <a:pt x="434" y="3473"/>
                        <a:pt x="1020" y="3943"/>
                      </a:cubicBezTo>
                      <a:cubicBezTo>
                        <a:pt x="1175" y="4067"/>
                        <a:pt x="1488" y="4121"/>
                        <a:pt x="1889" y="4121"/>
                      </a:cubicBezTo>
                      <a:cubicBezTo>
                        <a:pt x="3319" y="4121"/>
                        <a:pt x="5878" y="3433"/>
                        <a:pt x="6457" y="2766"/>
                      </a:cubicBezTo>
                      <a:cubicBezTo>
                        <a:pt x="7201" y="1911"/>
                        <a:pt x="5599" y="499"/>
                        <a:pt x="5599" y="499"/>
                      </a:cubicBezTo>
                      <a:cubicBezTo>
                        <a:pt x="4613" y="147"/>
                        <a:pt x="3810" y="0"/>
                        <a:pt x="3159" y="0"/>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3265050" y="2010450"/>
                  <a:ext cx="46075" cy="96625"/>
                </a:xfrm>
                <a:custGeom>
                  <a:avLst/>
                  <a:gdLst/>
                  <a:ahLst/>
                  <a:cxnLst/>
                  <a:rect l="l" t="t" r="r" b="b"/>
                  <a:pathLst>
                    <a:path w="1843" h="3865" extrusionOk="0">
                      <a:moveTo>
                        <a:pt x="1086" y="1"/>
                      </a:moveTo>
                      <a:lnTo>
                        <a:pt x="1086" y="1"/>
                      </a:lnTo>
                      <a:cubicBezTo>
                        <a:pt x="557" y="48"/>
                        <a:pt x="0" y="1154"/>
                        <a:pt x="251" y="2115"/>
                      </a:cubicBezTo>
                      <a:cubicBezTo>
                        <a:pt x="488" y="3022"/>
                        <a:pt x="1205" y="3865"/>
                        <a:pt x="1516" y="3865"/>
                      </a:cubicBezTo>
                      <a:cubicBezTo>
                        <a:pt x="1535" y="3865"/>
                        <a:pt x="1553" y="3862"/>
                        <a:pt x="1568" y="3855"/>
                      </a:cubicBezTo>
                      <a:cubicBezTo>
                        <a:pt x="1842" y="3744"/>
                        <a:pt x="1440" y="3739"/>
                        <a:pt x="888" y="1612"/>
                      </a:cubicBezTo>
                      <a:cubicBezTo>
                        <a:pt x="644" y="671"/>
                        <a:pt x="1086" y="1"/>
                        <a:pt x="1086" y="1"/>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3086800" y="1925225"/>
                  <a:ext cx="267025" cy="65875"/>
                </a:xfrm>
                <a:custGeom>
                  <a:avLst/>
                  <a:gdLst/>
                  <a:ahLst/>
                  <a:cxnLst/>
                  <a:rect l="l" t="t" r="r" b="b"/>
                  <a:pathLst>
                    <a:path w="10681" h="2635" extrusionOk="0">
                      <a:moveTo>
                        <a:pt x="10610" y="1"/>
                      </a:moveTo>
                      <a:cubicBezTo>
                        <a:pt x="10609" y="1"/>
                        <a:pt x="10609" y="1"/>
                        <a:pt x="10609" y="1"/>
                      </a:cubicBezTo>
                      <a:cubicBezTo>
                        <a:pt x="10581" y="1"/>
                        <a:pt x="7845" y="52"/>
                        <a:pt x="6319" y="886"/>
                      </a:cubicBezTo>
                      <a:cubicBezTo>
                        <a:pt x="5663" y="1244"/>
                        <a:pt x="5346" y="1636"/>
                        <a:pt x="5091" y="1950"/>
                      </a:cubicBezTo>
                      <a:cubicBezTo>
                        <a:pt x="4812" y="2296"/>
                        <a:pt x="4622" y="2530"/>
                        <a:pt x="4151" y="2530"/>
                      </a:cubicBezTo>
                      <a:cubicBezTo>
                        <a:pt x="4039" y="2530"/>
                        <a:pt x="3911" y="2516"/>
                        <a:pt x="3762" y="2488"/>
                      </a:cubicBezTo>
                      <a:cubicBezTo>
                        <a:pt x="3244" y="2390"/>
                        <a:pt x="2735" y="2179"/>
                        <a:pt x="2244" y="1974"/>
                      </a:cubicBezTo>
                      <a:cubicBezTo>
                        <a:pt x="1663" y="1734"/>
                        <a:pt x="1106" y="1502"/>
                        <a:pt x="611" y="1502"/>
                      </a:cubicBezTo>
                      <a:cubicBezTo>
                        <a:pt x="415" y="1502"/>
                        <a:pt x="228" y="1538"/>
                        <a:pt x="54" y="1625"/>
                      </a:cubicBezTo>
                      <a:cubicBezTo>
                        <a:pt x="1" y="1653"/>
                        <a:pt x="28" y="1725"/>
                        <a:pt x="77" y="1725"/>
                      </a:cubicBezTo>
                      <a:cubicBezTo>
                        <a:pt x="85" y="1725"/>
                        <a:pt x="93" y="1723"/>
                        <a:pt x="101" y="1720"/>
                      </a:cubicBezTo>
                      <a:cubicBezTo>
                        <a:pt x="258" y="1641"/>
                        <a:pt x="428" y="1608"/>
                        <a:pt x="609" y="1608"/>
                      </a:cubicBezTo>
                      <a:cubicBezTo>
                        <a:pt x="1084" y="1608"/>
                        <a:pt x="1633" y="1836"/>
                        <a:pt x="2204" y="2072"/>
                      </a:cubicBezTo>
                      <a:cubicBezTo>
                        <a:pt x="2700" y="2278"/>
                        <a:pt x="3212" y="2491"/>
                        <a:pt x="3742" y="2592"/>
                      </a:cubicBezTo>
                      <a:cubicBezTo>
                        <a:pt x="3879" y="2620"/>
                        <a:pt x="4019" y="2633"/>
                        <a:pt x="4159" y="2635"/>
                      </a:cubicBezTo>
                      <a:cubicBezTo>
                        <a:pt x="4677" y="2631"/>
                        <a:pt x="4893" y="2362"/>
                        <a:pt x="5173" y="2017"/>
                      </a:cubicBezTo>
                      <a:cubicBezTo>
                        <a:pt x="5422" y="1709"/>
                        <a:pt x="5732" y="1325"/>
                        <a:pt x="6370" y="978"/>
                      </a:cubicBezTo>
                      <a:cubicBezTo>
                        <a:pt x="7871" y="158"/>
                        <a:pt x="10582" y="107"/>
                        <a:pt x="10610" y="106"/>
                      </a:cubicBezTo>
                      <a:cubicBezTo>
                        <a:pt x="10680" y="106"/>
                        <a:pt x="10679" y="1"/>
                        <a:pt x="10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7"/>
              <p:cNvGrpSpPr/>
              <p:nvPr/>
            </p:nvGrpSpPr>
            <p:grpSpPr>
              <a:xfrm>
                <a:off x="1439856" y="2761984"/>
                <a:ext cx="1403854" cy="2599920"/>
                <a:chOff x="2176900" y="3615925"/>
                <a:chExt cx="1004475" cy="1860275"/>
              </a:xfrm>
            </p:grpSpPr>
            <p:sp>
              <p:nvSpPr>
                <p:cNvPr id="269" name="Google Shape;269;p27"/>
                <p:cNvSpPr/>
                <p:nvPr/>
              </p:nvSpPr>
              <p:spPr>
                <a:xfrm>
                  <a:off x="2487025" y="5434025"/>
                  <a:ext cx="631950" cy="42175"/>
                </a:xfrm>
                <a:custGeom>
                  <a:avLst/>
                  <a:gdLst/>
                  <a:ahLst/>
                  <a:cxnLst/>
                  <a:rect l="l" t="t" r="r" b="b"/>
                  <a:pathLst>
                    <a:path w="25278" h="1687" extrusionOk="0">
                      <a:moveTo>
                        <a:pt x="750" y="0"/>
                      </a:moveTo>
                      <a:cubicBezTo>
                        <a:pt x="335" y="0"/>
                        <a:pt x="0" y="335"/>
                        <a:pt x="0" y="749"/>
                      </a:cubicBezTo>
                      <a:lnTo>
                        <a:pt x="0" y="937"/>
                      </a:lnTo>
                      <a:cubicBezTo>
                        <a:pt x="0" y="1352"/>
                        <a:pt x="335" y="1686"/>
                        <a:pt x="750" y="1686"/>
                      </a:cubicBezTo>
                      <a:lnTo>
                        <a:pt x="24527" y="1686"/>
                      </a:lnTo>
                      <a:cubicBezTo>
                        <a:pt x="24943" y="1686"/>
                        <a:pt x="25277" y="1352"/>
                        <a:pt x="25277" y="937"/>
                      </a:cubicBezTo>
                      <a:lnTo>
                        <a:pt x="25277" y="749"/>
                      </a:lnTo>
                      <a:cubicBezTo>
                        <a:pt x="25277" y="335"/>
                        <a:pt x="24943" y="0"/>
                        <a:pt x="24527"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2523375" y="4855400"/>
                  <a:ext cx="145550" cy="186700"/>
                </a:xfrm>
                <a:custGeom>
                  <a:avLst/>
                  <a:gdLst/>
                  <a:ahLst/>
                  <a:cxnLst/>
                  <a:rect l="l" t="t" r="r" b="b"/>
                  <a:pathLst>
                    <a:path w="5822" h="7468" extrusionOk="0">
                      <a:moveTo>
                        <a:pt x="5231" y="0"/>
                      </a:moveTo>
                      <a:cubicBezTo>
                        <a:pt x="5166" y="0"/>
                        <a:pt x="5097" y="40"/>
                        <a:pt x="5074" y="108"/>
                      </a:cubicBezTo>
                      <a:cubicBezTo>
                        <a:pt x="4284" y="2498"/>
                        <a:pt x="4882" y="5309"/>
                        <a:pt x="5251" y="6623"/>
                      </a:cubicBezTo>
                      <a:cubicBezTo>
                        <a:pt x="3459" y="4878"/>
                        <a:pt x="324" y="4607"/>
                        <a:pt x="179" y="4597"/>
                      </a:cubicBezTo>
                      <a:cubicBezTo>
                        <a:pt x="174" y="4597"/>
                        <a:pt x="169" y="4596"/>
                        <a:pt x="164" y="4596"/>
                      </a:cubicBezTo>
                      <a:cubicBezTo>
                        <a:pt x="83" y="4596"/>
                        <a:pt x="13" y="4659"/>
                        <a:pt x="7" y="4742"/>
                      </a:cubicBezTo>
                      <a:cubicBezTo>
                        <a:pt x="0" y="4830"/>
                        <a:pt x="66" y="4906"/>
                        <a:pt x="154" y="4914"/>
                      </a:cubicBezTo>
                      <a:cubicBezTo>
                        <a:pt x="190" y="4917"/>
                        <a:pt x="3972" y="5243"/>
                        <a:pt x="5503" y="7400"/>
                      </a:cubicBezTo>
                      <a:cubicBezTo>
                        <a:pt x="5524" y="7429"/>
                        <a:pt x="5554" y="7450"/>
                        <a:pt x="5588" y="7460"/>
                      </a:cubicBezTo>
                      <a:lnTo>
                        <a:pt x="5588" y="7462"/>
                      </a:lnTo>
                      <a:cubicBezTo>
                        <a:pt x="5603" y="7466"/>
                        <a:pt x="5618" y="7468"/>
                        <a:pt x="5633" y="7468"/>
                      </a:cubicBezTo>
                      <a:cubicBezTo>
                        <a:pt x="5738" y="7468"/>
                        <a:pt x="5822" y="7362"/>
                        <a:pt x="5782" y="7255"/>
                      </a:cubicBezTo>
                      <a:cubicBezTo>
                        <a:pt x="5768" y="7214"/>
                        <a:pt x="4361" y="3274"/>
                        <a:pt x="5376" y="207"/>
                      </a:cubicBezTo>
                      <a:cubicBezTo>
                        <a:pt x="5403" y="123"/>
                        <a:pt x="5359" y="34"/>
                        <a:pt x="5275" y="7"/>
                      </a:cubicBezTo>
                      <a:cubicBezTo>
                        <a:pt x="5261" y="2"/>
                        <a:pt x="5246" y="0"/>
                        <a:pt x="5231"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2551950" y="4165425"/>
                  <a:ext cx="240425" cy="303775"/>
                </a:xfrm>
                <a:custGeom>
                  <a:avLst/>
                  <a:gdLst/>
                  <a:ahLst/>
                  <a:cxnLst/>
                  <a:rect l="l" t="t" r="r" b="b"/>
                  <a:pathLst>
                    <a:path w="9617" h="12151" extrusionOk="0">
                      <a:moveTo>
                        <a:pt x="8098" y="1"/>
                      </a:moveTo>
                      <a:cubicBezTo>
                        <a:pt x="5505" y="1"/>
                        <a:pt x="1" y="1649"/>
                        <a:pt x="1" y="1649"/>
                      </a:cubicBezTo>
                      <a:cubicBezTo>
                        <a:pt x="1" y="1649"/>
                        <a:pt x="536" y="9077"/>
                        <a:pt x="1" y="12026"/>
                      </a:cubicBezTo>
                      <a:cubicBezTo>
                        <a:pt x="1" y="12026"/>
                        <a:pt x="3709" y="12151"/>
                        <a:pt x="6499" y="12151"/>
                      </a:cubicBezTo>
                      <a:cubicBezTo>
                        <a:pt x="7894" y="12151"/>
                        <a:pt x="9059" y="12120"/>
                        <a:pt x="9416" y="12026"/>
                      </a:cubicBezTo>
                      <a:cubicBezTo>
                        <a:pt x="9416" y="12026"/>
                        <a:pt x="9616" y="2132"/>
                        <a:pt x="9416" y="511"/>
                      </a:cubicBezTo>
                      <a:cubicBezTo>
                        <a:pt x="9370" y="143"/>
                        <a:pt x="8860" y="1"/>
                        <a:pt x="8098"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2722150" y="3811375"/>
                  <a:ext cx="459225" cy="390400"/>
                </a:xfrm>
                <a:custGeom>
                  <a:avLst/>
                  <a:gdLst/>
                  <a:ahLst/>
                  <a:cxnLst/>
                  <a:rect l="l" t="t" r="r" b="b"/>
                  <a:pathLst>
                    <a:path w="18369" h="15616" extrusionOk="0">
                      <a:moveTo>
                        <a:pt x="3114" y="1"/>
                      </a:moveTo>
                      <a:cubicBezTo>
                        <a:pt x="1054" y="1"/>
                        <a:pt x="0" y="1115"/>
                        <a:pt x="1153" y="1115"/>
                      </a:cubicBezTo>
                      <a:cubicBezTo>
                        <a:pt x="1244" y="1115"/>
                        <a:pt x="1348" y="1108"/>
                        <a:pt x="1467" y="1093"/>
                      </a:cubicBezTo>
                      <a:cubicBezTo>
                        <a:pt x="1612" y="1075"/>
                        <a:pt x="1761" y="1066"/>
                        <a:pt x="1915" y="1066"/>
                      </a:cubicBezTo>
                      <a:cubicBezTo>
                        <a:pt x="6223" y="1066"/>
                        <a:pt x="13692" y="7987"/>
                        <a:pt x="10855" y="10213"/>
                      </a:cubicBezTo>
                      <a:cubicBezTo>
                        <a:pt x="10368" y="10595"/>
                        <a:pt x="9821" y="10754"/>
                        <a:pt x="9246" y="10754"/>
                      </a:cubicBezTo>
                      <a:cubicBezTo>
                        <a:pt x="6373" y="10754"/>
                        <a:pt x="2773" y="6794"/>
                        <a:pt x="2185" y="6794"/>
                      </a:cubicBezTo>
                      <a:cubicBezTo>
                        <a:pt x="2180" y="6794"/>
                        <a:pt x="2175" y="6794"/>
                        <a:pt x="2170" y="6795"/>
                      </a:cubicBezTo>
                      <a:cubicBezTo>
                        <a:pt x="1524" y="6880"/>
                        <a:pt x="1682" y="10117"/>
                        <a:pt x="1682" y="10117"/>
                      </a:cubicBezTo>
                      <a:cubicBezTo>
                        <a:pt x="1682" y="10117"/>
                        <a:pt x="5181" y="15616"/>
                        <a:pt x="9352" y="15616"/>
                      </a:cubicBezTo>
                      <a:cubicBezTo>
                        <a:pt x="10490" y="15616"/>
                        <a:pt x="11679" y="15206"/>
                        <a:pt x="12859" y="14163"/>
                      </a:cubicBezTo>
                      <a:cubicBezTo>
                        <a:pt x="18369" y="9299"/>
                        <a:pt x="8524" y="659"/>
                        <a:pt x="3898" y="53"/>
                      </a:cubicBezTo>
                      <a:cubicBezTo>
                        <a:pt x="3624" y="17"/>
                        <a:pt x="3362" y="1"/>
                        <a:pt x="3114"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2393050" y="3615925"/>
                  <a:ext cx="376550" cy="334375"/>
                </a:xfrm>
                <a:custGeom>
                  <a:avLst/>
                  <a:gdLst/>
                  <a:ahLst/>
                  <a:cxnLst/>
                  <a:rect l="l" t="t" r="r" b="b"/>
                  <a:pathLst>
                    <a:path w="15062" h="13375" extrusionOk="0">
                      <a:moveTo>
                        <a:pt x="9539" y="0"/>
                      </a:moveTo>
                      <a:cubicBezTo>
                        <a:pt x="5857" y="0"/>
                        <a:pt x="3510" y="1457"/>
                        <a:pt x="3033" y="3691"/>
                      </a:cubicBezTo>
                      <a:cubicBezTo>
                        <a:pt x="2507" y="6155"/>
                        <a:pt x="0" y="6180"/>
                        <a:pt x="12" y="7640"/>
                      </a:cubicBezTo>
                      <a:cubicBezTo>
                        <a:pt x="23" y="8932"/>
                        <a:pt x="1043" y="10253"/>
                        <a:pt x="2459" y="10253"/>
                      </a:cubicBezTo>
                      <a:cubicBezTo>
                        <a:pt x="2644" y="10253"/>
                        <a:pt x="2836" y="10231"/>
                        <a:pt x="3033" y="10183"/>
                      </a:cubicBezTo>
                      <a:cubicBezTo>
                        <a:pt x="3033" y="10183"/>
                        <a:pt x="3914" y="12266"/>
                        <a:pt x="5217" y="12464"/>
                      </a:cubicBezTo>
                      <a:cubicBezTo>
                        <a:pt x="5287" y="12474"/>
                        <a:pt x="5355" y="12479"/>
                        <a:pt x="5420" y="12479"/>
                      </a:cubicBezTo>
                      <a:cubicBezTo>
                        <a:pt x="6182" y="12479"/>
                        <a:pt x="6604" y="11805"/>
                        <a:pt x="7120" y="11805"/>
                      </a:cubicBezTo>
                      <a:cubicBezTo>
                        <a:pt x="7375" y="11805"/>
                        <a:pt x="7654" y="11970"/>
                        <a:pt x="8009" y="12464"/>
                      </a:cubicBezTo>
                      <a:cubicBezTo>
                        <a:pt x="8488" y="13130"/>
                        <a:pt x="9129" y="13375"/>
                        <a:pt x="9775" y="13375"/>
                      </a:cubicBezTo>
                      <a:cubicBezTo>
                        <a:pt x="10655" y="13375"/>
                        <a:pt x="11543" y="12920"/>
                        <a:pt x="12034" y="12464"/>
                      </a:cubicBezTo>
                      <a:cubicBezTo>
                        <a:pt x="12885" y="11672"/>
                        <a:pt x="15061" y="382"/>
                        <a:pt x="10708" y="46"/>
                      </a:cubicBezTo>
                      <a:cubicBezTo>
                        <a:pt x="10305" y="15"/>
                        <a:pt x="9915" y="0"/>
                        <a:pt x="9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2578025" y="3728975"/>
                  <a:ext cx="102150" cy="267850"/>
                </a:xfrm>
                <a:custGeom>
                  <a:avLst/>
                  <a:gdLst/>
                  <a:ahLst/>
                  <a:cxnLst/>
                  <a:rect l="l" t="t" r="r" b="b"/>
                  <a:pathLst>
                    <a:path w="4086" h="10714" extrusionOk="0">
                      <a:moveTo>
                        <a:pt x="0" y="0"/>
                      </a:moveTo>
                      <a:lnTo>
                        <a:pt x="0" y="10714"/>
                      </a:lnTo>
                      <a:lnTo>
                        <a:pt x="3887" y="10040"/>
                      </a:lnTo>
                      <a:cubicBezTo>
                        <a:pt x="3887" y="10040"/>
                        <a:pt x="3374" y="5578"/>
                        <a:pt x="3793" y="3544"/>
                      </a:cubicBezTo>
                      <a:cubicBezTo>
                        <a:pt x="4085" y="2131"/>
                        <a:pt x="0" y="0"/>
                        <a:pt x="0" y="0"/>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2537325" y="3637975"/>
                  <a:ext cx="218575" cy="220150"/>
                </a:xfrm>
                <a:custGeom>
                  <a:avLst/>
                  <a:gdLst/>
                  <a:ahLst/>
                  <a:cxnLst/>
                  <a:rect l="l" t="t" r="r" b="b"/>
                  <a:pathLst>
                    <a:path w="8743" h="8806" extrusionOk="0">
                      <a:moveTo>
                        <a:pt x="4384" y="1"/>
                      </a:moveTo>
                      <a:cubicBezTo>
                        <a:pt x="2836" y="1"/>
                        <a:pt x="251" y="1311"/>
                        <a:pt x="139" y="2534"/>
                      </a:cubicBezTo>
                      <a:cubicBezTo>
                        <a:pt x="0" y="4038"/>
                        <a:pt x="3075" y="8805"/>
                        <a:pt x="5092" y="8805"/>
                      </a:cubicBezTo>
                      <a:cubicBezTo>
                        <a:pt x="5312" y="8805"/>
                        <a:pt x="5519" y="8749"/>
                        <a:pt x="5708" y="8625"/>
                      </a:cubicBezTo>
                      <a:cubicBezTo>
                        <a:pt x="8742" y="6642"/>
                        <a:pt x="5492" y="588"/>
                        <a:pt x="5492" y="588"/>
                      </a:cubicBezTo>
                      <a:cubicBezTo>
                        <a:pt x="5373" y="174"/>
                        <a:pt x="4947" y="1"/>
                        <a:pt x="4384"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2534750" y="3749400"/>
                  <a:ext cx="57850" cy="50350"/>
                </a:xfrm>
                <a:custGeom>
                  <a:avLst/>
                  <a:gdLst/>
                  <a:ahLst/>
                  <a:cxnLst/>
                  <a:rect l="l" t="t" r="r" b="b"/>
                  <a:pathLst>
                    <a:path w="2314" h="2014" extrusionOk="0">
                      <a:moveTo>
                        <a:pt x="512" y="1"/>
                      </a:moveTo>
                      <a:cubicBezTo>
                        <a:pt x="358" y="1"/>
                        <a:pt x="234" y="85"/>
                        <a:pt x="179" y="311"/>
                      </a:cubicBezTo>
                      <a:cubicBezTo>
                        <a:pt x="0" y="1045"/>
                        <a:pt x="1057" y="2014"/>
                        <a:pt x="1639" y="2014"/>
                      </a:cubicBezTo>
                      <a:cubicBezTo>
                        <a:pt x="1746" y="2014"/>
                        <a:pt x="1837" y="1981"/>
                        <a:pt x="1901" y="1908"/>
                      </a:cubicBezTo>
                      <a:cubicBezTo>
                        <a:pt x="2313" y="1436"/>
                        <a:pt x="1620" y="676"/>
                        <a:pt x="1620" y="676"/>
                      </a:cubicBezTo>
                      <a:cubicBezTo>
                        <a:pt x="1620" y="676"/>
                        <a:pt x="948" y="1"/>
                        <a:pt x="512"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2485025" y="3635300"/>
                  <a:ext cx="188900" cy="124150"/>
                </a:xfrm>
                <a:custGeom>
                  <a:avLst/>
                  <a:gdLst/>
                  <a:ahLst/>
                  <a:cxnLst/>
                  <a:rect l="l" t="t" r="r" b="b"/>
                  <a:pathLst>
                    <a:path w="7556" h="4966" extrusionOk="0">
                      <a:moveTo>
                        <a:pt x="7396" y="168"/>
                      </a:moveTo>
                      <a:cubicBezTo>
                        <a:pt x="7449" y="177"/>
                        <a:pt x="7502" y="185"/>
                        <a:pt x="7555" y="194"/>
                      </a:cubicBezTo>
                      <a:cubicBezTo>
                        <a:pt x="7555" y="194"/>
                        <a:pt x="7497" y="180"/>
                        <a:pt x="7396" y="168"/>
                      </a:cubicBezTo>
                      <a:close/>
                      <a:moveTo>
                        <a:pt x="5449" y="1"/>
                      </a:moveTo>
                      <a:cubicBezTo>
                        <a:pt x="1" y="1"/>
                        <a:pt x="1170" y="4727"/>
                        <a:pt x="1170" y="4727"/>
                      </a:cubicBezTo>
                      <a:cubicBezTo>
                        <a:pt x="1170" y="4727"/>
                        <a:pt x="1717" y="4966"/>
                        <a:pt x="2386" y="4966"/>
                      </a:cubicBezTo>
                      <a:cubicBezTo>
                        <a:pt x="3258" y="4966"/>
                        <a:pt x="4336" y="4560"/>
                        <a:pt x="4678" y="2693"/>
                      </a:cubicBezTo>
                      <a:cubicBezTo>
                        <a:pt x="5090" y="455"/>
                        <a:pt x="6436" y="153"/>
                        <a:pt x="7131" y="153"/>
                      </a:cubicBezTo>
                      <a:cubicBezTo>
                        <a:pt x="7236" y="153"/>
                        <a:pt x="7326" y="160"/>
                        <a:pt x="7396" y="168"/>
                      </a:cubicBezTo>
                      <a:lnTo>
                        <a:pt x="7396" y="168"/>
                      </a:lnTo>
                      <a:cubicBezTo>
                        <a:pt x="6668" y="53"/>
                        <a:pt x="6022" y="1"/>
                        <a:pt x="5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2580750" y="3814075"/>
                  <a:ext cx="90800" cy="112825"/>
                </a:xfrm>
                <a:custGeom>
                  <a:avLst/>
                  <a:gdLst/>
                  <a:ahLst/>
                  <a:cxnLst/>
                  <a:rect l="l" t="t" r="r" b="b"/>
                  <a:pathLst>
                    <a:path w="3632" h="4513" extrusionOk="0">
                      <a:moveTo>
                        <a:pt x="170" y="1"/>
                      </a:moveTo>
                      <a:cubicBezTo>
                        <a:pt x="0" y="1"/>
                        <a:pt x="350" y="1935"/>
                        <a:pt x="1331" y="2891"/>
                      </a:cubicBezTo>
                      <a:cubicBezTo>
                        <a:pt x="2461" y="3992"/>
                        <a:pt x="3632" y="4513"/>
                        <a:pt x="3632" y="4513"/>
                      </a:cubicBezTo>
                      <a:cubicBezTo>
                        <a:pt x="3632" y="4513"/>
                        <a:pt x="3418" y="2470"/>
                        <a:pt x="3537" y="1766"/>
                      </a:cubicBezTo>
                      <a:lnTo>
                        <a:pt x="3537" y="1766"/>
                      </a:lnTo>
                      <a:cubicBezTo>
                        <a:pt x="3537" y="1766"/>
                        <a:pt x="3481" y="1771"/>
                        <a:pt x="3383" y="1771"/>
                      </a:cubicBezTo>
                      <a:cubicBezTo>
                        <a:pt x="2888" y="1771"/>
                        <a:pt x="1315" y="1639"/>
                        <a:pt x="232" y="55"/>
                      </a:cubicBezTo>
                      <a:cubicBezTo>
                        <a:pt x="207" y="18"/>
                        <a:pt x="186" y="1"/>
                        <a:pt x="170" y="1"/>
                      </a:cubicBezTo>
                      <a:close/>
                    </a:path>
                  </a:pathLst>
                </a:custGeom>
                <a:solidFill>
                  <a:srgbClr val="AC5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2537825" y="3638175"/>
                  <a:ext cx="133800" cy="121150"/>
                </a:xfrm>
                <a:custGeom>
                  <a:avLst/>
                  <a:gdLst/>
                  <a:ahLst/>
                  <a:cxnLst/>
                  <a:rect l="l" t="t" r="r" b="b"/>
                  <a:pathLst>
                    <a:path w="5352" h="4846" extrusionOk="0">
                      <a:moveTo>
                        <a:pt x="5274" y="1"/>
                      </a:moveTo>
                      <a:cubicBezTo>
                        <a:pt x="5168" y="1"/>
                        <a:pt x="4274" y="43"/>
                        <a:pt x="3493" y="1449"/>
                      </a:cubicBezTo>
                      <a:cubicBezTo>
                        <a:pt x="3302" y="1794"/>
                        <a:pt x="3160" y="2181"/>
                        <a:pt x="3021" y="2556"/>
                      </a:cubicBezTo>
                      <a:cubicBezTo>
                        <a:pt x="2609" y="3677"/>
                        <a:pt x="2218" y="4741"/>
                        <a:pt x="594" y="4741"/>
                      </a:cubicBezTo>
                      <a:cubicBezTo>
                        <a:pt x="430" y="4741"/>
                        <a:pt x="254" y="4730"/>
                        <a:pt x="64" y="4708"/>
                      </a:cubicBezTo>
                      <a:cubicBezTo>
                        <a:pt x="61" y="4707"/>
                        <a:pt x="58" y="4707"/>
                        <a:pt x="55" y="4707"/>
                      </a:cubicBezTo>
                      <a:cubicBezTo>
                        <a:pt x="28" y="4707"/>
                        <a:pt x="7" y="4727"/>
                        <a:pt x="5" y="4753"/>
                      </a:cubicBezTo>
                      <a:cubicBezTo>
                        <a:pt x="1" y="4782"/>
                        <a:pt x="22" y="4810"/>
                        <a:pt x="50" y="4812"/>
                      </a:cubicBezTo>
                      <a:cubicBezTo>
                        <a:pt x="229" y="4835"/>
                        <a:pt x="408" y="4845"/>
                        <a:pt x="588" y="4845"/>
                      </a:cubicBezTo>
                      <a:cubicBezTo>
                        <a:pt x="2291" y="4845"/>
                        <a:pt x="2712" y="3702"/>
                        <a:pt x="3121" y="2593"/>
                      </a:cubicBezTo>
                      <a:cubicBezTo>
                        <a:pt x="3259" y="2222"/>
                        <a:pt x="3399" y="1839"/>
                        <a:pt x="3586" y="1501"/>
                      </a:cubicBezTo>
                      <a:cubicBezTo>
                        <a:pt x="4348" y="127"/>
                        <a:pt x="5232" y="107"/>
                        <a:pt x="5278" y="107"/>
                      </a:cubicBezTo>
                      <a:lnTo>
                        <a:pt x="5282" y="107"/>
                      </a:lnTo>
                      <a:cubicBezTo>
                        <a:pt x="5349" y="104"/>
                        <a:pt x="5351" y="6"/>
                        <a:pt x="5283" y="1"/>
                      </a:cubicBezTo>
                      <a:cubicBezTo>
                        <a:pt x="5281" y="1"/>
                        <a:pt x="5278" y="1"/>
                        <a:pt x="5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2457200" y="3973775"/>
                  <a:ext cx="372375" cy="329225"/>
                </a:xfrm>
                <a:custGeom>
                  <a:avLst/>
                  <a:gdLst/>
                  <a:ahLst/>
                  <a:cxnLst/>
                  <a:rect l="l" t="t" r="r" b="b"/>
                  <a:pathLst>
                    <a:path w="14895" h="13169" extrusionOk="0">
                      <a:moveTo>
                        <a:pt x="10466" y="1"/>
                      </a:moveTo>
                      <a:cubicBezTo>
                        <a:pt x="7186" y="1"/>
                        <a:pt x="2178" y="922"/>
                        <a:pt x="2178" y="922"/>
                      </a:cubicBezTo>
                      <a:cubicBezTo>
                        <a:pt x="0" y="2113"/>
                        <a:pt x="3261" y="13169"/>
                        <a:pt x="3261" y="13169"/>
                      </a:cubicBezTo>
                      <a:lnTo>
                        <a:pt x="13699" y="11488"/>
                      </a:lnTo>
                      <a:cubicBezTo>
                        <a:pt x="13699" y="11488"/>
                        <a:pt x="14895" y="1231"/>
                        <a:pt x="12768" y="299"/>
                      </a:cubicBezTo>
                      <a:cubicBezTo>
                        <a:pt x="12277" y="83"/>
                        <a:pt x="11449" y="1"/>
                        <a:pt x="10466"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2505375" y="4059125"/>
                  <a:ext cx="359475" cy="295075"/>
                </a:xfrm>
                <a:custGeom>
                  <a:avLst/>
                  <a:gdLst/>
                  <a:ahLst/>
                  <a:cxnLst/>
                  <a:rect l="l" t="t" r="r" b="b"/>
                  <a:pathLst>
                    <a:path w="14379" h="11803" extrusionOk="0">
                      <a:moveTo>
                        <a:pt x="9175" y="0"/>
                      </a:moveTo>
                      <a:cubicBezTo>
                        <a:pt x="1997" y="0"/>
                        <a:pt x="1" y="4205"/>
                        <a:pt x="1" y="4205"/>
                      </a:cubicBezTo>
                      <a:cubicBezTo>
                        <a:pt x="100" y="5752"/>
                        <a:pt x="949" y="11803"/>
                        <a:pt x="949" y="11803"/>
                      </a:cubicBezTo>
                      <a:lnTo>
                        <a:pt x="13400" y="11484"/>
                      </a:lnTo>
                      <a:cubicBezTo>
                        <a:pt x="13400" y="11484"/>
                        <a:pt x="14378" y="413"/>
                        <a:pt x="11137" y="98"/>
                      </a:cubicBezTo>
                      <a:cubicBezTo>
                        <a:pt x="10444" y="31"/>
                        <a:pt x="9790" y="0"/>
                        <a:pt x="91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2547500" y="4459000"/>
                  <a:ext cx="521950" cy="992125"/>
                </a:xfrm>
                <a:custGeom>
                  <a:avLst/>
                  <a:gdLst/>
                  <a:ahLst/>
                  <a:cxnLst/>
                  <a:rect l="l" t="t" r="r" b="b"/>
                  <a:pathLst>
                    <a:path w="20878" h="39685" extrusionOk="0">
                      <a:moveTo>
                        <a:pt x="180" y="283"/>
                      </a:moveTo>
                      <a:lnTo>
                        <a:pt x="180" y="283"/>
                      </a:lnTo>
                      <a:cubicBezTo>
                        <a:pt x="180" y="283"/>
                        <a:pt x="180" y="283"/>
                        <a:pt x="180" y="283"/>
                      </a:cubicBezTo>
                      <a:lnTo>
                        <a:pt x="180" y="283"/>
                      </a:lnTo>
                      <a:cubicBezTo>
                        <a:pt x="180" y="283"/>
                        <a:pt x="180" y="283"/>
                        <a:pt x="180" y="283"/>
                      </a:cubicBezTo>
                      <a:close/>
                      <a:moveTo>
                        <a:pt x="6083" y="1"/>
                      </a:moveTo>
                      <a:cubicBezTo>
                        <a:pt x="3298" y="1"/>
                        <a:pt x="189" y="283"/>
                        <a:pt x="180" y="283"/>
                      </a:cubicBezTo>
                      <a:cubicBezTo>
                        <a:pt x="180" y="283"/>
                        <a:pt x="180" y="283"/>
                        <a:pt x="180" y="283"/>
                      </a:cubicBezTo>
                      <a:lnTo>
                        <a:pt x="180" y="283"/>
                      </a:lnTo>
                      <a:cubicBezTo>
                        <a:pt x="0" y="4036"/>
                        <a:pt x="1171" y="37914"/>
                        <a:pt x="3399" y="38617"/>
                      </a:cubicBezTo>
                      <a:cubicBezTo>
                        <a:pt x="5628" y="39320"/>
                        <a:pt x="7979" y="39684"/>
                        <a:pt x="7979" y="39684"/>
                      </a:cubicBezTo>
                      <a:cubicBezTo>
                        <a:pt x="9849" y="39531"/>
                        <a:pt x="5208" y="38495"/>
                        <a:pt x="5208" y="38495"/>
                      </a:cubicBezTo>
                      <a:cubicBezTo>
                        <a:pt x="4309" y="31520"/>
                        <a:pt x="6557" y="6653"/>
                        <a:pt x="6557" y="6653"/>
                      </a:cubicBezTo>
                      <a:cubicBezTo>
                        <a:pt x="6557" y="6653"/>
                        <a:pt x="13192" y="15860"/>
                        <a:pt x="14815" y="19453"/>
                      </a:cubicBezTo>
                      <a:cubicBezTo>
                        <a:pt x="16438" y="23045"/>
                        <a:pt x="11909" y="39181"/>
                        <a:pt x="11909" y="39181"/>
                      </a:cubicBezTo>
                      <a:cubicBezTo>
                        <a:pt x="11909" y="39181"/>
                        <a:pt x="14157" y="39507"/>
                        <a:pt x="15528" y="39507"/>
                      </a:cubicBezTo>
                      <a:cubicBezTo>
                        <a:pt x="16006" y="39507"/>
                        <a:pt x="16378" y="39468"/>
                        <a:pt x="16510" y="39361"/>
                      </a:cubicBezTo>
                      <a:cubicBezTo>
                        <a:pt x="17020" y="38945"/>
                        <a:pt x="15161" y="39252"/>
                        <a:pt x="14314" y="38600"/>
                      </a:cubicBezTo>
                      <a:cubicBezTo>
                        <a:pt x="13466" y="37947"/>
                        <a:pt x="20877" y="23486"/>
                        <a:pt x="18971" y="17129"/>
                      </a:cubicBezTo>
                      <a:cubicBezTo>
                        <a:pt x="17063" y="10773"/>
                        <a:pt x="9594" y="284"/>
                        <a:pt x="9594" y="284"/>
                      </a:cubicBezTo>
                      <a:cubicBezTo>
                        <a:pt x="8792" y="71"/>
                        <a:pt x="7479" y="1"/>
                        <a:pt x="6083"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2436925" y="4466075"/>
                  <a:ext cx="615300" cy="817625"/>
                </a:xfrm>
                <a:custGeom>
                  <a:avLst/>
                  <a:gdLst/>
                  <a:ahLst/>
                  <a:cxnLst/>
                  <a:rect l="l" t="t" r="r" b="b"/>
                  <a:pathLst>
                    <a:path w="24612" h="32705" extrusionOk="0">
                      <a:moveTo>
                        <a:pt x="14017" y="1"/>
                      </a:moveTo>
                      <a:cubicBezTo>
                        <a:pt x="13504" y="194"/>
                        <a:pt x="12287" y="258"/>
                        <a:pt x="10892" y="258"/>
                      </a:cubicBezTo>
                      <a:cubicBezTo>
                        <a:pt x="8103" y="258"/>
                        <a:pt x="4602" y="1"/>
                        <a:pt x="4602" y="1"/>
                      </a:cubicBezTo>
                      <a:lnTo>
                        <a:pt x="4602" y="1"/>
                      </a:lnTo>
                      <a:cubicBezTo>
                        <a:pt x="1" y="4616"/>
                        <a:pt x="5645" y="31200"/>
                        <a:pt x="5645" y="31200"/>
                      </a:cubicBezTo>
                      <a:lnTo>
                        <a:pt x="10557" y="30919"/>
                      </a:lnTo>
                      <a:cubicBezTo>
                        <a:pt x="10220" y="28517"/>
                        <a:pt x="11278" y="7161"/>
                        <a:pt x="11278" y="7161"/>
                      </a:cubicBezTo>
                      <a:cubicBezTo>
                        <a:pt x="11278" y="7161"/>
                        <a:pt x="16785" y="15462"/>
                        <a:pt x="17778" y="17782"/>
                      </a:cubicBezTo>
                      <a:cubicBezTo>
                        <a:pt x="19160" y="21006"/>
                        <a:pt x="17143" y="31872"/>
                        <a:pt x="17143" y="31872"/>
                      </a:cubicBezTo>
                      <a:lnTo>
                        <a:pt x="21339" y="32704"/>
                      </a:lnTo>
                      <a:cubicBezTo>
                        <a:pt x="21339" y="32704"/>
                        <a:pt x="24612" y="22160"/>
                        <a:pt x="24241" y="17782"/>
                      </a:cubicBezTo>
                      <a:cubicBezTo>
                        <a:pt x="23869" y="13405"/>
                        <a:pt x="14017" y="1"/>
                        <a:pt x="14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2844375" y="5367750"/>
                  <a:ext cx="179025" cy="83950"/>
                </a:xfrm>
                <a:custGeom>
                  <a:avLst/>
                  <a:gdLst/>
                  <a:ahLst/>
                  <a:cxnLst/>
                  <a:rect l="l" t="t" r="r" b="b"/>
                  <a:pathLst>
                    <a:path w="7161" h="3358" extrusionOk="0">
                      <a:moveTo>
                        <a:pt x="870" y="0"/>
                      </a:moveTo>
                      <a:cubicBezTo>
                        <a:pt x="754" y="0"/>
                        <a:pt x="681" y="13"/>
                        <a:pt x="674" y="44"/>
                      </a:cubicBezTo>
                      <a:cubicBezTo>
                        <a:pt x="442" y="1121"/>
                        <a:pt x="0" y="2925"/>
                        <a:pt x="257" y="3181"/>
                      </a:cubicBezTo>
                      <a:cubicBezTo>
                        <a:pt x="379" y="3301"/>
                        <a:pt x="1419" y="3357"/>
                        <a:pt x="2603" y="3357"/>
                      </a:cubicBezTo>
                      <a:cubicBezTo>
                        <a:pt x="3925" y="3357"/>
                        <a:pt x="5425" y="3287"/>
                        <a:pt x="6025" y="3159"/>
                      </a:cubicBezTo>
                      <a:cubicBezTo>
                        <a:pt x="7160" y="2915"/>
                        <a:pt x="2426" y="2284"/>
                        <a:pt x="2633" y="1404"/>
                      </a:cubicBezTo>
                      <a:cubicBezTo>
                        <a:pt x="2698" y="1121"/>
                        <a:pt x="3089" y="311"/>
                        <a:pt x="3089" y="311"/>
                      </a:cubicBezTo>
                      <a:cubicBezTo>
                        <a:pt x="3089" y="311"/>
                        <a:pt x="1447" y="0"/>
                        <a:pt x="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2604550" y="5367725"/>
                  <a:ext cx="194250" cy="83400"/>
                </a:xfrm>
                <a:custGeom>
                  <a:avLst/>
                  <a:gdLst/>
                  <a:ahLst/>
                  <a:cxnLst/>
                  <a:rect l="l" t="t" r="r" b="b"/>
                  <a:pathLst>
                    <a:path w="7770" h="3336" extrusionOk="0">
                      <a:moveTo>
                        <a:pt x="2753" y="1"/>
                      </a:moveTo>
                      <a:cubicBezTo>
                        <a:pt x="2068" y="1"/>
                        <a:pt x="1" y="14"/>
                        <a:pt x="21" y="168"/>
                      </a:cubicBezTo>
                      <a:cubicBezTo>
                        <a:pt x="190" y="1572"/>
                        <a:pt x="72" y="2882"/>
                        <a:pt x="327" y="3136"/>
                      </a:cubicBezTo>
                      <a:cubicBezTo>
                        <a:pt x="461" y="3268"/>
                        <a:pt x="1845" y="3335"/>
                        <a:pt x="3305" y="3335"/>
                      </a:cubicBezTo>
                      <a:cubicBezTo>
                        <a:pt x="4662" y="3335"/>
                        <a:pt x="6085" y="3277"/>
                        <a:pt x="6633" y="3160"/>
                      </a:cubicBezTo>
                      <a:cubicBezTo>
                        <a:pt x="7769" y="2916"/>
                        <a:pt x="3219" y="2220"/>
                        <a:pt x="2918" y="1366"/>
                      </a:cubicBezTo>
                      <a:cubicBezTo>
                        <a:pt x="2778" y="972"/>
                        <a:pt x="2971" y="1"/>
                        <a:pt x="2971" y="1"/>
                      </a:cubicBezTo>
                      <a:cubicBezTo>
                        <a:pt x="2971" y="1"/>
                        <a:pt x="2889" y="1"/>
                        <a:pt x="2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2526300" y="3989200"/>
                  <a:ext cx="54200" cy="127575"/>
                </a:xfrm>
                <a:custGeom>
                  <a:avLst/>
                  <a:gdLst/>
                  <a:ahLst/>
                  <a:cxnLst/>
                  <a:rect l="l" t="t" r="r" b="b"/>
                  <a:pathLst>
                    <a:path w="2168" h="5103" extrusionOk="0">
                      <a:moveTo>
                        <a:pt x="559" y="0"/>
                      </a:moveTo>
                      <a:cubicBezTo>
                        <a:pt x="252" y="45"/>
                        <a:pt x="0" y="202"/>
                        <a:pt x="0" y="202"/>
                      </a:cubicBezTo>
                      <a:lnTo>
                        <a:pt x="1760" y="5102"/>
                      </a:lnTo>
                      <a:lnTo>
                        <a:pt x="2167" y="4840"/>
                      </a:lnTo>
                      <a:cubicBezTo>
                        <a:pt x="2013" y="4398"/>
                        <a:pt x="559"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2733900" y="3972625"/>
                  <a:ext cx="53450" cy="130275"/>
                </a:xfrm>
                <a:custGeom>
                  <a:avLst/>
                  <a:gdLst/>
                  <a:ahLst/>
                  <a:cxnLst/>
                  <a:rect l="l" t="t" r="r" b="b"/>
                  <a:pathLst>
                    <a:path w="2138" h="5211" extrusionOk="0">
                      <a:moveTo>
                        <a:pt x="265" y="0"/>
                      </a:moveTo>
                      <a:cubicBezTo>
                        <a:pt x="114" y="0"/>
                        <a:pt x="1" y="46"/>
                        <a:pt x="1" y="46"/>
                      </a:cubicBezTo>
                      <a:lnTo>
                        <a:pt x="1730" y="5210"/>
                      </a:lnTo>
                      <a:lnTo>
                        <a:pt x="2138" y="4948"/>
                      </a:lnTo>
                      <a:cubicBezTo>
                        <a:pt x="1982" y="4506"/>
                        <a:pt x="508" y="46"/>
                        <a:pt x="508" y="46"/>
                      </a:cubicBezTo>
                      <a:cubicBezTo>
                        <a:pt x="424" y="12"/>
                        <a:pt x="340" y="0"/>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2176900" y="3996800"/>
                  <a:ext cx="445275" cy="547500"/>
                </a:xfrm>
                <a:custGeom>
                  <a:avLst/>
                  <a:gdLst/>
                  <a:ahLst/>
                  <a:cxnLst/>
                  <a:rect l="l" t="t" r="r" b="b"/>
                  <a:pathLst>
                    <a:path w="17811" h="21900" extrusionOk="0">
                      <a:moveTo>
                        <a:pt x="13390" y="1"/>
                      </a:moveTo>
                      <a:cubicBezTo>
                        <a:pt x="13390" y="1"/>
                        <a:pt x="1" y="4798"/>
                        <a:pt x="1377" y="11764"/>
                      </a:cubicBezTo>
                      <a:cubicBezTo>
                        <a:pt x="2568" y="17784"/>
                        <a:pt x="11138" y="21900"/>
                        <a:pt x="13364" y="21900"/>
                      </a:cubicBezTo>
                      <a:cubicBezTo>
                        <a:pt x="13465" y="21900"/>
                        <a:pt x="13554" y="21891"/>
                        <a:pt x="13627" y="21874"/>
                      </a:cubicBezTo>
                      <a:cubicBezTo>
                        <a:pt x="15323" y="21479"/>
                        <a:pt x="16925" y="20288"/>
                        <a:pt x="17479" y="19892"/>
                      </a:cubicBezTo>
                      <a:cubicBezTo>
                        <a:pt x="17811" y="19655"/>
                        <a:pt x="17408" y="19260"/>
                        <a:pt x="16462" y="19260"/>
                      </a:cubicBezTo>
                      <a:cubicBezTo>
                        <a:pt x="15824" y="19260"/>
                        <a:pt x="14938" y="19440"/>
                        <a:pt x="13863" y="19970"/>
                      </a:cubicBezTo>
                      <a:cubicBezTo>
                        <a:pt x="13735" y="20034"/>
                        <a:pt x="13584" y="20063"/>
                        <a:pt x="13414" y="20063"/>
                      </a:cubicBezTo>
                      <a:cubicBezTo>
                        <a:pt x="10943" y="20063"/>
                        <a:pt x="4458" y="13736"/>
                        <a:pt x="5122" y="11695"/>
                      </a:cubicBezTo>
                      <a:cubicBezTo>
                        <a:pt x="6150" y="8531"/>
                        <a:pt x="13715" y="5970"/>
                        <a:pt x="13976" y="5180"/>
                      </a:cubicBezTo>
                      <a:cubicBezTo>
                        <a:pt x="14237" y="4389"/>
                        <a:pt x="13390" y="1"/>
                        <a:pt x="13390"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27"/>
              <p:cNvGrpSpPr/>
              <p:nvPr/>
            </p:nvGrpSpPr>
            <p:grpSpPr>
              <a:xfrm>
                <a:off x="6250605" y="2420760"/>
                <a:ext cx="1453539" cy="2941144"/>
                <a:chOff x="5619050" y="3371775"/>
                <a:chExt cx="1040025" cy="2104425"/>
              </a:xfrm>
            </p:grpSpPr>
            <p:sp>
              <p:nvSpPr>
                <p:cNvPr id="290" name="Google Shape;290;p27"/>
                <p:cNvSpPr/>
                <p:nvPr/>
              </p:nvSpPr>
              <p:spPr>
                <a:xfrm>
                  <a:off x="5966275" y="5434025"/>
                  <a:ext cx="631950" cy="42175"/>
                </a:xfrm>
                <a:custGeom>
                  <a:avLst/>
                  <a:gdLst/>
                  <a:ahLst/>
                  <a:cxnLst/>
                  <a:rect l="l" t="t" r="r" b="b"/>
                  <a:pathLst>
                    <a:path w="25278" h="1687" extrusionOk="0">
                      <a:moveTo>
                        <a:pt x="751" y="0"/>
                      </a:moveTo>
                      <a:cubicBezTo>
                        <a:pt x="335" y="0"/>
                        <a:pt x="1" y="335"/>
                        <a:pt x="1" y="749"/>
                      </a:cubicBezTo>
                      <a:lnTo>
                        <a:pt x="1" y="937"/>
                      </a:lnTo>
                      <a:cubicBezTo>
                        <a:pt x="1" y="1352"/>
                        <a:pt x="335" y="1686"/>
                        <a:pt x="751" y="1686"/>
                      </a:cubicBezTo>
                      <a:lnTo>
                        <a:pt x="24528" y="1686"/>
                      </a:lnTo>
                      <a:cubicBezTo>
                        <a:pt x="24943" y="1686"/>
                        <a:pt x="25278" y="1352"/>
                        <a:pt x="25278" y="937"/>
                      </a:cubicBezTo>
                      <a:lnTo>
                        <a:pt x="25278" y="749"/>
                      </a:lnTo>
                      <a:cubicBezTo>
                        <a:pt x="25278" y="335"/>
                        <a:pt x="24943" y="0"/>
                        <a:pt x="24528"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5847550" y="3860000"/>
                  <a:ext cx="87525" cy="63475"/>
                </a:xfrm>
                <a:custGeom>
                  <a:avLst/>
                  <a:gdLst/>
                  <a:ahLst/>
                  <a:cxnLst/>
                  <a:rect l="l" t="t" r="r" b="b"/>
                  <a:pathLst>
                    <a:path w="3501" h="2539" extrusionOk="0">
                      <a:moveTo>
                        <a:pt x="2121" y="0"/>
                      </a:moveTo>
                      <a:cubicBezTo>
                        <a:pt x="1952" y="0"/>
                        <a:pt x="458" y="21"/>
                        <a:pt x="144" y="718"/>
                      </a:cubicBezTo>
                      <a:cubicBezTo>
                        <a:pt x="1" y="1033"/>
                        <a:pt x="114" y="1403"/>
                        <a:pt x="478" y="1819"/>
                      </a:cubicBezTo>
                      <a:cubicBezTo>
                        <a:pt x="782" y="2163"/>
                        <a:pt x="1429" y="2229"/>
                        <a:pt x="2053" y="2292"/>
                      </a:cubicBezTo>
                      <a:cubicBezTo>
                        <a:pt x="2404" y="2327"/>
                        <a:pt x="3060" y="2393"/>
                        <a:pt x="3081" y="2538"/>
                      </a:cubicBezTo>
                      <a:lnTo>
                        <a:pt x="3500" y="2477"/>
                      </a:lnTo>
                      <a:cubicBezTo>
                        <a:pt x="3431" y="2005"/>
                        <a:pt x="2782" y="1939"/>
                        <a:pt x="2096" y="1870"/>
                      </a:cubicBezTo>
                      <a:cubicBezTo>
                        <a:pt x="1603" y="1820"/>
                        <a:pt x="991" y="1758"/>
                        <a:pt x="797" y="1538"/>
                      </a:cubicBezTo>
                      <a:cubicBezTo>
                        <a:pt x="627" y="1347"/>
                        <a:pt x="445" y="1079"/>
                        <a:pt x="529" y="893"/>
                      </a:cubicBezTo>
                      <a:cubicBezTo>
                        <a:pt x="675" y="570"/>
                        <a:pt x="1547" y="425"/>
                        <a:pt x="2121" y="425"/>
                      </a:cubicBezTo>
                      <a:lnTo>
                        <a:pt x="21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5890975" y="3846975"/>
                  <a:ext cx="159150" cy="99800"/>
                </a:xfrm>
                <a:custGeom>
                  <a:avLst/>
                  <a:gdLst/>
                  <a:ahLst/>
                  <a:cxnLst/>
                  <a:rect l="l" t="t" r="r" b="b"/>
                  <a:pathLst>
                    <a:path w="6366" h="3992" extrusionOk="0">
                      <a:moveTo>
                        <a:pt x="1" y="0"/>
                      </a:moveTo>
                      <a:cubicBezTo>
                        <a:pt x="1" y="0"/>
                        <a:pt x="380" y="3977"/>
                        <a:pt x="3267" y="3992"/>
                      </a:cubicBezTo>
                      <a:cubicBezTo>
                        <a:pt x="3272" y="3992"/>
                        <a:pt x="3277" y="3992"/>
                        <a:pt x="3282" y="3992"/>
                      </a:cubicBezTo>
                      <a:cubicBezTo>
                        <a:pt x="6070" y="3992"/>
                        <a:pt x="6365" y="0"/>
                        <a:pt x="6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5902425" y="3852525"/>
                  <a:ext cx="132225" cy="15275"/>
                </a:xfrm>
                <a:custGeom>
                  <a:avLst/>
                  <a:gdLst/>
                  <a:ahLst/>
                  <a:cxnLst/>
                  <a:rect l="l" t="t" r="r" b="b"/>
                  <a:pathLst>
                    <a:path w="5289" h="611" extrusionOk="0">
                      <a:moveTo>
                        <a:pt x="1" y="0"/>
                      </a:moveTo>
                      <a:cubicBezTo>
                        <a:pt x="1" y="0"/>
                        <a:pt x="829" y="581"/>
                        <a:pt x="2789" y="610"/>
                      </a:cubicBezTo>
                      <a:cubicBezTo>
                        <a:pt x="2831" y="610"/>
                        <a:pt x="2872" y="611"/>
                        <a:pt x="2912" y="611"/>
                      </a:cubicBezTo>
                      <a:cubicBezTo>
                        <a:pt x="4771" y="611"/>
                        <a:pt x="5288" y="0"/>
                        <a:pt x="5288" y="0"/>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5619050" y="3876200"/>
                  <a:ext cx="530800" cy="427225"/>
                </a:xfrm>
                <a:custGeom>
                  <a:avLst/>
                  <a:gdLst/>
                  <a:ahLst/>
                  <a:cxnLst/>
                  <a:rect l="l" t="t" r="r" b="b"/>
                  <a:pathLst>
                    <a:path w="21232" h="17089" extrusionOk="0">
                      <a:moveTo>
                        <a:pt x="9821" y="0"/>
                      </a:moveTo>
                      <a:cubicBezTo>
                        <a:pt x="8833" y="0"/>
                        <a:pt x="7286" y="618"/>
                        <a:pt x="5567" y="2442"/>
                      </a:cubicBezTo>
                      <a:cubicBezTo>
                        <a:pt x="3279" y="4871"/>
                        <a:pt x="1" y="13475"/>
                        <a:pt x="5822" y="16381"/>
                      </a:cubicBezTo>
                      <a:cubicBezTo>
                        <a:pt x="6813" y="16875"/>
                        <a:pt x="7815" y="17089"/>
                        <a:pt x="8808" y="17089"/>
                      </a:cubicBezTo>
                      <a:cubicBezTo>
                        <a:pt x="15212" y="17089"/>
                        <a:pt x="21232" y="8189"/>
                        <a:pt x="21232" y="8189"/>
                      </a:cubicBezTo>
                      <a:cubicBezTo>
                        <a:pt x="21232" y="8189"/>
                        <a:pt x="20368" y="3297"/>
                        <a:pt x="18501" y="2575"/>
                      </a:cubicBezTo>
                      <a:cubicBezTo>
                        <a:pt x="18501" y="2575"/>
                        <a:pt x="13193" y="10611"/>
                        <a:pt x="8409" y="12580"/>
                      </a:cubicBezTo>
                      <a:cubicBezTo>
                        <a:pt x="7976" y="12758"/>
                        <a:pt x="7604" y="12840"/>
                        <a:pt x="7285" y="12840"/>
                      </a:cubicBezTo>
                      <a:cubicBezTo>
                        <a:pt x="4085" y="12840"/>
                        <a:pt x="6327" y="4595"/>
                        <a:pt x="7288" y="3157"/>
                      </a:cubicBezTo>
                      <a:cubicBezTo>
                        <a:pt x="8800" y="895"/>
                        <a:pt x="10833" y="1522"/>
                        <a:pt x="10932" y="806"/>
                      </a:cubicBezTo>
                      <a:cubicBezTo>
                        <a:pt x="10994" y="354"/>
                        <a:pt x="10568" y="0"/>
                        <a:pt x="9821"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5926725" y="4463800"/>
                  <a:ext cx="518100" cy="984050"/>
                </a:xfrm>
                <a:custGeom>
                  <a:avLst/>
                  <a:gdLst/>
                  <a:ahLst/>
                  <a:cxnLst/>
                  <a:rect l="l" t="t" r="r" b="b"/>
                  <a:pathLst>
                    <a:path w="20724" h="39362" extrusionOk="0">
                      <a:moveTo>
                        <a:pt x="5245" y="0"/>
                      </a:moveTo>
                      <a:cubicBezTo>
                        <a:pt x="4970" y="0"/>
                        <a:pt x="4733" y="17"/>
                        <a:pt x="4539" y="54"/>
                      </a:cubicBezTo>
                      <a:cubicBezTo>
                        <a:pt x="4539" y="54"/>
                        <a:pt x="0" y="14939"/>
                        <a:pt x="1533" y="22475"/>
                      </a:cubicBezTo>
                      <a:cubicBezTo>
                        <a:pt x="2460" y="27041"/>
                        <a:pt x="8958" y="38069"/>
                        <a:pt x="8958" y="38069"/>
                      </a:cubicBezTo>
                      <a:lnTo>
                        <a:pt x="5449" y="39131"/>
                      </a:lnTo>
                      <a:cubicBezTo>
                        <a:pt x="5842" y="39315"/>
                        <a:pt x="7350" y="39361"/>
                        <a:pt x="8751" y="39361"/>
                      </a:cubicBezTo>
                      <a:cubicBezTo>
                        <a:pt x="10132" y="39361"/>
                        <a:pt x="11408" y="39317"/>
                        <a:pt x="11408" y="39317"/>
                      </a:cubicBezTo>
                      <a:cubicBezTo>
                        <a:pt x="11408" y="39317"/>
                        <a:pt x="7489" y="28457"/>
                        <a:pt x="7230" y="21959"/>
                      </a:cubicBezTo>
                      <a:cubicBezTo>
                        <a:pt x="7088" y="18432"/>
                        <a:pt x="10325" y="7732"/>
                        <a:pt x="10325" y="7732"/>
                      </a:cubicBezTo>
                      <a:cubicBezTo>
                        <a:pt x="10325" y="7732"/>
                        <a:pt x="10715" y="15062"/>
                        <a:pt x="11450" y="19757"/>
                      </a:cubicBezTo>
                      <a:cubicBezTo>
                        <a:pt x="12647" y="27378"/>
                        <a:pt x="16815" y="33882"/>
                        <a:pt x="17831" y="36491"/>
                      </a:cubicBezTo>
                      <a:cubicBezTo>
                        <a:pt x="18096" y="37172"/>
                        <a:pt x="19574" y="38479"/>
                        <a:pt x="19574" y="38479"/>
                      </a:cubicBezTo>
                      <a:cubicBezTo>
                        <a:pt x="20724" y="38227"/>
                        <a:pt x="20502" y="37026"/>
                        <a:pt x="20246" y="36224"/>
                      </a:cubicBezTo>
                      <a:cubicBezTo>
                        <a:pt x="19544" y="34019"/>
                        <a:pt x="17633" y="25671"/>
                        <a:pt x="17244" y="21337"/>
                      </a:cubicBezTo>
                      <a:cubicBezTo>
                        <a:pt x="16925" y="17797"/>
                        <a:pt x="18771" y="2936"/>
                        <a:pt x="18771" y="2936"/>
                      </a:cubicBezTo>
                      <a:cubicBezTo>
                        <a:pt x="18771" y="2936"/>
                        <a:pt x="8843" y="0"/>
                        <a:pt x="5245"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5918350" y="4567075"/>
                  <a:ext cx="485075" cy="320725"/>
                </a:xfrm>
                <a:custGeom>
                  <a:avLst/>
                  <a:gdLst/>
                  <a:ahLst/>
                  <a:cxnLst/>
                  <a:rect l="l" t="t" r="r" b="b"/>
                  <a:pathLst>
                    <a:path w="19403" h="12829" extrusionOk="0">
                      <a:moveTo>
                        <a:pt x="12490" y="1"/>
                      </a:moveTo>
                      <a:cubicBezTo>
                        <a:pt x="8468" y="1"/>
                        <a:pt x="3869" y="340"/>
                        <a:pt x="2518" y="1049"/>
                      </a:cubicBezTo>
                      <a:cubicBezTo>
                        <a:pt x="2518" y="1049"/>
                        <a:pt x="431" y="8167"/>
                        <a:pt x="1" y="11133"/>
                      </a:cubicBezTo>
                      <a:cubicBezTo>
                        <a:pt x="1" y="11133"/>
                        <a:pt x="7718" y="12263"/>
                        <a:pt x="8729" y="12263"/>
                      </a:cubicBezTo>
                      <a:lnTo>
                        <a:pt x="10614" y="5442"/>
                      </a:lnTo>
                      <a:cubicBezTo>
                        <a:pt x="10614" y="5442"/>
                        <a:pt x="10835" y="11839"/>
                        <a:pt x="10852" y="12829"/>
                      </a:cubicBezTo>
                      <a:cubicBezTo>
                        <a:pt x="10852" y="12829"/>
                        <a:pt x="17204" y="12404"/>
                        <a:pt x="18697" y="12263"/>
                      </a:cubicBezTo>
                      <a:cubicBezTo>
                        <a:pt x="18697" y="12263"/>
                        <a:pt x="19403" y="1805"/>
                        <a:pt x="19161" y="748"/>
                      </a:cubicBezTo>
                      <a:cubicBezTo>
                        <a:pt x="19049" y="257"/>
                        <a:pt x="15988" y="1"/>
                        <a:pt x="12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6025900" y="5368300"/>
                  <a:ext cx="192475" cy="83375"/>
                </a:xfrm>
                <a:custGeom>
                  <a:avLst/>
                  <a:gdLst/>
                  <a:ahLst/>
                  <a:cxnLst/>
                  <a:rect l="l" t="t" r="r" b="b"/>
                  <a:pathLst>
                    <a:path w="7699" h="3335" extrusionOk="0">
                      <a:moveTo>
                        <a:pt x="6290" y="0"/>
                      </a:moveTo>
                      <a:cubicBezTo>
                        <a:pt x="5714" y="0"/>
                        <a:pt x="4072" y="311"/>
                        <a:pt x="4072" y="311"/>
                      </a:cubicBezTo>
                      <a:cubicBezTo>
                        <a:pt x="4072" y="311"/>
                        <a:pt x="4462" y="1123"/>
                        <a:pt x="4529" y="1405"/>
                      </a:cubicBezTo>
                      <a:cubicBezTo>
                        <a:pt x="4735" y="2285"/>
                        <a:pt x="1" y="2915"/>
                        <a:pt x="1136" y="3159"/>
                      </a:cubicBezTo>
                      <a:cubicBezTo>
                        <a:pt x="1684" y="3277"/>
                        <a:pt x="3110" y="3335"/>
                        <a:pt x="4469" y="3335"/>
                      </a:cubicBezTo>
                      <a:cubicBezTo>
                        <a:pt x="5928" y="3335"/>
                        <a:pt x="7308" y="3268"/>
                        <a:pt x="7441" y="3135"/>
                      </a:cubicBezTo>
                      <a:cubicBezTo>
                        <a:pt x="7698" y="2881"/>
                        <a:pt x="6719" y="1122"/>
                        <a:pt x="6487" y="44"/>
                      </a:cubicBezTo>
                      <a:cubicBezTo>
                        <a:pt x="6480" y="13"/>
                        <a:pt x="6407" y="0"/>
                        <a:pt x="6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6270725" y="5368300"/>
                  <a:ext cx="192450" cy="83375"/>
                </a:xfrm>
                <a:custGeom>
                  <a:avLst/>
                  <a:gdLst/>
                  <a:ahLst/>
                  <a:cxnLst/>
                  <a:rect l="l" t="t" r="r" b="b"/>
                  <a:pathLst>
                    <a:path w="7698" h="3335" extrusionOk="0">
                      <a:moveTo>
                        <a:pt x="6290" y="0"/>
                      </a:moveTo>
                      <a:cubicBezTo>
                        <a:pt x="5714" y="0"/>
                        <a:pt x="4071" y="311"/>
                        <a:pt x="4071" y="311"/>
                      </a:cubicBezTo>
                      <a:cubicBezTo>
                        <a:pt x="4071" y="311"/>
                        <a:pt x="4462" y="1123"/>
                        <a:pt x="4529" y="1405"/>
                      </a:cubicBezTo>
                      <a:cubicBezTo>
                        <a:pt x="4735" y="2285"/>
                        <a:pt x="0" y="2915"/>
                        <a:pt x="1136" y="3159"/>
                      </a:cubicBezTo>
                      <a:cubicBezTo>
                        <a:pt x="1684" y="3277"/>
                        <a:pt x="3110" y="3335"/>
                        <a:pt x="4469" y="3335"/>
                      </a:cubicBezTo>
                      <a:cubicBezTo>
                        <a:pt x="5927" y="3335"/>
                        <a:pt x="7308" y="3268"/>
                        <a:pt x="7441" y="3135"/>
                      </a:cubicBezTo>
                      <a:cubicBezTo>
                        <a:pt x="7698" y="2881"/>
                        <a:pt x="6719" y="1122"/>
                        <a:pt x="6486" y="44"/>
                      </a:cubicBezTo>
                      <a:cubicBezTo>
                        <a:pt x="6480" y="13"/>
                        <a:pt x="6407" y="0"/>
                        <a:pt x="6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5954275" y="3896450"/>
                  <a:ext cx="538050" cy="696875"/>
                </a:xfrm>
                <a:custGeom>
                  <a:avLst/>
                  <a:gdLst/>
                  <a:ahLst/>
                  <a:cxnLst/>
                  <a:rect l="l" t="t" r="r" b="b"/>
                  <a:pathLst>
                    <a:path w="21522" h="27875" extrusionOk="0">
                      <a:moveTo>
                        <a:pt x="12788" y="1"/>
                      </a:moveTo>
                      <a:cubicBezTo>
                        <a:pt x="9601" y="1"/>
                        <a:pt x="6446" y="662"/>
                        <a:pt x="5517" y="2013"/>
                      </a:cubicBezTo>
                      <a:cubicBezTo>
                        <a:pt x="4242" y="3865"/>
                        <a:pt x="1" y="27370"/>
                        <a:pt x="1" y="27370"/>
                      </a:cubicBezTo>
                      <a:cubicBezTo>
                        <a:pt x="1" y="27370"/>
                        <a:pt x="2349" y="27874"/>
                        <a:pt x="8510" y="27874"/>
                      </a:cubicBezTo>
                      <a:cubicBezTo>
                        <a:pt x="11181" y="27874"/>
                        <a:pt x="14570" y="27779"/>
                        <a:pt x="18794" y="27507"/>
                      </a:cubicBezTo>
                      <a:cubicBezTo>
                        <a:pt x="18794" y="27507"/>
                        <a:pt x="21522" y="2370"/>
                        <a:pt x="19215" y="1169"/>
                      </a:cubicBezTo>
                      <a:cubicBezTo>
                        <a:pt x="17728" y="395"/>
                        <a:pt x="15248" y="1"/>
                        <a:pt x="12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6298350" y="3604750"/>
                  <a:ext cx="108425" cy="159550"/>
                </a:xfrm>
                <a:custGeom>
                  <a:avLst/>
                  <a:gdLst/>
                  <a:ahLst/>
                  <a:cxnLst/>
                  <a:rect l="l" t="t" r="r" b="b"/>
                  <a:pathLst>
                    <a:path w="4337" h="6382" extrusionOk="0">
                      <a:moveTo>
                        <a:pt x="2458" y="0"/>
                      </a:moveTo>
                      <a:cubicBezTo>
                        <a:pt x="1287" y="223"/>
                        <a:pt x="1" y="5934"/>
                        <a:pt x="710" y="6311"/>
                      </a:cubicBezTo>
                      <a:cubicBezTo>
                        <a:pt x="800" y="6359"/>
                        <a:pt x="921" y="6382"/>
                        <a:pt x="1064" y="6382"/>
                      </a:cubicBezTo>
                      <a:cubicBezTo>
                        <a:pt x="2042" y="6382"/>
                        <a:pt x="4034" y="5294"/>
                        <a:pt x="4175" y="3671"/>
                      </a:cubicBezTo>
                      <a:cubicBezTo>
                        <a:pt x="4336" y="1812"/>
                        <a:pt x="2458" y="0"/>
                        <a:pt x="2458" y="0"/>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6220300" y="3679325"/>
                  <a:ext cx="100575" cy="253725"/>
                </a:xfrm>
                <a:custGeom>
                  <a:avLst/>
                  <a:gdLst/>
                  <a:ahLst/>
                  <a:cxnLst/>
                  <a:rect l="l" t="t" r="r" b="b"/>
                  <a:pathLst>
                    <a:path w="4023" h="10149" extrusionOk="0">
                      <a:moveTo>
                        <a:pt x="4022" y="0"/>
                      </a:moveTo>
                      <a:cubicBezTo>
                        <a:pt x="4022" y="0"/>
                        <a:pt x="1" y="2249"/>
                        <a:pt x="334" y="3653"/>
                      </a:cubicBezTo>
                      <a:cubicBezTo>
                        <a:pt x="814" y="5675"/>
                        <a:pt x="430" y="10148"/>
                        <a:pt x="430" y="10148"/>
                      </a:cubicBezTo>
                      <a:lnTo>
                        <a:pt x="3941" y="9342"/>
                      </a:lnTo>
                      <a:lnTo>
                        <a:pt x="4022" y="0"/>
                      </a:ln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6145275" y="3590450"/>
                  <a:ext cx="227200" cy="221525"/>
                </a:xfrm>
                <a:custGeom>
                  <a:avLst/>
                  <a:gdLst/>
                  <a:ahLst/>
                  <a:cxnLst/>
                  <a:rect l="l" t="t" r="r" b="b"/>
                  <a:pathLst>
                    <a:path w="9088" h="8861" extrusionOk="0">
                      <a:moveTo>
                        <a:pt x="4206" y="1"/>
                      </a:moveTo>
                      <a:cubicBezTo>
                        <a:pt x="3622" y="1"/>
                        <a:pt x="3183" y="182"/>
                        <a:pt x="3071" y="617"/>
                      </a:cubicBezTo>
                      <a:cubicBezTo>
                        <a:pt x="3071" y="617"/>
                        <a:pt x="1" y="6763"/>
                        <a:pt x="3091" y="8657"/>
                      </a:cubicBezTo>
                      <a:cubicBezTo>
                        <a:pt x="3319" y="8796"/>
                        <a:pt x="3576" y="8861"/>
                        <a:pt x="3851" y="8861"/>
                      </a:cubicBezTo>
                      <a:cubicBezTo>
                        <a:pt x="5943" y="8861"/>
                        <a:pt x="9088" y="5137"/>
                        <a:pt x="8480" y="2405"/>
                      </a:cubicBezTo>
                      <a:cubicBezTo>
                        <a:pt x="8216" y="1225"/>
                        <a:pt x="5723" y="1"/>
                        <a:pt x="4206" y="1"/>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6233475" y="3764575"/>
                  <a:ext cx="87150" cy="116125"/>
                </a:xfrm>
                <a:custGeom>
                  <a:avLst/>
                  <a:gdLst/>
                  <a:ahLst/>
                  <a:cxnLst/>
                  <a:rect l="l" t="t" r="r" b="b"/>
                  <a:pathLst>
                    <a:path w="3486" h="4645" extrusionOk="0">
                      <a:moveTo>
                        <a:pt x="3316" y="0"/>
                      </a:moveTo>
                      <a:cubicBezTo>
                        <a:pt x="3300" y="0"/>
                        <a:pt x="3280" y="18"/>
                        <a:pt x="3255" y="57"/>
                      </a:cubicBezTo>
                      <a:cubicBezTo>
                        <a:pt x="2161" y="1765"/>
                        <a:pt x="469" y="1867"/>
                        <a:pt x="82" y="1867"/>
                      </a:cubicBezTo>
                      <a:cubicBezTo>
                        <a:pt x="29" y="1867"/>
                        <a:pt x="1" y="1865"/>
                        <a:pt x="1" y="1865"/>
                      </a:cubicBezTo>
                      <a:lnTo>
                        <a:pt x="1" y="1865"/>
                      </a:lnTo>
                      <a:cubicBezTo>
                        <a:pt x="97" y="2668"/>
                        <a:pt x="22" y="4644"/>
                        <a:pt x="22" y="4644"/>
                      </a:cubicBezTo>
                      <a:cubicBezTo>
                        <a:pt x="22" y="4644"/>
                        <a:pt x="1142" y="4058"/>
                        <a:pt x="2239" y="2925"/>
                      </a:cubicBezTo>
                      <a:cubicBezTo>
                        <a:pt x="3191" y="1942"/>
                        <a:pt x="3485" y="0"/>
                        <a:pt x="3316" y="0"/>
                      </a:cubicBezTo>
                      <a:close/>
                    </a:path>
                  </a:pathLst>
                </a:custGeom>
                <a:solidFill>
                  <a:srgbClr val="DB7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325325" y="3701750"/>
                  <a:ext cx="57575" cy="51175"/>
                </a:xfrm>
                <a:custGeom>
                  <a:avLst/>
                  <a:gdLst/>
                  <a:ahLst/>
                  <a:cxnLst/>
                  <a:rect l="l" t="t" r="r" b="b"/>
                  <a:pathLst>
                    <a:path w="2303" h="2047" extrusionOk="0">
                      <a:moveTo>
                        <a:pt x="1771" y="1"/>
                      </a:moveTo>
                      <a:cubicBezTo>
                        <a:pt x="1336" y="1"/>
                        <a:pt x="671" y="707"/>
                        <a:pt x="671" y="707"/>
                      </a:cubicBezTo>
                      <a:cubicBezTo>
                        <a:pt x="671" y="707"/>
                        <a:pt x="1" y="1488"/>
                        <a:pt x="427" y="1947"/>
                      </a:cubicBezTo>
                      <a:cubicBezTo>
                        <a:pt x="490" y="2015"/>
                        <a:pt x="577" y="2046"/>
                        <a:pt x="678" y="2046"/>
                      </a:cubicBezTo>
                      <a:cubicBezTo>
                        <a:pt x="1256" y="2046"/>
                        <a:pt x="2302" y="1035"/>
                        <a:pt x="2101" y="301"/>
                      </a:cubicBezTo>
                      <a:cubicBezTo>
                        <a:pt x="2041" y="82"/>
                        <a:pt x="1919" y="1"/>
                        <a:pt x="1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186150" y="3527800"/>
                  <a:ext cx="215050" cy="211550"/>
                </a:xfrm>
                <a:custGeom>
                  <a:avLst/>
                  <a:gdLst/>
                  <a:ahLst/>
                  <a:cxnLst/>
                  <a:rect l="l" t="t" r="r" b="b"/>
                  <a:pathLst>
                    <a:path w="8602" h="8462" extrusionOk="0">
                      <a:moveTo>
                        <a:pt x="1168" y="0"/>
                      </a:moveTo>
                      <a:cubicBezTo>
                        <a:pt x="888" y="0"/>
                        <a:pt x="758" y="467"/>
                        <a:pt x="623" y="992"/>
                      </a:cubicBezTo>
                      <a:cubicBezTo>
                        <a:pt x="404" y="1842"/>
                        <a:pt x="1" y="3979"/>
                        <a:pt x="2121" y="4521"/>
                      </a:cubicBezTo>
                      <a:cubicBezTo>
                        <a:pt x="2533" y="4626"/>
                        <a:pt x="2912" y="4664"/>
                        <a:pt x="3258" y="4664"/>
                      </a:cubicBezTo>
                      <a:cubicBezTo>
                        <a:pt x="4228" y="4664"/>
                        <a:pt x="4936" y="4359"/>
                        <a:pt x="5385" y="4359"/>
                      </a:cubicBezTo>
                      <a:cubicBezTo>
                        <a:pt x="5599" y="4359"/>
                        <a:pt x="5755" y="4429"/>
                        <a:pt x="5852" y="4633"/>
                      </a:cubicBezTo>
                      <a:cubicBezTo>
                        <a:pt x="6226" y="5421"/>
                        <a:pt x="4989" y="6023"/>
                        <a:pt x="5607" y="6959"/>
                      </a:cubicBezTo>
                      <a:cubicBezTo>
                        <a:pt x="6225" y="7894"/>
                        <a:pt x="5451" y="7796"/>
                        <a:pt x="5581" y="8365"/>
                      </a:cubicBezTo>
                      <a:cubicBezTo>
                        <a:pt x="5596" y="8431"/>
                        <a:pt x="5629" y="8462"/>
                        <a:pt x="5674" y="8462"/>
                      </a:cubicBezTo>
                      <a:cubicBezTo>
                        <a:pt x="6019" y="8462"/>
                        <a:pt x="7099" y="6739"/>
                        <a:pt x="7007" y="5902"/>
                      </a:cubicBezTo>
                      <a:cubicBezTo>
                        <a:pt x="6904" y="4953"/>
                        <a:pt x="7810" y="4134"/>
                        <a:pt x="7810" y="4134"/>
                      </a:cubicBezTo>
                      <a:cubicBezTo>
                        <a:pt x="7810" y="4134"/>
                        <a:pt x="8602" y="2280"/>
                        <a:pt x="6834" y="1713"/>
                      </a:cubicBezTo>
                      <a:cubicBezTo>
                        <a:pt x="5067" y="1146"/>
                        <a:pt x="2740" y="1816"/>
                        <a:pt x="1894" y="632"/>
                      </a:cubicBezTo>
                      <a:cubicBezTo>
                        <a:pt x="1571" y="179"/>
                        <a:pt x="1341" y="0"/>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195450" y="3896775"/>
                  <a:ext cx="152550" cy="74050"/>
                </a:xfrm>
                <a:custGeom>
                  <a:avLst/>
                  <a:gdLst/>
                  <a:ahLst/>
                  <a:cxnLst/>
                  <a:rect l="l" t="t" r="r" b="b"/>
                  <a:pathLst>
                    <a:path w="6102" h="2962" extrusionOk="0">
                      <a:moveTo>
                        <a:pt x="2150" y="0"/>
                      </a:moveTo>
                      <a:cubicBezTo>
                        <a:pt x="1633" y="0"/>
                        <a:pt x="1121" y="21"/>
                        <a:pt x="653" y="74"/>
                      </a:cubicBezTo>
                      <a:cubicBezTo>
                        <a:pt x="653" y="74"/>
                        <a:pt x="1" y="2003"/>
                        <a:pt x="1570" y="2831"/>
                      </a:cubicBezTo>
                      <a:cubicBezTo>
                        <a:pt x="1742" y="2921"/>
                        <a:pt x="1931" y="2962"/>
                        <a:pt x="2130" y="2962"/>
                      </a:cubicBezTo>
                      <a:cubicBezTo>
                        <a:pt x="3753" y="2962"/>
                        <a:pt x="6102" y="294"/>
                        <a:pt x="6102" y="294"/>
                      </a:cubicBezTo>
                      <a:cubicBezTo>
                        <a:pt x="6102" y="294"/>
                        <a:pt x="4093" y="0"/>
                        <a:pt x="2150"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6292450" y="3907325"/>
                  <a:ext cx="209550" cy="708975"/>
                </a:xfrm>
                <a:custGeom>
                  <a:avLst/>
                  <a:gdLst/>
                  <a:ahLst/>
                  <a:cxnLst/>
                  <a:rect l="l" t="t" r="r" b="b"/>
                  <a:pathLst>
                    <a:path w="8382" h="28359" extrusionOk="0">
                      <a:moveTo>
                        <a:pt x="3441" y="0"/>
                      </a:moveTo>
                      <a:cubicBezTo>
                        <a:pt x="3441" y="0"/>
                        <a:pt x="1" y="26642"/>
                        <a:pt x="743" y="27439"/>
                      </a:cubicBezTo>
                      <a:cubicBezTo>
                        <a:pt x="1311" y="28050"/>
                        <a:pt x="3618" y="28359"/>
                        <a:pt x="4764" y="28359"/>
                      </a:cubicBezTo>
                      <a:cubicBezTo>
                        <a:pt x="5114" y="28359"/>
                        <a:pt x="5355" y="28330"/>
                        <a:pt x="5405" y="28272"/>
                      </a:cubicBezTo>
                      <a:cubicBezTo>
                        <a:pt x="5616" y="28024"/>
                        <a:pt x="8381" y="4609"/>
                        <a:pt x="7629" y="2919"/>
                      </a:cubicBezTo>
                      <a:cubicBezTo>
                        <a:pt x="6876" y="1227"/>
                        <a:pt x="3441" y="0"/>
                        <a:pt x="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5942250" y="3904100"/>
                  <a:ext cx="217975" cy="697300"/>
                </a:xfrm>
                <a:custGeom>
                  <a:avLst/>
                  <a:gdLst/>
                  <a:ahLst/>
                  <a:cxnLst/>
                  <a:rect l="l" t="t" r="r" b="b"/>
                  <a:pathLst>
                    <a:path w="8719" h="27892" extrusionOk="0">
                      <a:moveTo>
                        <a:pt x="8437" y="1"/>
                      </a:moveTo>
                      <a:cubicBezTo>
                        <a:pt x="5744" y="1"/>
                        <a:pt x="5551" y="1080"/>
                        <a:pt x="4600" y="2668"/>
                      </a:cubicBezTo>
                      <a:cubicBezTo>
                        <a:pt x="3618" y="4309"/>
                        <a:pt x="1" y="27064"/>
                        <a:pt x="1" y="27568"/>
                      </a:cubicBezTo>
                      <a:cubicBezTo>
                        <a:pt x="1" y="27792"/>
                        <a:pt x="756" y="27891"/>
                        <a:pt x="1679" y="27891"/>
                      </a:cubicBezTo>
                      <a:cubicBezTo>
                        <a:pt x="2838" y="27891"/>
                        <a:pt x="4260" y="27736"/>
                        <a:pt x="4786" y="27477"/>
                      </a:cubicBezTo>
                      <a:cubicBezTo>
                        <a:pt x="5731" y="27011"/>
                        <a:pt x="8718" y="5"/>
                        <a:pt x="8718" y="5"/>
                      </a:cubicBezTo>
                      <a:cubicBezTo>
                        <a:pt x="8621" y="2"/>
                        <a:pt x="8528" y="1"/>
                        <a:pt x="8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5918350" y="3925475"/>
                  <a:ext cx="231050" cy="299025"/>
                </a:xfrm>
                <a:custGeom>
                  <a:avLst/>
                  <a:gdLst/>
                  <a:ahLst/>
                  <a:cxnLst/>
                  <a:rect l="l" t="t" r="r" b="b"/>
                  <a:pathLst>
                    <a:path w="9242" h="11961" extrusionOk="0">
                      <a:moveTo>
                        <a:pt x="6808" y="1"/>
                      </a:moveTo>
                      <a:cubicBezTo>
                        <a:pt x="6792" y="1"/>
                        <a:pt x="6778" y="3"/>
                        <a:pt x="6765" y="8"/>
                      </a:cubicBezTo>
                      <a:cubicBezTo>
                        <a:pt x="6330" y="189"/>
                        <a:pt x="1984" y="4713"/>
                        <a:pt x="1" y="7743"/>
                      </a:cubicBezTo>
                      <a:cubicBezTo>
                        <a:pt x="1" y="7743"/>
                        <a:pt x="2255" y="11960"/>
                        <a:pt x="3432" y="11960"/>
                      </a:cubicBezTo>
                      <a:cubicBezTo>
                        <a:pt x="3474" y="11960"/>
                        <a:pt x="3515" y="11955"/>
                        <a:pt x="3554" y="11944"/>
                      </a:cubicBezTo>
                      <a:cubicBezTo>
                        <a:pt x="4691" y="11620"/>
                        <a:pt x="7744" y="6921"/>
                        <a:pt x="8503" y="4841"/>
                      </a:cubicBezTo>
                      <a:cubicBezTo>
                        <a:pt x="9241" y="2822"/>
                        <a:pt x="7321" y="1"/>
                        <a:pt x="6808" y="1"/>
                      </a:cubicBezTo>
                      <a:close/>
                    </a:path>
                  </a:pathLst>
                </a:custGeom>
                <a:solidFill>
                  <a:srgbClr val="7ACF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5890900" y="3925675"/>
                  <a:ext cx="768175" cy="421400"/>
                </a:xfrm>
                <a:custGeom>
                  <a:avLst/>
                  <a:gdLst/>
                  <a:ahLst/>
                  <a:cxnLst/>
                  <a:rect l="l" t="t" r="r" b="b"/>
                  <a:pathLst>
                    <a:path w="30727" h="16856" extrusionOk="0">
                      <a:moveTo>
                        <a:pt x="21750" y="0"/>
                      </a:moveTo>
                      <a:lnTo>
                        <a:pt x="20294" y="5362"/>
                      </a:lnTo>
                      <a:cubicBezTo>
                        <a:pt x="20294" y="5362"/>
                        <a:pt x="23634" y="8743"/>
                        <a:pt x="19289" y="11401"/>
                      </a:cubicBezTo>
                      <a:cubicBezTo>
                        <a:pt x="18745" y="11733"/>
                        <a:pt x="18190" y="11881"/>
                        <a:pt x="17628" y="11881"/>
                      </a:cubicBezTo>
                      <a:cubicBezTo>
                        <a:pt x="13540" y="11881"/>
                        <a:pt x="9090" y="4090"/>
                        <a:pt x="5724" y="3243"/>
                      </a:cubicBezTo>
                      <a:cubicBezTo>
                        <a:pt x="4770" y="3003"/>
                        <a:pt x="3889" y="2907"/>
                        <a:pt x="3162" y="2907"/>
                      </a:cubicBezTo>
                      <a:cubicBezTo>
                        <a:pt x="684" y="2907"/>
                        <a:pt x="1" y="4028"/>
                        <a:pt x="4341" y="4408"/>
                      </a:cubicBezTo>
                      <a:cubicBezTo>
                        <a:pt x="7873" y="4718"/>
                        <a:pt x="11168" y="16855"/>
                        <a:pt x="18170" y="16855"/>
                      </a:cubicBezTo>
                      <a:cubicBezTo>
                        <a:pt x="19524" y="16855"/>
                        <a:pt x="21017" y="16401"/>
                        <a:pt x="22677" y="15320"/>
                      </a:cubicBezTo>
                      <a:cubicBezTo>
                        <a:pt x="30726" y="10076"/>
                        <a:pt x="21750" y="0"/>
                        <a:pt x="21750"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6378000" y="3907325"/>
                  <a:ext cx="218200" cy="317525"/>
                </a:xfrm>
                <a:custGeom>
                  <a:avLst/>
                  <a:gdLst/>
                  <a:ahLst/>
                  <a:cxnLst/>
                  <a:rect l="l" t="t" r="r" b="b"/>
                  <a:pathLst>
                    <a:path w="8728" h="12701" extrusionOk="0">
                      <a:moveTo>
                        <a:pt x="19" y="0"/>
                      </a:moveTo>
                      <a:lnTo>
                        <a:pt x="19" y="0"/>
                      </a:lnTo>
                      <a:cubicBezTo>
                        <a:pt x="19" y="1"/>
                        <a:pt x="1" y="9536"/>
                        <a:pt x="777" y="10876"/>
                      </a:cubicBezTo>
                      <a:cubicBezTo>
                        <a:pt x="777" y="10876"/>
                        <a:pt x="4538" y="12701"/>
                        <a:pt x="5905" y="12701"/>
                      </a:cubicBezTo>
                      <a:cubicBezTo>
                        <a:pt x="5976" y="12701"/>
                        <a:pt x="6041" y="12696"/>
                        <a:pt x="6099" y="12685"/>
                      </a:cubicBezTo>
                      <a:cubicBezTo>
                        <a:pt x="7258" y="12473"/>
                        <a:pt x="8727" y="1578"/>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6180550" y="3704050"/>
                  <a:ext cx="162200" cy="117650"/>
                </a:xfrm>
                <a:custGeom>
                  <a:avLst/>
                  <a:gdLst/>
                  <a:ahLst/>
                  <a:cxnLst/>
                  <a:rect l="l" t="t" r="r" b="b"/>
                  <a:pathLst>
                    <a:path w="6488" h="4706" extrusionOk="0">
                      <a:moveTo>
                        <a:pt x="6134" y="1"/>
                      </a:moveTo>
                      <a:cubicBezTo>
                        <a:pt x="6107" y="1"/>
                        <a:pt x="6086" y="35"/>
                        <a:pt x="6075" y="116"/>
                      </a:cubicBezTo>
                      <a:cubicBezTo>
                        <a:pt x="6017" y="557"/>
                        <a:pt x="5590" y="1665"/>
                        <a:pt x="4159" y="2410"/>
                      </a:cubicBezTo>
                      <a:cubicBezTo>
                        <a:pt x="3906" y="2542"/>
                        <a:pt x="3720" y="2598"/>
                        <a:pt x="3582" y="2598"/>
                      </a:cubicBezTo>
                      <a:cubicBezTo>
                        <a:pt x="2937" y="2598"/>
                        <a:pt x="3306" y="1386"/>
                        <a:pt x="2570" y="965"/>
                      </a:cubicBezTo>
                      <a:cubicBezTo>
                        <a:pt x="2384" y="858"/>
                        <a:pt x="2213" y="815"/>
                        <a:pt x="2057" y="815"/>
                      </a:cubicBezTo>
                      <a:cubicBezTo>
                        <a:pt x="1460" y="815"/>
                        <a:pt x="1066" y="1442"/>
                        <a:pt x="817" y="1603"/>
                      </a:cubicBezTo>
                      <a:cubicBezTo>
                        <a:pt x="796" y="1617"/>
                        <a:pt x="776" y="1623"/>
                        <a:pt x="755" y="1623"/>
                      </a:cubicBezTo>
                      <a:cubicBezTo>
                        <a:pt x="548" y="1623"/>
                        <a:pt x="377" y="983"/>
                        <a:pt x="277" y="983"/>
                      </a:cubicBezTo>
                      <a:cubicBezTo>
                        <a:pt x="239" y="983"/>
                        <a:pt x="211" y="1072"/>
                        <a:pt x="194" y="1315"/>
                      </a:cubicBezTo>
                      <a:cubicBezTo>
                        <a:pt x="0" y="4176"/>
                        <a:pt x="1420" y="4513"/>
                        <a:pt x="1420" y="4513"/>
                      </a:cubicBezTo>
                      <a:cubicBezTo>
                        <a:pt x="1810" y="4646"/>
                        <a:pt x="2177" y="4705"/>
                        <a:pt x="2520" y="4705"/>
                      </a:cubicBezTo>
                      <a:cubicBezTo>
                        <a:pt x="5194" y="4705"/>
                        <a:pt x="6451" y="1095"/>
                        <a:pt x="6471" y="870"/>
                      </a:cubicBezTo>
                      <a:cubicBezTo>
                        <a:pt x="6488" y="664"/>
                        <a:pt x="6252" y="1"/>
                        <a:pt x="6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5870200" y="3371775"/>
                  <a:ext cx="585900" cy="434425"/>
                </a:xfrm>
                <a:custGeom>
                  <a:avLst/>
                  <a:gdLst/>
                  <a:ahLst/>
                  <a:cxnLst/>
                  <a:rect l="l" t="t" r="r" b="b"/>
                  <a:pathLst>
                    <a:path w="23436" h="17377" extrusionOk="0">
                      <a:moveTo>
                        <a:pt x="14548" y="0"/>
                      </a:moveTo>
                      <a:cubicBezTo>
                        <a:pt x="8835" y="0"/>
                        <a:pt x="10999" y="4075"/>
                        <a:pt x="9101" y="7054"/>
                      </a:cubicBezTo>
                      <a:cubicBezTo>
                        <a:pt x="8636" y="7784"/>
                        <a:pt x="8307" y="8046"/>
                        <a:pt x="8022" y="8046"/>
                      </a:cubicBezTo>
                      <a:cubicBezTo>
                        <a:pt x="7298" y="8046"/>
                        <a:pt x="6853" y="6360"/>
                        <a:pt x="5163" y="6360"/>
                      </a:cubicBezTo>
                      <a:cubicBezTo>
                        <a:pt x="4777" y="6360"/>
                        <a:pt x="4326" y="6448"/>
                        <a:pt x="3792" y="6664"/>
                      </a:cubicBezTo>
                      <a:cubicBezTo>
                        <a:pt x="1" y="8198"/>
                        <a:pt x="2453" y="17376"/>
                        <a:pt x="2453" y="17376"/>
                      </a:cubicBezTo>
                      <a:cubicBezTo>
                        <a:pt x="2741" y="15088"/>
                        <a:pt x="3461" y="15938"/>
                        <a:pt x="4015" y="14374"/>
                      </a:cubicBezTo>
                      <a:cubicBezTo>
                        <a:pt x="4335" y="13464"/>
                        <a:pt x="3933" y="13091"/>
                        <a:pt x="3933" y="10903"/>
                      </a:cubicBezTo>
                      <a:cubicBezTo>
                        <a:pt x="3933" y="9251"/>
                        <a:pt x="4506" y="8750"/>
                        <a:pt x="5329" y="8750"/>
                      </a:cubicBezTo>
                      <a:cubicBezTo>
                        <a:pt x="6595" y="8750"/>
                        <a:pt x="8451" y="9935"/>
                        <a:pt x="9716" y="9935"/>
                      </a:cubicBezTo>
                      <a:cubicBezTo>
                        <a:pt x="9731" y="9935"/>
                        <a:pt x="9747" y="9935"/>
                        <a:pt x="9762" y="9934"/>
                      </a:cubicBezTo>
                      <a:cubicBezTo>
                        <a:pt x="11841" y="9886"/>
                        <a:pt x="10302" y="4743"/>
                        <a:pt x="14580" y="4161"/>
                      </a:cubicBezTo>
                      <a:cubicBezTo>
                        <a:pt x="15426" y="4046"/>
                        <a:pt x="16352" y="4008"/>
                        <a:pt x="17269" y="4008"/>
                      </a:cubicBezTo>
                      <a:cubicBezTo>
                        <a:pt x="19105" y="4008"/>
                        <a:pt x="20905" y="4162"/>
                        <a:pt x="21951" y="4162"/>
                      </a:cubicBezTo>
                      <a:cubicBezTo>
                        <a:pt x="21985" y="4162"/>
                        <a:pt x="22018" y="4162"/>
                        <a:pt x="22050" y="4161"/>
                      </a:cubicBezTo>
                      <a:cubicBezTo>
                        <a:pt x="23435" y="4147"/>
                        <a:pt x="20630" y="2876"/>
                        <a:pt x="18959" y="2876"/>
                      </a:cubicBezTo>
                      <a:cubicBezTo>
                        <a:pt x="18789" y="2876"/>
                        <a:pt x="18631" y="2889"/>
                        <a:pt x="18490" y="2918"/>
                      </a:cubicBezTo>
                      <a:cubicBezTo>
                        <a:pt x="18419" y="2933"/>
                        <a:pt x="18354" y="2940"/>
                        <a:pt x="18294" y="2940"/>
                      </a:cubicBezTo>
                      <a:cubicBezTo>
                        <a:pt x="17087" y="2940"/>
                        <a:pt x="18224" y="46"/>
                        <a:pt x="14708" y="1"/>
                      </a:cubicBezTo>
                      <a:cubicBezTo>
                        <a:pt x="14654" y="0"/>
                        <a:pt x="14601" y="0"/>
                        <a:pt x="14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14" name="Google Shape;314;p27"/>
          <p:cNvSpPr/>
          <p:nvPr/>
        </p:nvSpPr>
        <p:spPr>
          <a:xfrm>
            <a:off x="3713275" y="5159846"/>
            <a:ext cx="2294475" cy="75610"/>
          </a:xfrm>
          <a:custGeom>
            <a:avLst/>
            <a:gdLst/>
            <a:ahLst/>
            <a:cxnLst/>
            <a:rect l="l" t="t" r="r" b="b"/>
            <a:pathLst>
              <a:path w="65669" h="2164" extrusionOk="0">
                <a:moveTo>
                  <a:pt x="961" y="0"/>
                </a:moveTo>
                <a:cubicBezTo>
                  <a:pt x="429" y="0"/>
                  <a:pt x="0" y="429"/>
                  <a:pt x="0" y="961"/>
                </a:cubicBezTo>
                <a:lnTo>
                  <a:pt x="0" y="1203"/>
                </a:lnTo>
                <a:cubicBezTo>
                  <a:pt x="0" y="1735"/>
                  <a:pt x="429" y="2164"/>
                  <a:pt x="961" y="2164"/>
                </a:cubicBezTo>
                <a:lnTo>
                  <a:pt x="64708" y="2164"/>
                </a:lnTo>
                <a:cubicBezTo>
                  <a:pt x="65240" y="2164"/>
                  <a:pt x="65669" y="1735"/>
                  <a:pt x="65669" y="1203"/>
                </a:cubicBezTo>
                <a:lnTo>
                  <a:pt x="65669" y="961"/>
                </a:lnTo>
                <a:cubicBezTo>
                  <a:pt x="65669" y="429"/>
                  <a:pt x="65240" y="0"/>
                  <a:pt x="64708"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6204043" y="1439714"/>
            <a:ext cx="239828" cy="244964"/>
          </a:xfrm>
          <a:custGeom>
            <a:avLst/>
            <a:gdLst/>
            <a:ahLst/>
            <a:cxnLst/>
            <a:rect l="l" t="t" r="r" b="b"/>
            <a:pathLst>
              <a:path w="6864" h="7011" extrusionOk="0">
                <a:moveTo>
                  <a:pt x="6688" y="1"/>
                </a:moveTo>
                <a:cubicBezTo>
                  <a:pt x="6645" y="1"/>
                  <a:pt x="6602" y="18"/>
                  <a:pt x="6570" y="53"/>
                </a:cubicBezTo>
                <a:cubicBezTo>
                  <a:pt x="4871" y="1910"/>
                  <a:pt x="4268" y="4722"/>
                  <a:pt x="4069" y="6071"/>
                </a:cubicBezTo>
                <a:cubicBezTo>
                  <a:pt x="3145" y="3746"/>
                  <a:pt x="395" y="2219"/>
                  <a:pt x="266" y="2148"/>
                </a:cubicBezTo>
                <a:cubicBezTo>
                  <a:pt x="240" y="2132"/>
                  <a:pt x="212" y="2125"/>
                  <a:pt x="184" y="2125"/>
                </a:cubicBezTo>
                <a:cubicBezTo>
                  <a:pt x="127" y="2125"/>
                  <a:pt x="72" y="2154"/>
                  <a:pt x="43" y="2207"/>
                </a:cubicBezTo>
                <a:cubicBezTo>
                  <a:pt x="0" y="2287"/>
                  <a:pt x="32" y="2386"/>
                  <a:pt x="114" y="2427"/>
                </a:cubicBezTo>
                <a:cubicBezTo>
                  <a:pt x="147" y="2445"/>
                  <a:pt x="3464" y="4288"/>
                  <a:pt x="3979" y="6884"/>
                </a:cubicBezTo>
                <a:cubicBezTo>
                  <a:pt x="3995" y="6957"/>
                  <a:pt x="4059" y="7011"/>
                  <a:pt x="4135" y="7011"/>
                </a:cubicBezTo>
                <a:lnTo>
                  <a:pt x="4146" y="7011"/>
                </a:lnTo>
                <a:cubicBezTo>
                  <a:pt x="4226" y="7007"/>
                  <a:pt x="4289" y="6944"/>
                  <a:pt x="4294" y="6864"/>
                </a:cubicBezTo>
                <a:cubicBezTo>
                  <a:pt x="4297" y="6822"/>
                  <a:pt x="4623" y="2654"/>
                  <a:pt x="6805" y="268"/>
                </a:cubicBezTo>
                <a:cubicBezTo>
                  <a:pt x="6864" y="203"/>
                  <a:pt x="6860" y="102"/>
                  <a:pt x="6794" y="42"/>
                </a:cubicBezTo>
                <a:cubicBezTo>
                  <a:pt x="6764" y="15"/>
                  <a:pt x="6726" y="1"/>
                  <a:pt x="6688"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5173278" y="4709120"/>
            <a:ext cx="222428" cy="240247"/>
          </a:xfrm>
          <a:custGeom>
            <a:avLst/>
            <a:gdLst/>
            <a:ahLst/>
            <a:cxnLst/>
            <a:rect l="l" t="t" r="r" b="b"/>
            <a:pathLst>
              <a:path w="6366" h="6876" extrusionOk="0">
                <a:moveTo>
                  <a:pt x="3055" y="0"/>
                </a:moveTo>
                <a:cubicBezTo>
                  <a:pt x="2969" y="0"/>
                  <a:pt x="2897" y="67"/>
                  <a:pt x="2895" y="154"/>
                </a:cubicBezTo>
                <a:cubicBezTo>
                  <a:pt x="2774" y="3382"/>
                  <a:pt x="80" y="6581"/>
                  <a:pt x="53" y="6614"/>
                </a:cubicBezTo>
                <a:cubicBezTo>
                  <a:pt x="1" y="6674"/>
                  <a:pt x="2" y="6763"/>
                  <a:pt x="56" y="6823"/>
                </a:cubicBezTo>
                <a:cubicBezTo>
                  <a:pt x="64" y="6833"/>
                  <a:pt x="74" y="6840"/>
                  <a:pt x="85" y="6848"/>
                </a:cubicBezTo>
                <a:cubicBezTo>
                  <a:pt x="112" y="6867"/>
                  <a:pt x="143" y="6876"/>
                  <a:pt x="174" y="6876"/>
                </a:cubicBezTo>
                <a:cubicBezTo>
                  <a:pt x="205" y="6876"/>
                  <a:pt x="236" y="6867"/>
                  <a:pt x="263" y="6848"/>
                </a:cubicBezTo>
                <a:cubicBezTo>
                  <a:pt x="1186" y="6221"/>
                  <a:pt x="2371" y="6039"/>
                  <a:pt x="3435" y="6039"/>
                </a:cubicBezTo>
                <a:cubicBezTo>
                  <a:pt x="4893" y="6039"/>
                  <a:pt x="6124" y="6381"/>
                  <a:pt x="6145" y="6387"/>
                </a:cubicBezTo>
                <a:cubicBezTo>
                  <a:pt x="6160" y="6391"/>
                  <a:pt x="6175" y="6393"/>
                  <a:pt x="6189" y="6393"/>
                </a:cubicBezTo>
                <a:cubicBezTo>
                  <a:pt x="6259" y="6393"/>
                  <a:pt x="6322" y="6347"/>
                  <a:pt x="6341" y="6278"/>
                </a:cubicBezTo>
                <a:cubicBezTo>
                  <a:pt x="6365" y="6193"/>
                  <a:pt x="6317" y="6105"/>
                  <a:pt x="6233" y="6081"/>
                </a:cubicBezTo>
                <a:cubicBezTo>
                  <a:pt x="6144" y="6057"/>
                  <a:pt x="4911" y="5714"/>
                  <a:pt x="3440" y="5714"/>
                </a:cubicBezTo>
                <a:cubicBezTo>
                  <a:pt x="2572" y="5714"/>
                  <a:pt x="1621" y="5833"/>
                  <a:pt x="772" y="6207"/>
                </a:cubicBezTo>
                <a:cubicBezTo>
                  <a:pt x="1576" y="5106"/>
                  <a:pt x="3119" y="2680"/>
                  <a:pt x="3212" y="166"/>
                </a:cubicBezTo>
                <a:cubicBezTo>
                  <a:pt x="3216" y="78"/>
                  <a:pt x="3148" y="4"/>
                  <a:pt x="3060" y="0"/>
                </a:cubicBezTo>
                <a:cubicBezTo>
                  <a:pt x="3058" y="0"/>
                  <a:pt x="3056" y="0"/>
                  <a:pt x="305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4315116" y="4652692"/>
            <a:ext cx="216838" cy="254293"/>
          </a:xfrm>
          <a:custGeom>
            <a:avLst/>
            <a:gdLst/>
            <a:ahLst/>
            <a:cxnLst/>
            <a:rect l="l" t="t" r="r" b="b"/>
            <a:pathLst>
              <a:path w="6206" h="7278" extrusionOk="0">
                <a:moveTo>
                  <a:pt x="4318" y="0"/>
                </a:moveTo>
                <a:cubicBezTo>
                  <a:pt x="4240" y="0"/>
                  <a:pt x="4172" y="58"/>
                  <a:pt x="4158" y="136"/>
                </a:cubicBezTo>
                <a:cubicBezTo>
                  <a:pt x="3812" y="2630"/>
                  <a:pt x="4907" y="5286"/>
                  <a:pt x="5506" y="6512"/>
                </a:cubicBezTo>
                <a:cubicBezTo>
                  <a:pt x="4078" y="5554"/>
                  <a:pt x="2150" y="5396"/>
                  <a:pt x="1038" y="5396"/>
                </a:cubicBezTo>
                <a:cubicBezTo>
                  <a:pt x="533" y="5396"/>
                  <a:pt x="197" y="5428"/>
                  <a:pt x="151" y="5433"/>
                </a:cubicBezTo>
                <a:cubicBezTo>
                  <a:pt x="64" y="5442"/>
                  <a:pt x="1" y="5520"/>
                  <a:pt x="10" y="5608"/>
                </a:cubicBezTo>
                <a:cubicBezTo>
                  <a:pt x="20" y="5689"/>
                  <a:pt x="88" y="5750"/>
                  <a:pt x="168" y="5750"/>
                </a:cubicBezTo>
                <a:cubicBezTo>
                  <a:pt x="173" y="5750"/>
                  <a:pt x="178" y="5750"/>
                  <a:pt x="183" y="5749"/>
                </a:cubicBezTo>
                <a:cubicBezTo>
                  <a:pt x="194" y="5748"/>
                  <a:pt x="505" y="5718"/>
                  <a:pt x="989" y="5718"/>
                </a:cubicBezTo>
                <a:cubicBezTo>
                  <a:pt x="2212" y="5718"/>
                  <a:pt x="4537" y="5909"/>
                  <a:pt x="5894" y="7232"/>
                </a:cubicBezTo>
                <a:cubicBezTo>
                  <a:pt x="5920" y="7257"/>
                  <a:pt x="5953" y="7273"/>
                  <a:pt x="5989" y="7277"/>
                </a:cubicBezTo>
                <a:cubicBezTo>
                  <a:pt x="5994" y="7277"/>
                  <a:pt x="6000" y="7278"/>
                  <a:pt x="6006" y="7278"/>
                </a:cubicBezTo>
                <a:cubicBezTo>
                  <a:pt x="6126" y="7278"/>
                  <a:pt x="6206" y="7146"/>
                  <a:pt x="6143" y="7038"/>
                </a:cubicBezTo>
                <a:cubicBezTo>
                  <a:pt x="6122" y="7001"/>
                  <a:pt x="4028" y="3380"/>
                  <a:pt x="4474" y="180"/>
                </a:cubicBezTo>
                <a:cubicBezTo>
                  <a:pt x="4486" y="93"/>
                  <a:pt x="4426" y="13"/>
                  <a:pt x="4338" y="1"/>
                </a:cubicBezTo>
                <a:cubicBezTo>
                  <a:pt x="4331" y="1"/>
                  <a:pt x="4325" y="0"/>
                  <a:pt x="431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5679977" y="4205844"/>
            <a:ext cx="223476" cy="173407"/>
          </a:xfrm>
          <a:custGeom>
            <a:avLst/>
            <a:gdLst/>
            <a:ahLst/>
            <a:cxnLst/>
            <a:rect l="l" t="t" r="r" b="b"/>
            <a:pathLst>
              <a:path w="6396" h="4963" extrusionOk="0">
                <a:moveTo>
                  <a:pt x="2845" y="1"/>
                </a:moveTo>
                <a:cubicBezTo>
                  <a:pt x="2782" y="1"/>
                  <a:pt x="2722" y="38"/>
                  <a:pt x="2697" y="100"/>
                </a:cubicBezTo>
                <a:cubicBezTo>
                  <a:pt x="2087" y="1614"/>
                  <a:pt x="101" y="4285"/>
                  <a:pt x="81" y="4313"/>
                </a:cubicBezTo>
                <a:cubicBezTo>
                  <a:pt x="0" y="4421"/>
                  <a:pt x="82" y="4567"/>
                  <a:pt x="207" y="4567"/>
                </a:cubicBezTo>
                <a:cubicBezTo>
                  <a:pt x="219" y="4567"/>
                  <a:pt x="233" y="4565"/>
                  <a:pt x="246" y="4562"/>
                </a:cubicBezTo>
                <a:cubicBezTo>
                  <a:pt x="788" y="4429"/>
                  <a:pt x="1393" y="4378"/>
                  <a:pt x="2004" y="4378"/>
                </a:cubicBezTo>
                <a:cubicBezTo>
                  <a:pt x="4048" y="4378"/>
                  <a:pt x="6160" y="4951"/>
                  <a:pt x="6187" y="4958"/>
                </a:cubicBezTo>
                <a:cubicBezTo>
                  <a:pt x="6200" y="4962"/>
                  <a:pt x="6213" y="4963"/>
                  <a:pt x="6226" y="4963"/>
                </a:cubicBezTo>
                <a:cubicBezTo>
                  <a:pt x="6227" y="4963"/>
                  <a:pt x="6228" y="4963"/>
                  <a:pt x="6229" y="4963"/>
                </a:cubicBezTo>
                <a:cubicBezTo>
                  <a:pt x="6307" y="4963"/>
                  <a:pt x="6373" y="4904"/>
                  <a:pt x="6384" y="4828"/>
                </a:cubicBezTo>
                <a:cubicBezTo>
                  <a:pt x="6396" y="4749"/>
                  <a:pt x="6348" y="4674"/>
                  <a:pt x="6272" y="4652"/>
                </a:cubicBezTo>
                <a:cubicBezTo>
                  <a:pt x="6159" y="4620"/>
                  <a:pt x="4082" y="4058"/>
                  <a:pt x="2023" y="4058"/>
                </a:cubicBezTo>
                <a:cubicBezTo>
                  <a:pt x="1532" y="4058"/>
                  <a:pt x="1042" y="4090"/>
                  <a:pt x="581" y="4168"/>
                </a:cubicBezTo>
                <a:cubicBezTo>
                  <a:pt x="1139" y="3395"/>
                  <a:pt x="2491" y="1465"/>
                  <a:pt x="2992" y="219"/>
                </a:cubicBezTo>
                <a:cubicBezTo>
                  <a:pt x="3025" y="137"/>
                  <a:pt x="2985" y="45"/>
                  <a:pt x="2904" y="12"/>
                </a:cubicBezTo>
                <a:cubicBezTo>
                  <a:pt x="2885" y="4"/>
                  <a:pt x="2864" y="1"/>
                  <a:pt x="2845"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txBox="1">
            <a:spLocks noGrp="1"/>
          </p:cNvSpPr>
          <p:nvPr>
            <p:ph type="ctrTitle"/>
          </p:nvPr>
        </p:nvSpPr>
        <p:spPr>
          <a:xfrm>
            <a:off x="2774633" y="2156647"/>
            <a:ext cx="3567600" cy="14643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Projet Intelligence Artificielle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modèles de données</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862761" y="1076960"/>
            <a:ext cx="5728870" cy="447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800" dirty="0">
                <a:latin typeface="Bree Serif" panose="020B0604020202020204" charset="0"/>
              </a:rPr>
              <a:t>Les prédictions, rappel, score F-1, précision et matrice</a:t>
            </a:r>
            <a:endParaRPr sz="1800" dirty="0">
              <a:solidFill>
                <a:schemeClr val="lt2"/>
              </a:solidFill>
              <a:latin typeface="Bree Serif" panose="020B0604020202020204" charset="0"/>
              <a:ea typeface="DM Sans"/>
              <a:cs typeface="DM Sans"/>
              <a:sym typeface="DM Sans"/>
            </a:endParaRPr>
          </a:p>
        </p:txBody>
      </p:sp>
      <p:sp>
        <p:nvSpPr>
          <p:cNvPr id="4" name="Google Shape;604;p34">
            <a:extLst>
              <a:ext uri="{FF2B5EF4-FFF2-40B4-BE49-F238E27FC236}">
                <a16:creationId xmlns:a16="http://schemas.microsoft.com/office/drawing/2014/main" id="{6C6EC6E8-E36F-40B7-92E0-7551562BD994}"/>
              </a:ext>
            </a:extLst>
          </p:cNvPr>
          <p:cNvSpPr txBox="1"/>
          <p:nvPr/>
        </p:nvSpPr>
        <p:spPr>
          <a:xfrm>
            <a:off x="2077300" y="4357961"/>
            <a:ext cx="4989399" cy="447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i="1" dirty="0"/>
              <a:t>La régression logistique</a:t>
            </a:r>
            <a:endParaRPr i="1" dirty="0">
              <a:solidFill>
                <a:schemeClr val="lt2"/>
              </a:solidFill>
              <a:latin typeface="DM Sans"/>
              <a:ea typeface="DM Sans"/>
              <a:cs typeface="DM Sans"/>
              <a:sym typeface="DM Sans"/>
            </a:endParaRPr>
          </a:p>
        </p:txBody>
      </p:sp>
      <p:pic>
        <p:nvPicPr>
          <p:cNvPr id="3" name="Picture 2">
            <a:extLst>
              <a:ext uri="{FF2B5EF4-FFF2-40B4-BE49-F238E27FC236}">
                <a16:creationId xmlns:a16="http://schemas.microsoft.com/office/drawing/2014/main" id="{C9703987-AE17-413A-8B3E-0DFB657092A4}"/>
              </a:ext>
            </a:extLst>
          </p:cNvPr>
          <p:cNvPicPr>
            <a:picLocks noChangeAspect="1"/>
          </p:cNvPicPr>
          <p:nvPr/>
        </p:nvPicPr>
        <p:blipFill>
          <a:blip r:embed="rId3"/>
          <a:stretch>
            <a:fillRect/>
          </a:stretch>
        </p:blipFill>
        <p:spPr>
          <a:xfrm>
            <a:off x="282575" y="1816668"/>
            <a:ext cx="4514850" cy="2105025"/>
          </a:xfrm>
          <a:prstGeom prst="rect">
            <a:avLst/>
          </a:prstGeom>
        </p:spPr>
      </p:pic>
      <p:pic>
        <p:nvPicPr>
          <p:cNvPr id="6" name="Picture 5">
            <a:extLst>
              <a:ext uri="{FF2B5EF4-FFF2-40B4-BE49-F238E27FC236}">
                <a16:creationId xmlns:a16="http://schemas.microsoft.com/office/drawing/2014/main" id="{0DC7733A-EA22-4424-8DB1-104FE6FDF035}"/>
              </a:ext>
            </a:extLst>
          </p:cNvPr>
          <p:cNvPicPr>
            <a:picLocks noChangeAspect="1"/>
          </p:cNvPicPr>
          <p:nvPr/>
        </p:nvPicPr>
        <p:blipFill rotWithShape="1">
          <a:blip r:embed="rId4"/>
          <a:srcRect l="2933"/>
          <a:stretch/>
        </p:blipFill>
        <p:spPr>
          <a:xfrm>
            <a:off x="5398347" y="1524102"/>
            <a:ext cx="3075093" cy="2690158"/>
          </a:xfrm>
          <a:prstGeom prst="rect">
            <a:avLst/>
          </a:prstGeom>
        </p:spPr>
      </p:pic>
    </p:spTree>
    <p:extLst>
      <p:ext uri="{BB962C8B-B14F-4D97-AF65-F5344CB8AC3E}">
        <p14:creationId xmlns:p14="http://schemas.microsoft.com/office/powerpoint/2010/main" val="322636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modèles de données</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862761" y="1076960"/>
            <a:ext cx="6428585" cy="447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800" dirty="0">
                <a:latin typeface="Bree Serif" panose="020B0604020202020204" charset="0"/>
              </a:rPr>
              <a:t>Les prédictions, rappel, score F-1, précision et matrice</a:t>
            </a:r>
            <a:endParaRPr sz="1800" dirty="0">
              <a:solidFill>
                <a:schemeClr val="lt2"/>
              </a:solidFill>
              <a:latin typeface="Bree Serif" panose="020B0604020202020204" charset="0"/>
              <a:ea typeface="DM Sans"/>
              <a:cs typeface="DM Sans"/>
              <a:sym typeface="DM Sans"/>
            </a:endParaRPr>
          </a:p>
        </p:txBody>
      </p:sp>
      <p:sp>
        <p:nvSpPr>
          <p:cNvPr id="4" name="Google Shape;604;p34">
            <a:extLst>
              <a:ext uri="{FF2B5EF4-FFF2-40B4-BE49-F238E27FC236}">
                <a16:creationId xmlns:a16="http://schemas.microsoft.com/office/drawing/2014/main" id="{6C6EC6E8-E36F-40B7-92E0-7551562BD994}"/>
              </a:ext>
            </a:extLst>
          </p:cNvPr>
          <p:cNvSpPr txBox="1"/>
          <p:nvPr/>
        </p:nvSpPr>
        <p:spPr>
          <a:xfrm>
            <a:off x="2077300" y="4357961"/>
            <a:ext cx="4989399" cy="447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i="1" dirty="0"/>
              <a:t>La classification des machines vectorielles de support</a:t>
            </a:r>
            <a:endParaRPr i="1" dirty="0">
              <a:solidFill>
                <a:schemeClr val="lt2"/>
              </a:solidFill>
              <a:latin typeface="DM Sans"/>
              <a:ea typeface="DM Sans"/>
              <a:cs typeface="DM Sans"/>
              <a:sym typeface="DM Sans"/>
            </a:endParaRPr>
          </a:p>
        </p:txBody>
      </p:sp>
      <p:pic>
        <p:nvPicPr>
          <p:cNvPr id="5" name="Picture 4">
            <a:extLst>
              <a:ext uri="{FF2B5EF4-FFF2-40B4-BE49-F238E27FC236}">
                <a16:creationId xmlns:a16="http://schemas.microsoft.com/office/drawing/2014/main" id="{687383C3-4655-449F-AD65-A8ABEC9B7677}"/>
              </a:ext>
            </a:extLst>
          </p:cNvPr>
          <p:cNvPicPr>
            <a:picLocks noChangeAspect="1"/>
          </p:cNvPicPr>
          <p:nvPr/>
        </p:nvPicPr>
        <p:blipFill>
          <a:blip r:embed="rId3"/>
          <a:stretch>
            <a:fillRect/>
          </a:stretch>
        </p:blipFill>
        <p:spPr>
          <a:xfrm>
            <a:off x="128270" y="1783330"/>
            <a:ext cx="5067300" cy="2171700"/>
          </a:xfrm>
          <a:prstGeom prst="rect">
            <a:avLst/>
          </a:prstGeom>
        </p:spPr>
      </p:pic>
      <p:pic>
        <p:nvPicPr>
          <p:cNvPr id="8" name="Picture 7">
            <a:extLst>
              <a:ext uri="{FF2B5EF4-FFF2-40B4-BE49-F238E27FC236}">
                <a16:creationId xmlns:a16="http://schemas.microsoft.com/office/drawing/2014/main" id="{B77E2B37-9D9F-4716-B57F-4D13A5411C58}"/>
              </a:ext>
            </a:extLst>
          </p:cNvPr>
          <p:cNvPicPr>
            <a:picLocks noChangeAspect="1"/>
          </p:cNvPicPr>
          <p:nvPr/>
        </p:nvPicPr>
        <p:blipFill>
          <a:blip r:embed="rId4"/>
          <a:stretch>
            <a:fillRect/>
          </a:stretch>
        </p:blipFill>
        <p:spPr>
          <a:xfrm>
            <a:off x="5380774" y="1497994"/>
            <a:ext cx="3371850" cy="2886075"/>
          </a:xfrm>
          <a:prstGeom prst="rect">
            <a:avLst/>
          </a:prstGeom>
        </p:spPr>
      </p:pic>
    </p:spTree>
    <p:extLst>
      <p:ext uri="{BB962C8B-B14F-4D97-AF65-F5344CB8AC3E}">
        <p14:creationId xmlns:p14="http://schemas.microsoft.com/office/powerpoint/2010/main" val="386777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modèles de données</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862761" y="1076960"/>
            <a:ext cx="6412682" cy="447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800" dirty="0">
                <a:latin typeface="Bree Serif" panose="020B0604020202020204" charset="0"/>
              </a:rPr>
              <a:t>Les prédictions, rappel, score F-1, précision et matrice</a:t>
            </a:r>
            <a:endParaRPr lang="fr-FR" sz="1800" dirty="0">
              <a:solidFill>
                <a:schemeClr val="lt2"/>
              </a:solidFill>
              <a:latin typeface="Bree Serif" panose="020B0604020202020204" charset="0"/>
              <a:ea typeface="DM Sans"/>
              <a:cs typeface="DM Sans"/>
              <a:sym typeface="DM Sans"/>
            </a:endParaRPr>
          </a:p>
        </p:txBody>
      </p:sp>
      <p:sp>
        <p:nvSpPr>
          <p:cNvPr id="4" name="Google Shape;604;p34">
            <a:extLst>
              <a:ext uri="{FF2B5EF4-FFF2-40B4-BE49-F238E27FC236}">
                <a16:creationId xmlns:a16="http://schemas.microsoft.com/office/drawing/2014/main" id="{6C6EC6E8-E36F-40B7-92E0-7551562BD994}"/>
              </a:ext>
            </a:extLst>
          </p:cNvPr>
          <p:cNvSpPr txBox="1"/>
          <p:nvPr/>
        </p:nvSpPr>
        <p:spPr>
          <a:xfrm>
            <a:off x="2077300" y="4357961"/>
            <a:ext cx="4989399" cy="447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i="1" dirty="0"/>
              <a:t>La classification des forêts aléatoires</a:t>
            </a:r>
            <a:endParaRPr i="1" dirty="0">
              <a:solidFill>
                <a:schemeClr val="lt2"/>
              </a:solidFill>
              <a:latin typeface="DM Sans"/>
              <a:ea typeface="DM Sans"/>
              <a:cs typeface="DM Sans"/>
              <a:sym typeface="DM Sans"/>
            </a:endParaRPr>
          </a:p>
        </p:txBody>
      </p:sp>
      <p:pic>
        <p:nvPicPr>
          <p:cNvPr id="3" name="Picture 2">
            <a:extLst>
              <a:ext uri="{FF2B5EF4-FFF2-40B4-BE49-F238E27FC236}">
                <a16:creationId xmlns:a16="http://schemas.microsoft.com/office/drawing/2014/main" id="{2D4C48BF-E3ED-4BFC-B008-572C481D7EC8}"/>
              </a:ext>
            </a:extLst>
          </p:cNvPr>
          <p:cNvPicPr>
            <a:picLocks noChangeAspect="1"/>
          </p:cNvPicPr>
          <p:nvPr/>
        </p:nvPicPr>
        <p:blipFill>
          <a:blip r:embed="rId3"/>
          <a:stretch>
            <a:fillRect/>
          </a:stretch>
        </p:blipFill>
        <p:spPr>
          <a:xfrm>
            <a:off x="74084" y="2083678"/>
            <a:ext cx="5391997" cy="1722544"/>
          </a:xfrm>
          <a:prstGeom prst="rect">
            <a:avLst/>
          </a:prstGeom>
        </p:spPr>
      </p:pic>
      <p:pic>
        <p:nvPicPr>
          <p:cNvPr id="7" name="Picture 6">
            <a:extLst>
              <a:ext uri="{FF2B5EF4-FFF2-40B4-BE49-F238E27FC236}">
                <a16:creationId xmlns:a16="http://schemas.microsoft.com/office/drawing/2014/main" id="{A4A11B2F-16E3-4020-95F8-E8C85C2429AF}"/>
              </a:ext>
            </a:extLst>
          </p:cNvPr>
          <p:cNvPicPr>
            <a:picLocks noChangeAspect="1"/>
          </p:cNvPicPr>
          <p:nvPr/>
        </p:nvPicPr>
        <p:blipFill>
          <a:blip r:embed="rId4"/>
          <a:stretch>
            <a:fillRect/>
          </a:stretch>
        </p:blipFill>
        <p:spPr>
          <a:xfrm>
            <a:off x="5702724" y="1501912"/>
            <a:ext cx="3238500" cy="2886075"/>
          </a:xfrm>
          <a:prstGeom prst="rect">
            <a:avLst/>
          </a:prstGeom>
        </p:spPr>
      </p:pic>
    </p:spTree>
    <p:extLst>
      <p:ext uri="{BB962C8B-B14F-4D97-AF65-F5344CB8AC3E}">
        <p14:creationId xmlns:p14="http://schemas.microsoft.com/office/powerpoint/2010/main" val="359388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3"/>
          <p:cNvSpPr txBox="1">
            <a:spLocks noGrp="1"/>
          </p:cNvSpPr>
          <p:nvPr>
            <p:ph type="title"/>
          </p:nvPr>
        </p:nvSpPr>
        <p:spPr>
          <a:xfrm>
            <a:off x="5959375" y="2243075"/>
            <a:ext cx="282019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La solution proposée</a:t>
            </a:r>
          </a:p>
        </p:txBody>
      </p:sp>
      <p:sp>
        <p:nvSpPr>
          <p:cNvPr id="535" name="Google Shape;535;p33"/>
          <p:cNvSpPr txBox="1">
            <a:spLocks noGrp="1"/>
          </p:cNvSpPr>
          <p:nvPr>
            <p:ph type="subTitle" idx="1"/>
          </p:nvPr>
        </p:nvSpPr>
        <p:spPr>
          <a:xfrm>
            <a:off x="5959375" y="3349175"/>
            <a:ext cx="23649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Résultat, Hypothèse</a:t>
            </a:r>
          </a:p>
        </p:txBody>
      </p:sp>
      <p:sp>
        <p:nvSpPr>
          <p:cNvPr id="536" name="Google Shape;536;p33"/>
          <p:cNvSpPr txBox="1">
            <a:spLocks noGrp="1"/>
          </p:cNvSpPr>
          <p:nvPr>
            <p:ph type="title" idx="2"/>
          </p:nvPr>
        </p:nvSpPr>
        <p:spPr>
          <a:xfrm>
            <a:off x="5959375" y="950875"/>
            <a:ext cx="3174900" cy="12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537" name="Google Shape;537;p33"/>
          <p:cNvGrpSpPr/>
          <p:nvPr/>
        </p:nvGrpSpPr>
        <p:grpSpPr>
          <a:xfrm>
            <a:off x="618011" y="950938"/>
            <a:ext cx="2473611" cy="3799415"/>
            <a:chOff x="-5693400" y="2181225"/>
            <a:chExt cx="2046675" cy="3143650"/>
          </a:xfrm>
        </p:grpSpPr>
        <p:sp>
          <p:nvSpPr>
            <p:cNvPr id="538" name="Google Shape;538;p33"/>
            <p:cNvSpPr/>
            <p:nvPr/>
          </p:nvSpPr>
          <p:spPr>
            <a:xfrm>
              <a:off x="-5536275" y="5130600"/>
              <a:ext cx="1179150" cy="194275"/>
            </a:xfrm>
            <a:custGeom>
              <a:avLst/>
              <a:gdLst/>
              <a:ahLst/>
              <a:cxnLst/>
              <a:rect l="l" t="t" r="r" b="b"/>
              <a:pathLst>
                <a:path w="47166" h="7771" extrusionOk="0">
                  <a:moveTo>
                    <a:pt x="23583" y="1"/>
                  </a:moveTo>
                  <a:cubicBezTo>
                    <a:pt x="17328" y="1"/>
                    <a:pt x="11330" y="410"/>
                    <a:pt x="6908" y="1139"/>
                  </a:cubicBezTo>
                  <a:cubicBezTo>
                    <a:pt x="2485" y="1867"/>
                    <a:pt x="0" y="2855"/>
                    <a:pt x="0" y="3886"/>
                  </a:cubicBezTo>
                  <a:cubicBezTo>
                    <a:pt x="0" y="4917"/>
                    <a:pt x="2485" y="5904"/>
                    <a:pt x="6908" y="6632"/>
                  </a:cubicBezTo>
                  <a:cubicBezTo>
                    <a:pt x="11330" y="7362"/>
                    <a:pt x="17328" y="7771"/>
                    <a:pt x="23583" y="7771"/>
                  </a:cubicBezTo>
                  <a:cubicBezTo>
                    <a:pt x="29838" y="7771"/>
                    <a:pt x="35836" y="7362"/>
                    <a:pt x="40258" y="6632"/>
                  </a:cubicBezTo>
                  <a:cubicBezTo>
                    <a:pt x="44681" y="5904"/>
                    <a:pt x="47166" y="4917"/>
                    <a:pt x="47166" y="3886"/>
                  </a:cubicBezTo>
                  <a:cubicBezTo>
                    <a:pt x="47166" y="2855"/>
                    <a:pt x="44681" y="1867"/>
                    <a:pt x="40258" y="1139"/>
                  </a:cubicBezTo>
                  <a:cubicBezTo>
                    <a:pt x="35836" y="410"/>
                    <a:pt x="29838" y="1"/>
                    <a:pt x="23583"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4020700" y="2860025"/>
              <a:ext cx="295200" cy="232475"/>
            </a:xfrm>
            <a:custGeom>
              <a:avLst/>
              <a:gdLst/>
              <a:ahLst/>
              <a:cxnLst/>
              <a:rect l="l" t="t" r="r" b="b"/>
              <a:pathLst>
                <a:path w="11808" h="9299" extrusionOk="0">
                  <a:moveTo>
                    <a:pt x="10639" y="0"/>
                  </a:moveTo>
                  <a:cubicBezTo>
                    <a:pt x="10401" y="0"/>
                    <a:pt x="10099" y="156"/>
                    <a:pt x="9722" y="517"/>
                  </a:cubicBezTo>
                  <a:cubicBezTo>
                    <a:pt x="7493" y="2648"/>
                    <a:pt x="4806" y="3381"/>
                    <a:pt x="4364" y="5019"/>
                  </a:cubicBezTo>
                  <a:cubicBezTo>
                    <a:pt x="3921" y="6657"/>
                    <a:pt x="0" y="6969"/>
                    <a:pt x="0" y="6969"/>
                  </a:cubicBezTo>
                  <a:lnTo>
                    <a:pt x="210" y="9299"/>
                  </a:lnTo>
                  <a:lnTo>
                    <a:pt x="5080" y="8577"/>
                  </a:lnTo>
                  <a:cubicBezTo>
                    <a:pt x="5080" y="8577"/>
                    <a:pt x="10476" y="7771"/>
                    <a:pt x="11009" y="5583"/>
                  </a:cubicBezTo>
                  <a:cubicBezTo>
                    <a:pt x="11450" y="3766"/>
                    <a:pt x="11808" y="0"/>
                    <a:pt x="10639"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4935250" y="2738750"/>
              <a:ext cx="1053225" cy="609725"/>
            </a:xfrm>
            <a:custGeom>
              <a:avLst/>
              <a:gdLst/>
              <a:ahLst/>
              <a:cxnLst/>
              <a:rect l="l" t="t" r="r" b="b"/>
              <a:pathLst>
                <a:path w="42129" h="24389" extrusionOk="0">
                  <a:moveTo>
                    <a:pt x="3129" y="1"/>
                  </a:moveTo>
                  <a:cubicBezTo>
                    <a:pt x="2492" y="1"/>
                    <a:pt x="1857" y="218"/>
                    <a:pt x="1339" y="649"/>
                  </a:cubicBezTo>
                  <a:lnTo>
                    <a:pt x="1341" y="649"/>
                  </a:lnTo>
                  <a:cubicBezTo>
                    <a:pt x="194" y="1605"/>
                    <a:pt x="1" y="3292"/>
                    <a:pt x="903" y="4482"/>
                  </a:cubicBezTo>
                  <a:cubicBezTo>
                    <a:pt x="4910" y="9773"/>
                    <a:pt x="15545" y="23110"/>
                    <a:pt x="21709" y="24210"/>
                  </a:cubicBezTo>
                  <a:cubicBezTo>
                    <a:pt x="22394" y="24332"/>
                    <a:pt x="23122" y="24388"/>
                    <a:pt x="23878" y="24388"/>
                  </a:cubicBezTo>
                  <a:cubicBezTo>
                    <a:pt x="28464" y="24388"/>
                    <a:pt x="34128" y="22345"/>
                    <a:pt x="37980" y="20681"/>
                  </a:cubicBezTo>
                  <a:cubicBezTo>
                    <a:pt x="40608" y="19547"/>
                    <a:pt x="42128" y="16774"/>
                    <a:pt x="41669" y="13951"/>
                  </a:cubicBezTo>
                  <a:cubicBezTo>
                    <a:pt x="41161" y="10820"/>
                    <a:pt x="38454" y="8700"/>
                    <a:pt x="35517" y="8700"/>
                  </a:cubicBezTo>
                  <a:cubicBezTo>
                    <a:pt x="34708" y="8700"/>
                    <a:pt x="33883" y="8860"/>
                    <a:pt x="33081" y="9205"/>
                  </a:cubicBezTo>
                  <a:cubicBezTo>
                    <a:pt x="30103" y="10482"/>
                    <a:pt x="26901" y="11621"/>
                    <a:pt x="24953" y="11621"/>
                  </a:cubicBezTo>
                  <a:cubicBezTo>
                    <a:pt x="24833" y="11621"/>
                    <a:pt x="24717" y="11617"/>
                    <a:pt x="24607" y="11608"/>
                  </a:cubicBezTo>
                  <a:cubicBezTo>
                    <a:pt x="19690" y="11208"/>
                    <a:pt x="8997" y="3651"/>
                    <a:pt x="4789" y="547"/>
                  </a:cubicBezTo>
                  <a:cubicBezTo>
                    <a:pt x="4294" y="182"/>
                    <a:pt x="3711" y="1"/>
                    <a:pt x="3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907725" y="2723725"/>
              <a:ext cx="353625" cy="1233475"/>
            </a:xfrm>
            <a:custGeom>
              <a:avLst/>
              <a:gdLst/>
              <a:ahLst/>
              <a:cxnLst/>
              <a:rect l="l" t="t" r="r" b="b"/>
              <a:pathLst>
                <a:path w="14145" h="49339" extrusionOk="0">
                  <a:moveTo>
                    <a:pt x="1" y="1"/>
                  </a:moveTo>
                  <a:lnTo>
                    <a:pt x="1018" y="49338"/>
                  </a:lnTo>
                  <a:lnTo>
                    <a:pt x="14144" y="49338"/>
                  </a:lnTo>
                  <a:cubicBezTo>
                    <a:pt x="11667" y="35030"/>
                    <a:pt x="12007" y="22346"/>
                    <a:pt x="10698" y="10039"/>
                  </a:cubicBezTo>
                  <a:cubicBezTo>
                    <a:pt x="10377" y="7028"/>
                    <a:pt x="8072" y="1209"/>
                    <a:pt x="1516" y="323"/>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693400" y="2392325"/>
              <a:ext cx="806850" cy="1099925"/>
            </a:xfrm>
            <a:custGeom>
              <a:avLst/>
              <a:gdLst/>
              <a:ahLst/>
              <a:cxnLst/>
              <a:rect l="l" t="t" r="r" b="b"/>
              <a:pathLst>
                <a:path w="32274" h="43997" extrusionOk="0">
                  <a:moveTo>
                    <a:pt x="22298" y="0"/>
                  </a:moveTo>
                  <a:cubicBezTo>
                    <a:pt x="17912" y="0"/>
                    <a:pt x="13970" y="3195"/>
                    <a:pt x="13157" y="7588"/>
                  </a:cubicBezTo>
                  <a:cubicBezTo>
                    <a:pt x="13044" y="8195"/>
                    <a:pt x="12992" y="8811"/>
                    <a:pt x="13002" y="9429"/>
                  </a:cubicBezTo>
                  <a:cubicBezTo>
                    <a:pt x="13030" y="11213"/>
                    <a:pt x="12484" y="12981"/>
                    <a:pt x="11295" y="14311"/>
                  </a:cubicBezTo>
                  <a:cubicBezTo>
                    <a:pt x="10309" y="15416"/>
                    <a:pt x="9603" y="16742"/>
                    <a:pt x="9235" y="18176"/>
                  </a:cubicBezTo>
                  <a:cubicBezTo>
                    <a:pt x="8688" y="20309"/>
                    <a:pt x="7238" y="22060"/>
                    <a:pt x="5409" y="23283"/>
                  </a:cubicBezTo>
                  <a:cubicBezTo>
                    <a:pt x="2615" y="25148"/>
                    <a:pt x="658" y="28246"/>
                    <a:pt x="405" y="31947"/>
                  </a:cubicBezTo>
                  <a:cubicBezTo>
                    <a:pt x="1" y="37864"/>
                    <a:pt x="4408" y="43161"/>
                    <a:pt x="10294" y="43904"/>
                  </a:cubicBezTo>
                  <a:cubicBezTo>
                    <a:pt x="10785" y="43966"/>
                    <a:pt x="11270" y="43997"/>
                    <a:pt x="11748" y="43997"/>
                  </a:cubicBezTo>
                  <a:cubicBezTo>
                    <a:pt x="17581" y="43997"/>
                    <a:pt x="22242" y="39502"/>
                    <a:pt x="22921" y="34065"/>
                  </a:cubicBezTo>
                  <a:cubicBezTo>
                    <a:pt x="23298" y="31058"/>
                    <a:pt x="24288" y="28130"/>
                    <a:pt x="25965" y="25605"/>
                  </a:cubicBezTo>
                  <a:cubicBezTo>
                    <a:pt x="26698" y="24500"/>
                    <a:pt x="27185" y="23249"/>
                    <a:pt x="27391" y="21940"/>
                  </a:cubicBezTo>
                  <a:cubicBezTo>
                    <a:pt x="27393" y="21923"/>
                    <a:pt x="27396" y="21908"/>
                    <a:pt x="27399" y="21893"/>
                  </a:cubicBezTo>
                  <a:cubicBezTo>
                    <a:pt x="27814" y="19192"/>
                    <a:pt x="28647" y="16565"/>
                    <a:pt x="30115" y="14261"/>
                  </a:cubicBezTo>
                  <a:cubicBezTo>
                    <a:pt x="30795" y="13190"/>
                    <a:pt x="31249" y="11992"/>
                    <a:pt x="31447" y="10739"/>
                  </a:cubicBezTo>
                  <a:cubicBezTo>
                    <a:pt x="32274" y="5539"/>
                    <a:pt x="28610" y="663"/>
                    <a:pt x="23323" y="59"/>
                  </a:cubicBezTo>
                  <a:cubicBezTo>
                    <a:pt x="22980" y="19"/>
                    <a:pt x="22638" y="0"/>
                    <a:pt x="22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323550" y="5132850"/>
              <a:ext cx="184475" cy="111075"/>
            </a:xfrm>
            <a:custGeom>
              <a:avLst/>
              <a:gdLst/>
              <a:ahLst/>
              <a:cxnLst/>
              <a:rect l="l" t="t" r="r" b="b"/>
              <a:pathLst>
                <a:path w="7379" h="4443" extrusionOk="0">
                  <a:moveTo>
                    <a:pt x="5410" y="0"/>
                  </a:moveTo>
                  <a:cubicBezTo>
                    <a:pt x="4639" y="0"/>
                    <a:pt x="3594" y="443"/>
                    <a:pt x="2414" y="1417"/>
                  </a:cubicBezTo>
                  <a:cubicBezTo>
                    <a:pt x="687" y="2843"/>
                    <a:pt x="1" y="3658"/>
                    <a:pt x="192" y="4161"/>
                  </a:cubicBezTo>
                  <a:cubicBezTo>
                    <a:pt x="265" y="4353"/>
                    <a:pt x="516" y="4442"/>
                    <a:pt x="903" y="4442"/>
                  </a:cubicBezTo>
                  <a:cubicBezTo>
                    <a:pt x="1606" y="4442"/>
                    <a:pt x="2758" y="4148"/>
                    <a:pt x="4108" y="3635"/>
                  </a:cubicBezTo>
                  <a:cubicBezTo>
                    <a:pt x="6200" y="2840"/>
                    <a:pt x="7378" y="2394"/>
                    <a:pt x="6631" y="723"/>
                  </a:cubicBezTo>
                  <a:cubicBezTo>
                    <a:pt x="6421" y="254"/>
                    <a:pt x="5994" y="0"/>
                    <a:pt x="5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223550" y="5059775"/>
              <a:ext cx="64000" cy="111900"/>
            </a:xfrm>
            <a:custGeom>
              <a:avLst/>
              <a:gdLst/>
              <a:ahLst/>
              <a:cxnLst/>
              <a:rect l="l" t="t" r="r" b="b"/>
              <a:pathLst>
                <a:path w="2560" h="4476" extrusionOk="0">
                  <a:moveTo>
                    <a:pt x="0" y="0"/>
                  </a:moveTo>
                  <a:lnTo>
                    <a:pt x="348" y="3637"/>
                  </a:lnTo>
                  <a:cubicBezTo>
                    <a:pt x="374" y="4107"/>
                    <a:pt x="763" y="4475"/>
                    <a:pt x="1235" y="4475"/>
                  </a:cubicBezTo>
                  <a:cubicBezTo>
                    <a:pt x="1702" y="4475"/>
                    <a:pt x="2089" y="4112"/>
                    <a:pt x="2120" y="3645"/>
                  </a:cubicBezTo>
                  <a:lnTo>
                    <a:pt x="2559" y="796"/>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695675" y="5142175"/>
              <a:ext cx="180275" cy="122525"/>
            </a:xfrm>
            <a:custGeom>
              <a:avLst/>
              <a:gdLst/>
              <a:ahLst/>
              <a:cxnLst/>
              <a:rect l="l" t="t" r="r" b="b"/>
              <a:pathLst>
                <a:path w="7211" h="4901" extrusionOk="0">
                  <a:moveTo>
                    <a:pt x="2013" y="1"/>
                  </a:moveTo>
                  <a:cubicBezTo>
                    <a:pt x="1524" y="1"/>
                    <a:pt x="1143" y="209"/>
                    <a:pt x="915" y="604"/>
                  </a:cubicBezTo>
                  <a:cubicBezTo>
                    <a:pt x="0" y="2191"/>
                    <a:pt x="1126" y="2754"/>
                    <a:pt x="3128" y="3760"/>
                  </a:cubicBezTo>
                  <a:cubicBezTo>
                    <a:pt x="4551" y="4475"/>
                    <a:pt x="5763" y="4901"/>
                    <a:pt x="6437" y="4901"/>
                  </a:cubicBezTo>
                  <a:cubicBezTo>
                    <a:pt x="6710" y="4901"/>
                    <a:pt x="6894" y="4831"/>
                    <a:pt x="6969" y="4682"/>
                  </a:cubicBezTo>
                  <a:cubicBezTo>
                    <a:pt x="7211" y="4202"/>
                    <a:pt x="6611" y="3320"/>
                    <a:pt x="5039" y="1726"/>
                  </a:cubicBezTo>
                  <a:cubicBezTo>
                    <a:pt x="3873" y="544"/>
                    <a:pt x="2802" y="1"/>
                    <a:pt x="2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675375" y="5065025"/>
              <a:ext cx="62725" cy="113575"/>
            </a:xfrm>
            <a:custGeom>
              <a:avLst/>
              <a:gdLst/>
              <a:ahLst/>
              <a:cxnLst/>
              <a:rect l="l" t="t" r="r" b="b"/>
              <a:pathLst>
                <a:path w="2509" h="4543" extrusionOk="0">
                  <a:moveTo>
                    <a:pt x="2509" y="1"/>
                  </a:moveTo>
                  <a:lnTo>
                    <a:pt x="1" y="949"/>
                  </a:lnTo>
                  <a:lnTo>
                    <a:pt x="609" y="3766"/>
                  </a:lnTo>
                  <a:cubicBezTo>
                    <a:pt x="665" y="4212"/>
                    <a:pt x="1045" y="4543"/>
                    <a:pt x="1489" y="4543"/>
                  </a:cubicBezTo>
                  <a:cubicBezTo>
                    <a:pt x="1507" y="4543"/>
                    <a:pt x="1525" y="4542"/>
                    <a:pt x="1543" y="4541"/>
                  </a:cubicBezTo>
                  <a:cubicBezTo>
                    <a:pt x="2014" y="4513"/>
                    <a:pt x="2380" y="4122"/>
                    <a:pt x="2378" y="3651"/>
                  </a:cubicBezTo>
                  <a:lnTo>
                    <a:pt x="250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036575" y="3339325"/>
              <a:ext cx="458525" cy="1755675"/>
            </a:xfrm>
            <a:custGeom>
              <a:avLst/>
              <a:gdLst/>
              <a:ahLst/>
              <a:cxnLst/>
              <a:rect l="l" t="t" r="r" b="b"/>
              <a:pathLst>
                <a:path w="18341" h="70227" extrusionOk="0">
                  <a:moveTo>
                    <a:pt x="2915" y="1"/>
                  </a:moveTo>
                  <a:lnTo>
                    <a:pt x="0" y="10098"/>
                  </a:lnTo>
                  <a:lnTo>
                    <a:pt x="14016" y="69655"/>
                  </a:lnTo>
                  <a:cubicBezTo>
                    <a:pt x="14057" y="69834"/>
                    <a:pt x="14192" y="69976"/>
                    <a:pt x="14368" y="70025"/>
                  </a:cubicBezTo>
                  <a:cubicBezTo>
                    <a:pt x="14892" y="70165"/>
                    <a:pt x="15391" y="70226"/>
                    <a:pt x="15872" y="70226"/>
                  </a:cubicBezTo>
                  <a:cubicBezTo>
                    <a:pt x="16378" y="70226"/>
                    <a:pt x="16863" y="70159"/>
                    <a:pt x="17333" y="70042"/>
                  </a:cubicBezTo>
                  <a:cubicBezTo>
                    <a:pt x="17549" y="69988"/>
                    <a:pt x="17698" y="69790"/>
                    <a:pt x="17700" y="69569"/>
                  </a:cubicBezTo>
                  <a:cubicBezTo>
                    <a:pt x="17764" y="65006"/>
                    <a:pt x="18340" y="20028"/>
                    <a:pt x="16466" y="12219"/>
                  </a:cubicBezTo>
                  <a:cubicBezTo>
                    <a:pt x="14492" y="3991"/>
                    <a:pt x="10250" y="1"/>
                    <a:pt x="10250" y="1"/>
                  </a:cubicBezTo>
                  <a:close/>
                </a:path>
              </a:pathLst>
            </a:custGeom>
            <a:solidFill>
              <a:srgbClr val="E9A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337750" y="3339300"/>
              <a:ext cx="479300" cy="1756525"/>
            </a:xfrm>
            <a:custGeom>
              <a:avLst/>
              <a:gdLst/>
              <a:ahLst/>
              <a:cxnLst/>
              <a:rect l="l" t="t" r="r" b="b"/>
              <a:pathLst>
                <a:path w="19172" h="70261" extrusionOk="0">
                  <a:moveTo>
                    <a:pt x="19172" y="1"/>
                  </a:moveTo>
                  <a:lnTo>
                    <a:pt x="8551" y="4"/>
                  </a:lnTo>
                  <a:cubicBezTo>
                    <a:pt x="0" y="7836"/>
                    <a:pt x="397" y="20012"/>
                    <a:pt x="397" y="20012"/>
                  </a:cubicBezTo>
                  <a:lnTo>
                    <a:pt x="4405" y="69697"/>
                  </a:lnTo>
                  <a:cubicBezTo>
                    <a:pt x="4419" y="69888"/>
                    <a:pt x="4544" y="70071"/>
                    <a:pt x="4731" y="70112"/>
                  </a:cubicBezTo>
                  <a:cubicBezTo>
                    <a:pt x="5171" y="70208"/>
                    <a:pt x="5527" y="70261"/>
                    <a:pt x="5884" y="70261"/>
                  </a:cubicBezTo>
                  <a:cubicBezTo>
                    <a:pt x="6219" y="70261"/>
                    <a:pt x="6554" y="70215"/>
                    <a:pt x="6960" y="70115"/>
                  </a:cubicBezTo>
                  <a:cubicBezTo>
                    <a:pt x="7125" y="70072"/>
                    <a:pt x="7253" y="69945"/>
                    <a:pt x="7295" y="69780"/>
                  </a:cubicBezTo>
                  <a:cubicBezTo>
                    <a:pt x="13070" y="47416"/>
                    <a:pt x="19172" y="1"/>
                    <a:pt x="19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241875" y="2723675"/>
              <a:ext cx="578125" cy="706025"/>
            </a:xfrm>
            <a:custGeom>
              <a:avLst/>
              <a:gdLst/>
              <a:ahLst/>
              <a:cxnLst/>
              <a:rect l="l" t="t" r="r" b="b"/>
              <a:pathLst>
                <a:path w="23125" h="28241" extrusionOk="0">
                  <a:moveTo>
                    <a:pt x="13367" y="0"/>
                  </a:moveTo>
                  <a:cubicBezTo>
                    <a:pt x="9016" y="0"/>
                    <a:pt x="0" y="1868"/>
                    <a:pt x="822" y="11462"/>
                  </a:cubicBezTo>
                  <a:cubicBezTo>
                    <a:pt x="1186" y="15715"/>
                    <a:pt x="1913" y="20775"/>
                    <a:pt x="5364" y="25588"/>
                  </a:cubicBezTo>
                  <a:cubicBezTo>
                    <a:pt x="5914" y="26354"/>
                    <a:pt x="6698" y="26919"/>
                    <a:pt x="7592" y="27221"/>
                  </a:cubicBezTo>
                  <a:cubicBezTo>
                    <a:pt x="8927" y="27673"/>
                    <a:pt x="11099" y="28241"/>
                    <a:pt x="13573" y="28241"/>
                  </a:cubicBezTo>
                  <a:cubicBezTo>
                    <a:pt x="14914" y="28241"/>
                    <a:pt x="16343" y="28074"/>
                    <a:pt x="17776" y="27632"/>
                  </a:cubicBezTo>
                  <a:cubicBezTo>
                    <a:pt x="19190" y="27195"/>
                    <a:pt x="20285" y="26072"/>
                    <a:pt x="20734" y="24661"/>
                  </a:cubicBezTo>
                  <a:cubicBezTo>
                    <a:pt x="21874" y="21094"/>
                    <a:pt x="23125" y="13649"/>
                    <a:pt x="22312" y="9599"/>
                  </a:cubicBezTo>
                  <a:cubicBezTo>
                    <a:pt x="21637" y="6237"/>
                    <a:pt x="19892" y="0"/>
                    <a:pt x="13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983975" y="2568825"/>
              <a:ext cx="114150" cy="245400"/>
            </a:xfrm>
            <a:custGeom>
              <a:avLst/>
              <a:gdLst/>
              <a:ahLst/>
              <a:cxnLst/>
              <a:rect l="l" t="t" r="r" b="b"/>
              <a:pathLst>
                <a:path w="4566" h="9816" extrusionOk="0">
                  <a:moveTo>
                    <a:pt x="0" y="1"/>
                  </a:moveTo>
                  <a:lnTo>
                    <a:pt x="0" y="7533"/>
                  </a:lnTo>
                  <a:cubicBezTo>
                    <a:pt x="0" y="8794"/>
                    <a:pt x="1022" y="9816"/>
                    <a:pt x="2283" y="9816"/>
                  </a:cubicBezTo>
                  <a:cubicBezTo>
                    <a:pt x="3544" y="9815"/>
                    <a:pt x="4565" y="8794"/>
                    <a:pt x="4566" y="7533"/>
                  </a:cubicBezTo>
                  <a:lnTo>
                    <a:pt x="4566"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983975" y="2568825"/>
              <a:ext cx="114150" cy="129025"/>
            </a:xfrm>
            <a:custGeom>
              <a:avLst/>
              <a:gdLst/>
              <a:ahLst/>
              <a:cxnLst/>
              <a:rect l="l" t="t" r="r" b="b"/>
              <a:pathLst>
                <a:path w="4566" h="5161" extrusionOk="0">
                  <a:moveTo>
                    <a:pt x="0" y="1"/>
                  </a:moveTo>
                  <a:lnTo>
                    <a:pt x="0" y="1410"/>
                  </a:lnTo>
                  <a:cubicBezTo>
                    <a:pt x="468" y="3229"/>
                    <a:pt x="2777" y="5130"/>
                    <a:pt x="4566" y="5161"/>
                  </a:cubicBezTo>
                  <a:lnTo>
                    <a:pt x="4566" y="1"/>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4987325" y="2454275"/>
              <a:ext cx="182575" cy="214200"/>
            </a:xfrm>
            <a:custGeom>
              <a:avLst/>
              <a:gdLst/>
              <a:ahLst/>
              <a:cxnLst/>
              <a:rect l="l" t="t" r="r" b="b"/>
              <a:pathLst>
                <a:path w="7303" h="8568" extrusionOk="0">
                  <a:moveTo>
                    <a:pt x="7236" y="0"/>
                  </a:moveTo>
                  <a:lnTo>
                    <a:pt x="0" y="79"/>
                  </a:lnTo>
                  <a:lnTo>
                    <a:pt x="45" y="4203"/>
                  </a:lnTo>
                  <a:cubicBezTo>
                    <a:pt x="66" y="6194"/>
                    <a:pt x="2749" y="8567"/>
                    <a:pt x="4744" y="8567"/>
                  </a:cubicBezTo>
                  <a:cubicBezTo>
                    <a:pt x="4753" y="8567"/>
                    <a:pt x="4762" y="8567"/>
                    <a:pt x="4772" y="8567"/>
                  </a:cubicBezTo>
                  <a:cubicBezTo>
                    <a:pt x="5645" y="8557"/>
                    <a:pt x="7302" y="6123"/>
                    <a:pt x="7281" y="4125"/>
                  </a:cubicBezTo>
                  <a:lnTo>
                    <a:pt x="7236"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5019050" y="2475025"/>
              <a:ext cx="48250" cy="80475"/>
            </a:xfrm>
            <a:custGeom>
              <a:avLst/>
              <a:gdLst/>
              <a:ahLst/>
              <a:cxnLst/>
              <a:rect l="l" t="t" r="r" b="b"/>
              <a:pathLst>
                <a:path w="1930" h="3219" extrusionOk="0">
                  <a:moveTo>
                    <a:pt x="1710" y="1"/>
                  </a:moveTo>
                  <a:cubicBezTo>
                    <a:pt x="924" y="1"/>
                    <a:pt x="237" y="587"/>
                    <a:pt x="123" y="1397"/>
                  </a:cubicBezTo>
                  <a:cubicBezTo>
                    <a:pt x="0" y="2281"/>
                    <a:pt x="609" y="3097"/>
                    <a:pt x="1482" y="3219"/>
                  </a:cubicBezTo>
                  <a:lnTo>
                    <a:pt x="1929" y="16"/>
                  </a:lnTo>
                  <a:cubicBezTo>
                    <a:pt x="1856" y="6"/>
                    <a:pt x="1783" y="1"/>
                    <a:pt x="1710" y="1"/>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992075" y="2440725"/>
              <a:ext cx="185775" cy="76825"/>
            </a:xfrm>
            <a:custGeom>
              <a:avLst/>
              <a:gdLst/>
              <a:ahLst/>
              <a:cxnLst/>
              <a:rect l="l" t="t" r="r" b="b"/>
              <a:pathLst>
                <a:path w="7431" h="3073" extrusionOk="0">
                  <a:moveTo>
                    <a:pt x="7419" y="1"/>
                  </a:moveTo>
                  <a:lnTo>
                    <a:pt x="1322" y="67"/>
                  </a:lnTo>
                  <a:lnTo>
                    <a:pt x="1336" y="1408"/>
                  </a:lnTo>
                  <a:cubicBezTo>
                    <a:pt x="516" y="1467"/>
                    <a:pt x="1" y="2319"/>
                    <a:pt x="331" y="3073"/>
                  </a:cubicBezTo>
                  <a:cubicBezTo>
                    <a:pt x="479" y="3017"/>
                    <a:pt x="619" y="2941"/>
                    <a:pt x="748" y="2848"/>
                  </a:cubicBezTo>
                  <a:cubicBezTo>
                    <a:pt x="1017" y="2648"/>
                    <a:pt x="1344" y="2561"/>
                    <a:pt x="1678" y="2554"/>
                  </a:cubicBezTo>
                  <a:cubicBezTo>
                    <a:pt x="2386" y="2542"/>
                    <a:pt x="3070" y="2290"/>
                    <a:pt x="3616" y="1838"/>
                  </a:cubicBezTo>
                  <a:cubicBezTo>
                    <a:pt x="4242" y="1322"/>
                    <a:pt x="5028" y="1017"/>
                    <a:pt x="5830" y="1017"/>
                  </a:cubicBezTo>
                  <a:cubicBezTo>
                    <a:pt x="5982" y="1017"/>
                    <a:pt x="6135" y="1028"/>
                    <a:pt x="6288" y="1051"/>
                  </a:cubicBezTo>
                  <a:cubicBezTo>
                    <a:pt x="6477" y="1079"/>
                    <a:pt x="6667" y="1093"/>
                    <a:pt x="6858" y="1093"/>
                  </a:cubicBezTo>
                  <a:cubicBezTo>
                    <a:pt x="6874" y="1093"/>
                    <a:pt x="6890" y="1093"/>
                    <a:pt x="6906" y="1093"/>
                  </a:cubicBezTo>
                  <a:cubicBezTo>
                    <a:pt x="7082" y="1089"/>
                    <a:pt x="7257" y="1074"/>
                    <a:pt x="7431" y="1048"/>
                  </a:cubicBezTo>
                  <a:lnTo>
                    <a:pt x="7419"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5103025" y="2181225"/>
              <a:ext cx="438450" cy="337000"/>
            </a:xfrm>
            <a:custGeom>
              <a:avLst/>
              <a:gdLst/>
              <a:ahLst/>
              <a:cxnLst/>
              <a:rect l="l" t="t" r="r" b="b"/>
              <a:pathLst>
                <a:path w="17538" h="13480" extrusionOk="0">
                  <a:moveTo>
                    <a:pt x="12086" y="1"/>
                  </a:moveTo>
                  <a:cubicBezTo>
                    <a:pt x="12024" y="1"/>
                    <a:pt x="11961" y="2"/>
                    <a:pt x="11898" y="5"/>
                  </a:cubicBezTo>
                  <a:cubicBezTo>
                    <a:pt x="10386" y="63"/>
                    <a:pt x="8970" y="767"/>
                    <a:pt x="8011" y="1939"/>
                  </a:cubicBezTo>
                  <a:cubicBezTo>
                    <a:pt x="7036" y="3124"/>
                    <a:pt x="5618" y="3815"/>
                    <a:pt x="4114" y="4126"/>
                  </a:cubicBezTo>
                  <a:cubicBezTo>
                    <a:pt x="4097" y="4130"/>
                    <a:pt x="4079" y="4134"/>
                    <a:pt x="4061" y="4137"/>
                  </a:cubicBezTo>
                  <a:cubicBezTo>
                    <a:pt x="2392" y="4504"/>
                    <a:pt x="1069" y="5877"/>
                    <a:pt x="780" y="7561"/>
                  </a:cubicBezTo>
                  <a:cubicBezTo>
                    <a:pt x="743" y="7778"/>
                    <a:pt x="721" y="7999"/>
                    <a:pt x="716" y="8220"/>
                  </a:cubicBezTo>
                  <a:cubicBezTo>
                    <a:pt x="701" y="8938"/>
                    <a:pt x="573" y="9661"/>
                    <a:pt x="241" y="10298"/>
                  </a:cubicBezTo>
                  <a:cubicBezTo>
                    <a:pt x="83" y="10600"/>
                    <a:pt x="1" y="10938"/>
                    <a:pt x="5" y="11280"/>
                  </a:cubicBezTo>
                  <a:cubicBezTo>
                    <a:pt x="19" y="12500"/>
                    <a:pt x="1078" y="13480"/>
                    <a:pt x="2376" y="13480"/>
                  </a:cubicBezTo>
                  <a:cubicBezTo>
                    <a:pt x="2385" y="13480"/>
                    <a:pt x="2395" y="13480"/>
                    <a:pt x="2404" y="13480"/>
                  </a:cubicBezTo>
                  <a:cubicBezTo>
                    <a:pt x="2921" y="13476"/>
                    <a:pt x="3425" y="13309"/>
                    <a:pt x="3841" y="13001"/>
                  </a:cubicBezTo>
                  <a:cubicBezTo>
                    <a:pt x="4204" y="12731"/>
                    <a:pt x="4646" y="12611"/>
                    <a:pt x="5098" y="12603"/>
                  </a:cubicBezTo>
                  <a:cubicBezTo>
                    <a:pt x="6056" y="12587"/>
                    <a:pt x="6980" y="12246"/>
                    <a:pt x="7718" y="11635"/>
                  </a:cubicBezTo>
                  <a:cubicBezTo>
                    <a:pt x="8566" y="10937"/>
                    <a:pt x="9628" y="10525"/>
                    <a:pt x="10712" y="10525"/>
                  </a:cubicBezTo>
                  <a:cubicBezTo>
                    <a:pt x="10918" y="10525"/>
                    <a:pt x="11125" y="10540"/>
                    <a:pt x="11331" y="10571"/>
                  </a:cubicBezTo>
                  <a:cubicBezTo>
                    <a:pt x="11585" y="10608"/>
                    <a:pt x="11841" y="10628"/>
                    <a:pt x="12098" y="10628"/>
                  </a:cubicBezTo>
                  <a:cubicBezTo>
                    <a:pt x="12121" y="10628"/>
                    <a:pt x="12145" y="10627"/>
                    <a:pt x="12168" y="10627"/>
                  </a:cubicBezTo>
                  <a:cubicBezTo>
                    <a:pt x="15153" y="10595"/>
                    <a:pt x="17537" y="8105"/>
                    <a:pt x="17420" y="5101"/>
                  </a:cubicBezTo>
                  <a:cubicBezTo>
                    <a:pt x="17312" y="2355"/>
                    <a:pt x="14823" y="1"/>
                    <a:pt x="120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381650" y="2735450"/>
              <a:ext cx="399875" cy="1221775"/>
            </a:xfrm>
            <a:custGeom>
              <a:avLst/>
              <a:gdLst/>
              <a:ahLst/>
              <a:cxnLst/>
              <a:rect l="l" t="t" r="r" b="b"/>
              <a:pathLst>
                <a:path w="15995" h="48871" extrusionOk="0">
                  <a:moveTo>
                    <a:pt x="14396" y="1"/>
                  </a:moveTo>
                  <a:lnTo>
                    <a:pt x="11134" y="517"/>
                  </a:lnTo>
                  <a:cubicBezTo>
                    <a:pt x="7941" y="1023"/>
                    <a:pt x="5495" y="3626"/>
                    <a:pt x="5194" y="6845"/>
                  </a:cubicBezTo>
                  <a:lnTo>
                    <a:pt x="1" y="48871"/>
                  </a:lnTo>
                  <a:lnTo>
                    <a:pt x="15994" y="48871"/>
                  </a:lnTo>
                  <a:cubicBezTo>
                    <a:pt x="13314" y="32679"/>
                    <a:pt x="12518" y="16401"/>
                    <a:pt x="14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5503300" y="3108575"/>
              <a:ext cx="1659650" cy="2013250"/>
            </a:xfrm>
            <a:custGeom>
              <a:avLst/>
              <a:gdLst/>
              <a:ahLst/>
              <a:cxnLst/>
              <a:rect l="l" t="t" r="r" b="b"/>
              <a:pathLst>
                <a:path w="66386" h="80530" extrusionOk="0">
                  <a:moveTo>
                    <a:pt x="65797" y="1"/>
                  </a:moveTo>
                  <a:lnTo>
                    <a:pt x="63207" y="12214"/>
                  </a:lnTo>
                  <a:cubicBezTo>
                    <a:pt x="61659" y="19520"/>
                    <a:pt x="55900" y="25045"/>
                    <a:pt x="48536" y="26290"/>
                  </a:cubicBezTo>
                  <a:lnTo>
                    <a:pt x="14306" y="32077"/>
                  </a:lnTo>
                  <a:cubicBezTo>
                    <a:pt x="6017" y="33478"/>
                    <a:pt x="1" y="40598"/>
                    <a:pt x="1" y="49005"/>
                  </a:cubicBezTo>
                  <a:lnTo>
                    <a:pt x="1" y="80529"/>
                  </a:lnTo>
                  <a:lnTo>
                    <a:pt x="602" y="80529"/>
                  </a:lnTo>
                  <a:lnTo>
                    <a:pt x="602" y="49005"/>
                  </a:lnTo>
                  <a:cubicBezTo>
                    <a:pt x="602" y="40893"/>
                    <a:pt x="6407" y="34024"/>
                    <a:pt x="14407" y="32671"/>
                  </a:cubicBezTo>
                  <a:lnTo>
                    <a:pt x="48637" y="26884"/>
                  </a:lnTo>
                  <a:cubicBezTo>
                    <a:pt x="56246" y="25598"/>
                    <a:pt x="62197" y="19889"/>
                    <a:pt x="63797" y="12339"/>
                  </a:cubicBezTo>
                  <a:lnTo>
                    <a:pt x="66386" y="126"/>
                  </a:lnTo>
                  <a:lnTo>
                    <a:pt x="657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87625" y="2686275"/>
              <a:ext cx="192925" cy="466125"/>
            </a:xfrm>
            <a:custGeom>
              <a:avLst/>
              <a:gdLst/>
              <a:ahLst/>
              <a:cxnLst/>
              <a:rect l="l" t="t" r="r" b="b"/>
              <a:pathLst>
                <a:path w="7717" h="18645" extrusionOk="0">
                  <a:moveTo>
                    <a:pt x="2137" y="0"/>
                  </a:moveTo>
                  <a:lnTo>
                    <a:pt x="71" y="17350"/>
                  </a:lnTo>
                  <a:cubicBezTo>
                    <a:pt x="1" y="17942"/>
                    <a:pt x="390" y="18490"/>
                    <a:pt x="972" y="18617"/>
                  </a:cubicBezTo>
                  <a:cubicBezTo>
                    <a:pt x="1055" y="18636"/>
                    <a:pt x="1139" y="18645"/>
                    <a:pt x="1221" y="18645"/>
                  </a:cubicBezTo>
                  <a:cubicBezTo>
                    <a:pt x="1712" y="18645"/>
                    <a:pt x="2163" y="18330"/>
                    <a:pt x="2322" y="17845"/>
                  </a:cubicBezTo>
                  <a:lnTo>
                    <a:pt x="7717" y="1227"/>
                  </a:lnTo>
                  <a:lnTo>
                    <a:pt x="2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85375" y="2711050"/>
              <a:ext cx="190675" cy="441400"/>
            </a:xfrm>
            <a:custGeom>
              <a:avLst/>
              <a:gdLst/>
              <a:ahLst/>
              <a:cxnLst/>
              <a:rect l="l" t="t" r="r" b="b"/>
              <a:pathLst>
                <a:path w="7627" h="17656" extrusionOk="0">
                  <a:moveTo>
                    <a:pt x="6559" y="0"/>
                  </a:moveTo>
                  <a:lnTo>
                    <a:pt x="1375" y="15966"/>
                  </a:lnTo>
                  <a:cubicBezTo>
                    <a:pt x="1217" y="16450"/>
                    <a:pt x="766" y="16766"/>
                    <a:pt x="274" y="16766"/>
                  </a:cubicBezTo>
                  <a:cubicBezTo>
                    <a:pt x="192" y="16766"/>
                    <a:pt x="109" y="16757"/>
                    <a:pt x="26" y="16739"/>
                  </a:cubicBezTo>
                  <a:cubicBezTo>
                    <a:pt x="17" y="16736"/>
                    <a:pt x="9" y="16732"/>
                    <a:pt x="0" y="16730"/>
                  </a:cubicBezTo>
                  <a:lnTo>
                    <a:pt x="0" y="16730"/>
                  </a:lnTo>
                  <a:cubicBezTo>
                    <a:pt x="105" y="17244"/>
                    <a:pt x="543" y="17624"/>
                    <a:pt x="1067" y="17653"/>
                  </a:cubicBezTo>
                  <a:cubicBezTo>
                    <a:pt x="1089" y="17654"/>
                    <a:pt x="1110" y="17655"/>
                    <a:pt x="1132" y="17655"/>
                  </a:cubicBezTo>
                  <a:cubicBezTo>
                    <a:pt x="1631" y="17655"/>
                    <a:pt x="2076" y="17334"/>
                    <a:pt x="2231" y="16855"/>
                  </a:cubicBezTo>
                  <a:lnTo>
                    <a:pt x="7627" y="236"/>
                  </a:lnTo>
                  <a:lnTo>
                    <a:pt x="65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79325" y="2588975"/>
              <a:ext cx="232600" cy="212400"/>
            </a:xfrm>
            <a:custGeom>
              <a:avLst/>
              <a:gdLst/>
              <a:ahLst/>
              <a:cxnLst/>
              <a:rect l="l" t="t" r="r" b="b"/>
              <a:pathLst>
                <a:path w="9304" h="8496" extrusionOk="0">
                  <a:moveTo>
                    <a:pt x="4648" y="1"/>
                  </a:moveTo>
                  <a:cubicBezTo>
                    <a:pt x="2697" y="1"/>
                    <a:pt x="940" y="1353"/>
                    <a:pt x="504" y="3336"/>
                  </a:cubicBezTo>
                  <a:cubicBezTo>
                    <a:pt x="1" y="5627"/>
                    <a:pt x="1450" y="7892"/>
                    <a:pt x="3740" y="8395"/>
                  </a:cubicBezTo>
                  <a:cubicBezTo>
                    <a:pt x="4047" y="8463"/>
                    <a:pt x="4354" y="8495"/>
                    <a:pt x="4656" y="8495"/>
                  </a:cubicBezTo>
                  <a:cubicBezTo>
                    <a:pt x="6606" y="8495"/>
                    <a:pt x="8363" y="7143"/>
                    <a:pt x="8799" y="5159"/>
                  </a:cubicBezTo>
                  <a:cubicBezTo>
                    <a:pt x="9304" y="2869"/>
                    <a:pt x="7854" y="604"/>
                    <a:pt x="5563" y="100"/>
                  </a:cubicBezTo>
                  <a:cubicBezTo>
                    <a:pt x="5256" y="33"/>
                    <a:pt x="4950"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931975" y="2789850"/>
              <a:ext cx="254725" cy="189925"/>
            </a:xfrm>
            <a:custGeom>
              <a:avLst/>
              <a:gdLst/>
              <a:ahLst/>
              <a:cxnLst/>
              <a:rect l="l" t="t" r="r" b="b"/>
              <a:pathLst>
                <a:path w="10189" h="7597" extrusionOk="0">
                  <a:moveTo>
                    <a:pt x="1238" y="0"/>
                  </a:moveTo>
                  <a:lnTo>
                    <a:pt x="0" y="5630"/>
                  </a:lnTo>
                  <a:lnTo>
                    <a:pt x="8952" y="7596"/>
                  </a:lnTo>
                  <a:lnTo>
                    <a:pt x="10188" y="1966"/>
                  </a:lnTo>
                  <a:lnTo>
                    <a:pt x="12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222775" y="3721150"/>
              <a:ext cx="370750" cy="236075"/>
            </a:xfrm>
            <a:custGeom>
              <a:avLst/>
              <a:gdLst/>
              <a:ahLst/>
              <a:cxnLst/>
              <a:rect l="l" t="t" r="r" b="b"/>
              <a:pathLst>
                <a:path w="14830" h="9443" extrusionOk="0">
                  <a:moveTo>
                    <a:pt x="2028" y="1"/>
                  </a:moveTo>
                  <a:lnTo>
                    <a:pt x="0" y="1167"/>
                  </a:lnTo>
                  <a:lnTo>
                    <a:pt x="2696" y="5286"/>
                  </a:lnTo>
                  <a:cubicBezTo>
                    <a:pt x="2696" y="5286"/>
                    <a:pt x="5424" y="9442"/>
                    <a:pt x="7594" y="9442"/>
                  </a:cubicBezTo>
                  <a:cubicBezTo>
                    <a:pt x="7697" y="9442"/>
                    <a:pt x="7799" y="9433"/>
                    <a:pt x="7899" y="9413"/>
                  </a:cubicBezTo>
                  <a:cubicBezTo>
                    <a:pt x="10108" y="8980"/>
                    <a:pt x="14830" y="7253"/>
                    <a:pt x="11959" y="6122"/>
                  </a:cubicBezTo>
                  <a:cubicBezTo>
                    <a:pt x="9266" y="5063"/>
                    <a:pt x="7523" y="3119"/>
                    <a:pt x="5937" y="3119"/>
                  </a:cubicBezTo>
                  <a:cubicBezTo>
                    <a:pt x="5833" y="3119"/>
                    <a:pt x="5729" y="3127"/>
                    <a:pt x="5626" y="3145"/>
                  </a:cubicBezTo>
                  <a:cubicBezTo>
                    <a:pt x="5560" y="3156"/>
                    <a:pt x="5492" y="3161"/>
                    <a:pt x="5425" y="3161"/>
                  </a:cubicBezTo>
                  <a:cubicBezTo>
                    <a:pt x="3802" y="3161"/>
                    <a:pt x="2028" y="1"/>
                    <a:pt x="2028" y="1"/>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39475" y="2789550"/>
              <a:ext cx="489825" cy="1039625"/>
            </a:xfrm>
            <a:custGeom>
              <a:avLst/>
              <a:gdLst/>
              <a:ahLst/>
              <a:cxnLst/>
              <a:rect l="l" t="t" r="r" b="b"/>
              <a:pathLst>
                <a:path w="19593" h="41585" extrusionOk="0">
                  <a:moveTo>
                    <a:pt x="15587" y="0"/>
                  </a:moveTo>
                  <a:cubicBezTo>
                    <a:pt x="14796" y="0"/>
                    <a:pt x="14018" y="353"/>
                    <a:pt x="13499" y="1023"/>
                  </a:cubicBezTo>
                  <a:cubicBezTo>
                    <a:pt x="9626" y="6019"/>
                    <a:pt x="0" y="19106"/>
                    <a:pt x="528" y="25081"/>
                  </a:cubicBezTo>
                  <a:cubicBezTo>
                    <a:pt x="942" y="29767"/>
                    <a:pt x="4939" y="35604"/>
                    <a:pt x="7848" y="39289"/>
                  </a:cubicBezTo>
                  <a:cubicBezTo>
                    <a:pt x="9020" y="40774"/>
                    <a:pt x="10773" y="41585"/>
                    <a:pt x="12563" y="41585"/>
                  </a:cubicBezTo>
                  <a:cubicBezTo>
                    <a:pt x="13375" y="41585"/>
                    <a:pt x="14194" y="41418"/>
                    <a:pt x="14970" y="41072"/>
                  </a:cubicBezTo>
                  <a:cubicBezTo>
                    <a:pt x="18485" y="39503"/>
                    <a:pt x="19592" y="35021"/>
                    <a:pt x="17194" y="31967"/>
                  </a:cubicBezTo>
                  <a:cubicBezTo>
                    <a:pt x="15154" y="29368"/>
                    <a:pt x="14450" y="26171"/>
                    <a:pt x="14117" y="24376"/>
                  </a:cubicBezTo>
                  <a:cubicBezTo>
                    <a:pt x="13256" y="19726"/>
                    <a:pt x="16287" y="8316"/>
                    <a:pt x="18095" y="3667"/>
                  </a:cubicBezTo>
                  <a:cubicBezTo>
                    <a:pt x="18540" y="2521"/>
                    <a:pt x="18146" y="1214"/>
                    <a:pt x="17139" y="498"/>
                  </a:cubicBezTo>
                  <a:lnTo>
                    <a:pt x="17138" y="498"/>
                  </a:lnTo>
                  <a:cubicBezTo>
                    <a:pt x="16666" y="163"/>
                    <a:pt x="16124" y="0"/>
                    <a:pt x="15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556675" y="2769825"/>
              <a:ext cx="511450" cy="1086375"/>
            </a:xfrm>
            <a:custGeom>
              <a:avLst/>
              <a:gdLst/>
              <a:ahLst/>
              <a:cxnLst/>
              <a:rect l="l" t="t" r="r" b="b"/>
              <a:pathLst>
                <a:path w="20458" h="43455" extrusionOk="0">
                  <a:moveTo>
                    <a:pt x="16431" y="0"/>
                  </a:moveTo>
                  <a:cubicBezTo>
                    <a:pt x="15598" y="0"/>
                    <a:pt x="14775" y="372"/>
                    <a:pt x="14226" y="1078"/>
                  </a:cubicBezTo>
                  <a:cubicBezTo>
                    <a:pt x="10147" y="6314"/>
                    <a:pt x="1" y="20029"/>
                    <a:pt x="527" y="26268"/>
                  </a:cubicBezTo>
                  <a:cubicBezTo>
                    <a:pt x="940" y="31163"/>
                    <a:pt x="5102" y="37242"/>
                    <a:pt x="8132" y="41079"/>
                  </a:cubicBezTo>
                  <a:cubicBezTo>
                    <a:pt x="9346" y="42617"/>
                    <a:pt x="11169" y="43455"/>
                    <a:pt x="13036" y="43455"/>
                  </a:cubicBezTo>
                  <a:cubicBezTo>
                    <a:pt x="13895" y="43455"/>
                    <a:pt x="14764" y="43277"/>
                    <a:pt x="15587" y="42908"/>
                  </a:cubicBezTo>
                  <a:cubicBezTo>
                    <a:pt x="19276" y="41252"/>
                    <a:pt x="20458" y="36567"/>
                    <a:pt x="17958" y="33387"/>
                  </a:cubicBezTo>
                  <a:cubicBezTo>
                    <a:pt x="15832" y="30681"/>
                    <a:pt x="13792" y="27692"/>
                    <a:pt x="13451" y="25817"/>
                  </a:cubicBezTo>
                  <a:cubicBezTo>
                    <a:pt x="12569" y="20964"/>
                    <a:pt x="17113" y="8685"/>
                    <a:pt x="19028" y="3819"/>
                  </a:cubicBezTo>
                  <a:cubicBezTo>
                    <a:pt x="19501" y="2622"/>
                    <a:pt x="19093" y="1256"/>
                    <a:pt x="18042" y="514"/>
                  </a:cubicBezTo>
                  <a:cubicBezTo>
                    <a:pt x="17553" y="168"/>
                    <a:pt x="16990" y="0"/>
                    <a:pt x="16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3"/>
          <p:cNvGrpSpPr/>
          <p:nvPr/>
        </p:nvGrpSpPr>
        <p:grpSpPr>
          <a:xfrm>
            <a:off x="3158760" y="1012123"/>
            <a:ext cx="1672702" cy="3720584"/>
            <a:chOff x="-3591175" y="2231850"/>
            <a:chExt cx="1384000" cy="3078425"/>
          </a:xfrm>
        </p:grpSpPr>
        <p:sp>
          <p:nvSpPr>
            <p:cNvPr id="566" name="Google Shape;566;p33"/>
            <p:cNvSpPr/>
            <p:nvPr/>
          </p:nvSpPr>
          <p:spPr>
            <a:xfrm>
              <a:off x="-3591175" y="2499725"/>
              <a:ext cx="1015625" cy="141425"/>
            </a:xfrm>
            <a:custGeom>
              <a:avLst/>
              <a:gdLst/>
              <a:ahLst/>
              <a:cxnLst/>
              <a:rect l="l" t="t" r="r" b="b"/>
              <a:pathLst>
                <a:path w="40625" h="5657" extrusionOk="0">
                  <a:moveTo>
                    <a:pt x="1" y="0"/>
                  </a:moveTo>
                  <a:lnTo>
                    <a:pt x="1" y="5657"/>
                  </a:lnTo>
                  <a:lnTo>
                    <a:pt x="40624" y="5657"/>
                  </a:lnTo>
                  <a:lnTo>
                    <a:pt x="40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591175" y="2231850"/>
              <a:ext cx="1015625" cy="141450"/>
            </a:xfrm>
            <a:custGeom>
              <a:avLst/>
              <a:gdLst/>
              <a:ahLst/>
              <a:cxnLst/>
              <a:rect l="l" t="t" r="r" b="b"/>
              <a:pathLst>
                <a:path w="40625" h="5658" extrusionOk="0">
                  <a:moveTo>
                    <a:pt x="1" y="1"/>
                  </a:moveTo>
                  <a:lnTo>
                    <a:pt x="1" y="5657"/>
                  </a:lnTo>
                  <a:lnTo>
                    <a:pt x="40624" y="5657"/>
                  </a:lnTo>
                  <a:lnTo>
                    <a:pt x="406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91175" y="2903600"/>
              <a:ext cx="722200" cy="945000"/>
            </a:xfrm>
            <a:custGeom>
              <a:avLst/>
              <a:gdLst/>
              <a:ahLst/>
              <a:cxnLst/>
              <a:rect l="l" t="t" r="r" b="b"/>
              <a:pathLst>
                <a:path w="28888" h="37800" extrusionOk="0">
                  <a:moveTo>
                    <a:pt x="1" y="1"/>
                  </a:moveTo>
                  <a:lnTo>
                    <a:pt x="1" y="37800"/>
                  </a:lnTo>
                  <a:lnTo>
                    <a:pt x="28888" y="37800"/>
                  </a:lnTo>
                  <a:lnTo>
                    <a:pt x="288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175000" y="5145200"/>
              <a:ext cx="967825" cy="165075"/>
            </a:xfrm>
            <a:custGeom>
              <a:avLst/>
              <a:gdLst/>
              <a:ahLst/>
              <a:cxnLst/>
              <a:rect l="l" t="t" r="r" b="b"/>
              <a:pathLst>
                <a:path w="38713" h="6603" extrusionOk="0">
                  <a:moveTo>
                    <a:pt x="19357" y="1"/>
                  </a:moveTo>
                  <a:cubicBezTo>
                    <a:pt x="14224" y="1"/>
                    <a:pt x="9300" y="348"/>
                    <a:pt x="5671" y="968"/>
                  </a:cubicBezTo>
                  <a:cubicBezTo>
                    <a:pt x="2041" y="1587"/>
                    <a:pt x="1" y="2427"/>
                    <a:pt x="1" y="3302"/>
                  </a:cubicBezTo>
                  <a:cubicBezTo>
                    <a:pt x="1" y="4177"/>
                    <a:pt x="2041" y="5016"/>
                    <a:pt x="5671" y="5636"/>
                  </a:cubicBezTo>
                  <a:cubicBezTo>
                    <a:pt x="9300" y="6255"/>
                    <a:pt x="14224" y="6603"/>
                    <a:pt x="19357" y="6603"/>
                  </a:cubicBezTo>
                  <a:cubicBezTo>
                    <a:pt x="24491" y="6603"/>
                    <a:pt x="29415" y="6255"/>
                    <a:pt x="33044" y="5636"/>
                  </a:cubicBezTo>
                  <a:cubicBezTo>
                    <a:pt x="36673" y="5016"/>
                    <a:pt x="38712" y="4177"/>
                    <a:pt x="38712" y="3302"/>
                  </a:cubicBezTo>
                  <a:cubicBezTo>
                    <a:pt x="38712" y="2427"/>
                    <a:pt x="36673" y="1587"/>
                    <a:pt x="33044" y="968"/>
                  </a:cubicBezTo>
                  <a:cubicBezTo>
                    <a:pt x="29415" y="348"/>
                    <a:pt x="24491" y="1"/>
                    <a:pt x="19357"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475500" y="3688350"/>
              <a:ext cx="214200" cy="348325"/>
            </a:xfrm>
            <a:custGeom>
              <a:avLst/>
              <a:gdLst/>
              <a:ahLst/>
              <a:cxnLst/>
              <a:rect l="l" t="t" r="r" b="b"/>
              <a:pathLst>
                <a:path w="8568" h="13933" extrusionOk="0">
                  <a:moveTo>
                    <a:pt x="6917" y="1"/>
                  </a:moveTo>
                  <a:lnTo>
                    <a:pt x="3634" y="3670"/>
                  </a:lnTo>
                  <a:cubicBezTo>
                    <a:pt x="3634" y="3670"/>
                    <a:pt x="1" y="7740"/>
                    <a:pt x="990" y="9762"/>
                  </a:cubicBezTo>
                  <a:cubicBezTo>
                    <a:pt x="1726" y="11267"/>
                    <a:pt x="3514" y="13932"/>
                    <a:pt x="4525" y="13932"/>
                  </a:cubicBezTo>
                  <a:cubicBezTo>
                    <a:pt x="4872" y="13932"/>
                    <a:pt x="5127" y="13618"/>
                    <a:pt x="5217" y="12834"/>
                  </a:cubicBezTo>
                  <a:cubicBezTo>
                    <a:pt x="5568" y="9771"/>
                    <a:pt x="7165" y="7491"/>
                    <a:pt x="6460" y="5947"/>
                  </a:cubicBezTo>
                  <a:cubicBezTo>
                    <a:pt x="5753" y="4404"/>
                    <a:pt x="8568" y="1659"/>
                    <a:pt x="8568" y="1659"/>
                  </a:cubicBezTo>
                  <a:lnTo>
                    <a:pt x="6917"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445375" y="2800725"/>
              <a:ext cx="459825" cy="1000375"/>
            </a:xfrm>
            <a:custGeom>
              <a:avLst/>
              <a:gdLst/>
              <a:ahLst/>
              <a:cxnLst/>
              <a:rect l="l" t="t" r="r" b="b"/>
              <a:pathLst>
                <a:path w="18393" h="40015" extrusionOk="0">
                  <a:moveTo>
                    <a:pt x="14926" y="1"/>
                  </a:moveTo>
                  <a:cubicBezTo>
                    <a:pt x="13368" y="1"/>
                    <a:pt x="12022" y="1085"/>
                    <a:pt x="11692" y="2607"/>
                  </a:cubicBezTo>
                  <a:lnTo>
                    <a:pt x="7793" y="20556"/>
                  </a:lnTo>
                  <a:lnTo>
                    <a:pt x="2255" y="29451"/>
                  </a:lnTo>
                  <a:cubicBezTo>
                    <a:pt x="1" y="33072"/>
                    <a:pt x="1443" y="37978"/>
                    <a:pt x="5412" y="39540"/>
                  </a:cubicBezTo>
                  <a:cubicBezTo>
                    <a:pt x="6233" y="39863"/>
                    <a:pt x="7073" y="40015"/>
                    <a:pt x="7895" y="40015"/>
                  </a:cubicBezTo>
                  <a:cubicBezTo>
                    <a:pt x="11097" y="40015"/>
                    <a:pt x="14037" y="37718"/>
                    <a:pt x="14590" y="34316"/>
                  </a:cubicBezTo>
                  <a:lnTo>
                    <a:pt x="16587" y="22041"/>
                  </a:lnTo>
                  <a:lnTo>
                    <a:pt x="18220" y="3601"/>
                  </a:lnTo>
                  <a:cubicBezTo>
                    <a:pt x="18393" y="1667"/>
                    <a:pt x="16868" y="1"/>
                    <a:pt x="14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930525" y="2326125"/>
              <a:ext cx="176250" cy="258850"/>
            </a:xfrm>
            <a:custGeom>
              <a:avLst/>
              <a:gdLst/>
              <a:ahLst/>
              <a:cxnLst/>
              <a:rect l="l" t="t" r="r" b="b"/>
              <a:pathLst>
                <a:path w="7050" h="10354" extrusionOk="0">
                  <a:moveTo>
                    <a:pt x="3921" y="1"/>
                  </a:moveTo>
                  <a:cubicBezTo>
                    <a:pt x="2414" y="1"/>
                    <a:pt x="1122" y="1143"/>
                    <a:pt x="967" y="2675"/>
                  </a:cubicBezTo>
                  <a:cubicBezTo>
                    <a:pt x="879" y="3538"/>
                    <a:pt x="1178" y="4347"/>
                    <a:pt x="1715" y="4947"/>
                  </a:cubicBezTo>
                  <a:cubicBezTo>
                    <a:pt x="875" y="5374"/>
                    <a:pt x="261" y="6199"/>
                    <a:pt x="160" y="7206"/>
                  </a:cubicBezTo>
                  <a:cubicBezTo>
                    <a:pt x="0" y="8777"/>
                    <a:pt x="1145" y="10180"/>
                    <a:pt x="2716" y="10339"/>
                  </a:cubicBezTo>
                  <a:cubicBezTo>
                    <a:pt x="2814" y="10348"/>
                    <a:pt x="2911" y="10353"/>
                    <a:pt x="3008" y="10353"/>
                  </a:cubicBezTo>
                  <a:cubicBezTo>
                    <a:pt x="4235" y="10353"/>
                    <a:pt x="5311" y="9565"/>
                    <a:pt x="5703" y="8430"/>
                  </a:cubicBezTo>
                  <a:cubicBezTo>
                    <a:pt x="5832" y="8054"/>
                    <a:pt x="6035" y="7708"/>
                    <a:pt x="6300" y="7412"/>
                  </a:cubicBezTo>
                  <a:cubicBezTo>
                    <a:pt x="6646" y="7025"/>
                    <a:pt x="6862" y="6539"/>
                    <a:pt x="6914" y="6022"/>
                  </a:cubicBezTo>
                  <a:cubicBezTo>
                    <a:pt x="6946" y="5705"/>
                    <a:pt x="6915" y="5384"/>
                    <a:pt x="6823" y="5080"/>
                  </a:cubicBezTo>
                  <a:cubicBezTo>
                    <a:pt x="6690" y="4642"/>
                    <a:pt x="6683" y="4174"/>
                    <a:pt x="6800" y="3732"/>
                  </a:cubicBezTo>
                  <a:cubicBezTo>
                    <a:pt x="6840" y="3582"/>
                    <a:pt x="6868" y="3428"/>
                    <a:pt x="6883" y="3274"/>
                  </a:cubicBezTo>
                  <a:cubicBezTo>
                    <a:pt x="7049" y="1639"/>
                    <a:pt x="5859" y="181"/>
                    <a:pt x="4225" y="16"/>
                  </a:cubicBezTo>
                  <a:cubicBezTo>
                    <a:pt x="4123" y="6"/>
                    <a:pt x="4021" y="1"/>
                    <a:pt x="3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586950" y="5037650"/>
              <a:ext cx="103600" cy="193325"/>
            </a:xfrm>
            <a:custGeom>
              <a:avLst/>
              <a:gdLst/>
              <a:ahLst/>
              <a:cxnLst/>
              <a:rect l="l" t="t" r="r" b="b"/>
              <a:pathLst>
                <a:path w="4144" h="7733" extrusionOk="0">
                  <a:moveTo>
                    <a:pt x="1935" y="1"/>
                  </a:moveTo>
                  <a:cubicBezTo>
                    <a:pt x="843" y="1"/>
                    <a:pt x="0" y="1434"/>
                    <a:pt x="91" y="4057"/>
                  </a:cubicBezTo>
                  <a:cubicBezTo>
                    <a:pt x="176" y="6445"/>
                    <a:pt x="420" y="7554"/>
                    <a:pt x="969" y="7719"/>
                  </a:cubicBezTo>
                  <a:cubicBezTo>
                    <a:pt x="1000" y="7728"/>
                    <a:pt x="1031" y="7732"/>
                    <a:pt x="1064" y="7732"/>
                  </a:cubicBezTo>
                  <a:cubicBezTo>
                    <a:pt x="1645" y="7732"/>
                    <a:pt x="2418" y="6233"/>
                    <a:pt x="3069" y="4065"/>
                  </a:cubicBezTo>
                  <a:cubicBezTo>
                    <a:pt x="3755" y="1777"/>
                    <a:pt x="4144" y="490"/>
                    <a:pt x="2245" y="38"/>
                  </a:cubicBezTo>
                  <a:cubicBezTo>
                    <a:pt x="2140" y="13"/>
                    <a:pt x="2036"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646450" y="4986375"/>
              <a:ext cx="115700" cy="102125"/>
            </a:xfrm>
            <a:custGeom>
              <a:avLst/>
              <a:gdLst/>
              <a:ahLst/>
              <a:cxnLst/>
              <a:rect l="l" t="t" r="r" b="b"/>
              <a:pathLst>
                <a:path w="4628" h="4085" extrusionOk="0">
                  <a:moveTo>
                    <a:pt x="2572" y="0"/>
                  </a:moveTo>
                  <a:lnTo>
                    <a:pt x="1" y="1250"/>
                  </a:lnTo>
                  <a:lnTo>
                    <a:pt x="2926" y="3823"/>
                  </a:lnTo>
                  <a:cubicBezTo>
                    <a:pt x="3109" y="3997"/>
                    <a:pt x="3345" y="4085"/>
                    <a:pt x="3580" y="4085"/>
                  </a:cubicBezTo>
                  <a:cubicBezTo>
                    <a:pt x="3813" y="4085"/>
                    <a:pt x="4046" y="3999"/>
                    <a:pt x="4228" y="3828"/>
                  </a:cubicBezTo>
                  <a:cubicBezTo>
                    <a:pt x="4592" y="3487"/>
                    <a:pt x="4628" y="2921"/>
                    <a:pt x="4311" y="2536"/>
                  </a:cubicBezTo>
                  <a:lnTo>
                    <a:pt x="2572"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345350" y="3289025"/>
              <a:ext cx="770850" cy="1738175"/>
            </a:xfrm>
            <a:custGeom>
              <a:avLst/>
              <a:gdLst/>
              <a:ahLst/>
              <a:cxnLst/>
              <a:rect l="l" t="t" r="r" b="b"/>
              <a:pathLst>
                <a:path w="30834" h="69527" extrusionOk="0">
                  <a:moveTo>
                    <a:pt x="13952" y="1"/>
                  </a:moveTo>
                  <a:cubicBezTo>
                    <a:pt x="13947" y="1"/>
                    <a:pt x="13941" y="1"/>
                    <a:pt x="13936" y="1"/>
                  </a:cubicBezTo>
                  <a:lnTo>
                    <a:pt x="10761" y="3"/>
                  </a:lnTo>
                  <a:cubicBezTo>
                    <a:pt x="10761" y="3"/>
                    <a:pt x="1" y="27286"/>
                    <a:pt x="2346" y="37009"/>
                  </a:cubicBezTo>
                  <a:cubicBezTo>
                    <a:pt x="4513" y="45990"/>
                    <a:pt x="24980" y="66563"/>
                    <a:pt x="27494" y="69307"/>
                  </a:cubicBezTo>
                  <a:cubicBezTo>
                    <a:pt x="27622" y="69449"/>
                    <a:pt x="27802" y="69526"/>
                    <a:pt x="27985" y="69526"/>
                  </a:cubicBezTo>
                  <a:cubicBezTo>
                    <a:pt x="28059" y="69526"/>
                    <a:pt x="28134" y="69514"/>
                    <a:pt x="28207" y="69487"/>
                  </a:cubicBezTo>
                  <a:cubicBezTo>
                    <a:pt x="29398" y="69051"/>
                    <a:pt x="29952" y="68529"/>
                    <a:pt x="30671" y="67673"/>
                  </a:cubicBezTo>
                  <a:cubicBezTo>
                    <a:pt x="30834" y="67482"/>
                    <a:pt x="30834" y="67199"/>
                    <a:pt x="30719" y="66977"/>
                  </a:cubicBezTo>
                  <a:cubicBezTo>
                    <a:pt x="29101" y="63849"/>
                    <a:pt x="15367" y="39766"/>
                    <a:pt x="15333" y="35387"/>
                  </a:cubicBezTo>
                  <a:cubicBezTo>
                    <a:pt x="15302" y="31182"/>
                    <a:pt x="22127" y="23082"/>
                    <a:pt x="24815" y="17874"/>
                  </a:cubicBezTo>
                  <a:cubicBezTo>
                    <a:pt x="26112" y="15369"/>
                    <a:pt x="26505" y="12495"/>
                    <a:pt x="25929" y="9734"/>
                  </a:cubicBezTo>
                  <a:cubicBezTo>
                    <a:pt x="24743" y="4063"/>
                    <a:pt x="19744" y="1"/>
                    <a:pt x="13952" y="1"/>
                  </a:cubicBezTo>
                  <a:close/>
                </a:path>
              </a:pathLst>
            </a:custGeom>
            <a:solidFill>
              <a:srgbClr val="7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884125" y="5147550"/>
              <a:ext cx="199600" cy="101050"/>
            </a:xfrm>
            <a:custGeom>
              <a:avLst/>
              <a:gdLst/>
              <a:ahLst/>
              <a:cxnLst/>
              <a:rect l="l" t="t" r="r" b="b"/>
              <a:pathLst>
                <a:path w="7984" h="4042" extrusionOk="0">
                  <a:moveTo>
                    <a:pt x="5919" y="1"/>
                  </a:moveTo>
                  <a:cubicBezTo>
                    <a:pt x="5135" y="1"/>
                    <a:pt x="4101" y="325"/>
                    <a:pt x="2899" y="1049"/>
                  </a:cubicBezTo>
                  <a:cubicBezTo>
                    <a:pt x="852" y="2281"/>
                    <a:pt x="0" y="3033"/>
                    <a:pt x="123" y="3593"/>
                  </a:cubicBezTo>
                  <a:cubicBezTo>
                    <a:pt x="190" y="3899"/>
                    <a:pt x="673" y="4042"/>
                    <a:pt x="1438" y="4042"/>
                  </a:cubicBezTo>
                  <a:cubicBezTo>
                    <a:pt x="2180" y="4042"/>
                    <a:pt x="3188" y="3907"/>
                    <a:pt x="4337" y="3656"/>
                  </a:cubicBezTo>
                  <a:cubicBezTo>
                    <a:pt x="6672" y="3146"/>
                    <a:pt x="7984" y="2861"/>
                    <a:pt x="7458" y="981"/>
                  </a:cubicBezTo>
                  <a:cubicBezTo>
                    <a:pt x="7283" y="355"/>
                    <a:pt x="6738" y="1"/>
                    <a:pt x="5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782025" y="5069500"/>
              <a:ext cx="68000" cy="119775"/>
            </a:xfrm>
            <a:custGeom>
              <a:avLst/>
              <a:gdLst/>
              <a:ahLst/>
              <a:cxnLst/>
              <a:rect l="l" t="t" r="r" b="b"/>
              <a:pathLst>
                <a:path w="2720" h="4791" extrusionOk="0">
                  <a:moveTo>
                    <a:pt x="2719" y="1"/>
                  </a:moveTo>
                  <a:lnTo>
                    <a:pt x="1" y="885"/>
                  </a:lnTo>
                  <a:lnTo>
                    <a:pt x="509" y="3916"/>
                  </a:lnTo>
                  <a:cubicBezTo>
                    <a:pt x="547" y="4411"/>
                    <a:pt x="958" y="4790"/>
                    <a:pt x="1452" y="4790"/>
                  </a:cubicBezTo>
                  <a:cubicBezTo>
                    <a:pt x="1456" y="4790"/>
                    <a:pt x="1460" y="4790"/>
                    <a:pt x="1465" y="4790"/>
                  </a:cubicBezTo>
                  <a:cubicBezTo>
                    <a:pt x="1968" y="4784"/>
                    <a:pt x="2378" y="4385"/>
                    <a:pt x="2398" y="3883"/>
                  </a:cubicBezTo>
                  <a:lnTo>
                    <a:pt x="271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041775" y="3215000"/>
              <a:ext cx="668175" cy="1884675"/>
            </a:xfrm>
            <a:custGeom>
              <a:avLst/>
              <a:gdLst/>
              <a:ahLst/>
              <a:cxnLst/>
              <a:rect l="l" t="t" r="r" b="b"/>
              <a:pathLst>
                <a:path w="26727" h="75387" extrusionOk="0">
                  <a:moveTo>
                    <a:pt x="0" y="0"/>
                  </a:moveTo>
                  <a:cubicBezTo>
                    <a:pt x="1" y="1"/>
                    <a:pt x="4707" y="50701"/>
                    <a:pt x="10044" y="74756"/>
                  </a:cubicBezTo>
                  <a:cubicBezTo>
                    <a:pt x="10084" y="74932"/>
                    <a:pt x="10216" y="75074"/>
                    <a:pt x="10391" y="75125"/>
                  </a:cubicBezTo>
                  <a:cubicBezTo>
                    <a:pt x="10993" y="75298"/>
                    <a:pt x="11467" y="75386"/>
                    <a:pt x="11945" y="75386"/>
                  </a:cubicBezTo>
                  <a:cubicBezTo>
                    <a:pt x="12323" y="75386"/>
                    <a:pt x="12704" y="75331"/>
                    <a:pt x="13154" y="75219"/>
                  </a:cubicBezTo>
                  <a:cubicBezTo>
                    <a:pt x="13352" y="75171"/>
                    <a:pt x="13495" y="74992"/>
                    <a:pt x="13517" y="74789"/>
                  </a:cubicBezTo>
                  <a:lnTo>
                    <a:pt x="19282" y="22020"/>
                  </a:lnTo>
                  <a:cubicBezTo>
                    <a:pt x="19282" y="22020"/>
                    <a:pt x="26726" y="10472"/>
                    <a:pt x="12162" y="41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203500" y="2654675"/>
              <a:ext cx="595250" cy="697250"/>
            </a:xfrm>
            <a:custGeom>
              <a:avLst/>
              <a:gdLst/>
              <a:ahLst/>
              <a:cxnLst/>
              <a:rect l="l" t="t" r="r" b="b"/>
              <a:pathLst>
                <a:path w="23810" h="27890" extrusionOk="0">
                  <a:moveTo>
                    <a:pt x="10746" y="1"/>
                  </a:moveTo>
                  <a:cubicBezTo>
                    <a:pt x="10537" y="1"/>
                    <a:pt x="10334" y="7"/>
                    <a:pt x="10140" y="20"/>
                  </a:cubicBezTo>
                  <a:cubicBezTo>
                    <a:pt x="3195" y="471"/>
                    <a:pt x="1274" y="8151"/>
                    <a:pt x="788" y="11777"/>
                  </a:cubicBezTo>
                  <a:cubicBezTo>
                    <a:pt x="0" y="17659"/>
                    <a:pt x="4770" y="26631"/>
                    <a:pt x="4770" y="26631"/>
                  </a:cubicBezTo>
                  <a:cubicBezTo>
                    <a:pt x="6770" y="27556"/>
                    <a:pt x="8806" y="27890"/>
                    <a:pt x="10701" y="27890"/>
                  </a:cubicBezTo>
                  <a:cubicBezTo>
                    <a:pt x="15581" y="27890"/>
                    <a:pt x="19527" y="25680"/>
                    <a:pt x="19528" y="25680"/>
                  </a:cubicBezTo>
                  <a:cubicBezTo>
                    <a:pt x="23616" y="19931"/>
                    <a:pt x="23597" y="13836"/>
                    <a:pt x="23696" y="8939"/>
                  </a:cubicBezTo>
                  <a:cubicBezTo>
                    <a:pt x="23809" y="3263"/>
                    <a:pt x="15514" y="1"/>
                    <a:pt x="10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2968350" y="2507450"/>
              <a:ext cx="122350" cy="261900"/>
            </a:xfrm>
            <a:custGeom>
              <a:avLst/>
              <a:gdLst/>
              <a:ahLst/>
              <a:cxnLst/>
              <a:rect l="l" t="t" r="r" b="b"/>
              <a:pathLst>
                <a:path w="4894" h="10476" extrusionOk="0">
                  <a:moveTo>
                    <a:pt x="22" y="0"/>
                  </a:moveTo>
                  <a:lnTo>
                    <a:pt x="3" y="8036"/>
                  </a:lnTo>
                  <a:cubicBezTo>
                    <a:pt x="0" y="9381"/>
                    <a:pt x="1088" y="10473"/>
                    <a:pt x="2433" y="10476"/>
                  </a:cubicBezTo>
                  <a:cubicBezTo>
                    <a:pt x="2435" y="10476"/>
                    <a:pt x="2438" y="10476"/>
                    <a:pt x="2440" y="10476"/>
                  </a:cubicBezTo>
                  <a:cubicBezTo>
                    <a:pt x="3782" y="10476"/>
                    <a:pt x="4870" y="9389"/>
                    <a:pt x="4874" y="8047"/>
                  </a:cubicBezTo>
                  <a:lnTo>
                    <a:pt x="4893" y="12"/>
                  </a:lnTo>
                  <a:lnTo>
                    <a:pt x="22" y="0"/>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2968200" y="2520000"/>
              <a:ext cx="116150" cy="156250"/>
            </a:xfrm>
            <a:custGeom>
              <a:avLst/>
              <a:gdLst/>
              <a:ahLst/>
              <a:cxnLst/>
              <a:rect l="l" t="t" r="r" b="b"/>
              <a:pathLst>
                <a:path w="4646" h="6250" extrusionOk="0">
                  <a:moveTo>
                    <a:pt x="15" y="0"/>
                  </a:moveTo>
                  <a:lnTo>
                    <a:pt x="1" y="6250"/>
                  </a:lnTo>
                  <a:cubicBezTo>
                    <a:pt x="2235" y="6185"/>
                    <a:pt x="4270" y="3706"/>
                    <a:pt x="4539" y="1453"/>
                  </a:cubicBezTo>
                  <a:lnTo>
                    <a:pt x="4646" y="554"/>
                  </a:lnTo>
                  <a:lnTo>
                    <a:pt x="15" y="0"/>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3053550" y="2406650"/>
              <a:ext cx="204800" cy="248275"/>
            </a:xfrm>
            <a:custGeom>
              <a:avLst/>
              <a:gdLst/>
              <a:ahLst/>
              <a:cxnLst/>
              <a:rect l="l" t="t" r="r" b="b"/>
              <a:pathLst>
                <a:path w="8192" h="9931" extrusionOk="0">
                  <a:moveTo>
                    <a:pt x="0" y="0"/>
                  </a:moveTo>
                  <a:lnTo>
                    <a:pt x="350" y="5408"/>
                  </a:lnTo>
                  <a:cubicBezTo>
                    <a:pt x="488" y="7510"/>
                    <a:pt x="2402" y="9930"/>
                    <a:pt x="3346" y="9930"/>
                  </a:cubicBezTo>
                  <a:cubicBezTo>
                    <a:pt x="3358" y="9930"/>
                    <a:pt x="3369" y="9930"/>
                    <a:pt x="3380" y="9929"/>
                  </a:cubicBezTo>
                  <a:cubicBezTo>
                    <a:pt x="5507" y="9790"/>
                    <a:pt x="8192" y="7032"/>
                    <a:pt x="8052" y="4904"/>
                  </a:cubicBezTo>
                  <a:lnTo>
                    <a:pt x="7765" y="514"/>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2860825" y="2436775"/>
              <a:ext cx="46925" cy="86150"/>
            </a:xfrm>
            <a:custGeom>
              <a:avLst/>
              <a:gdLst/>
              <a:ahLst/>
              <a:cxnLst/>
              <a:rect l="l" t="t" r="r" b="b"/>
              <a:pathLst>
                <a:path w="1877" h="3446" extrusionOk="0">
                  <a:moveTo>
                    <a:pt x="112" y="0"/>
                  </a:moveTo>
                  <a:cubicBezTo>
                    <a:pt x="75" y="0"/>
                    <a:pt x="38" y="2"/>
                    <a:pt x="1" y="4"/>
                  </a:cubicBezTo>
                  <a:lnTo>
                    <a:pt x="226" y="3446"/>
                  </a:lnTo>
                  <a:cubicBezTo>
                    <a:pt x="1166" y="3384"/>
                    <a:pt x="1876" y="2564"/>
                    <a:pt x="1814" y="1614"/>
                  </a:cubicBezTo>
                  <a:cubicBezTo>
                    <a:pt x="1755" y="701"/>
                    <a:pt x="1003" y="0"/>
                    <a:pt x="112" y="0"/>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3052950" y="2407025"/>
              <a:ext cx="201975" cy="78000"/>
            </a:xfrm>
            <a:custGeom>
              <a:avLst/>
              <a:gdLst/>
              <a:ahLst/>
              <a:cxnLst/>
              <a:rect l="l" t="t" r="r" b="b"/>
              <a:pathLst>
                <a:path w="8079" h="3120" extrusionOk="0">
                  <a:moveTo>
                    <a:pt x="6493" y="1"/>
                  </a:moveTo>
                  <a:lnTo>
                    <a:pt x="0" y="426"/>
                  </a:lnTo>
                  <a:lnTo>
                    <a:pt x="2" y="449"/>
                  </a:lnTo>
                  <a:cubicBezTo>
                    <a:pt x="40" y="1024"/>
                    <a:pt x="517" y="1476"/>
                    <a:pt x="1068" y="1476"/>
                  </a:cubicBezTo>
                  <a:cubicBezTo>
                    <a:pt x="1139" y="1476"/>
                    <a:pt x="1211" y="1469"/>
                    <a:pt x="1283" y="1453"/>
                  </a:cubicBezTo>
                  <a:lnTo>
                    <a:pt x="1289" y="1451"/>
                  </a:lnTo>
                  <a:cubicBezTo>
                    <a:pt x="1535" y="1395"/>
                    <a:pt x="1784" y="1368"/>
                    <a:pt x="2032" y="1368"/>
                  </a:cubicBezTo>
                  <a:cubicBezTo>
                    <a:pt x="2798" y="1368"/>
                    <a:pt x="3559" y="1624"/>
                    <a:pt x="4196" y="2072"/>
                  </a:cubicBezTo>
                  <a:cubicBezTo>
                    <a:pt x="4758" y="2470"/>
                    <a:pt x="5429" y="2681"/>
                    <a:pt x="6116" y="2681"/>
                  </a:cubicBezTo>
                  <a:cubicBezTo>
                    <a:pt x="6192" y="2681"/>
                    <a:pt x="6268" y="2679"/>
                    <a:pt x="6345" y="2673"/>
                  </a:cubicBezTo>
                  <a:cubicBezTo>
                    <a:pt x="6384" y="2671"/>
                    <a:pt x="6424" y="2669"/>
                    <a:pt x="6464" y="2669"/>
                  </a:cubicBezTo>
                  <a:cubicBezTo>
                    <a:pt x="6769" y="2669"/>
                    <a:pt x="7068" y="2748"/>
                    <a:pt x="7327" y="2912"/>
                  </a:cubicBezTo>
                  <a:cubicBezTo>
                    <a:pt x="7471" y="3002"/>
                    <a:pt x="7627" y="3071"/>
                    <a:pt x="7791" y="3119"/>
                  </a:cubicBezTo>
                  <a:cubicBezTo>
                    <a:pt x="8079" y="2291"/>
                    <a:pt x="7464" y="1429"/>
                    <a:pt x="6590" y="1429"/>
                  </a:cubicBezTo>
                  <a:cubicBezTo>
                    <a:pt x="6589" y="1429"/>
                    <a:pt x="6587" y="1429"/>
                    <a:pt x="6586" y="1429"/>
                  </a:cubicBezTo>
                  <a:lnTo>
                    <a:pt x="6493"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3156375" y="2252825"/>
              <a:ext cx="383700" cy="216875"/>
            </a:xfrm>
            <a:custGeom>
              <a:avLst/>
              <a:gdLst/>
              <a:ahLst/>
              <a:cxnLst/>
              <a:rect l="l" t="t" r="r" b="b"/>
              <a:pathLst>
                <a:path w="15348" h="8675" extrusionOk="0">
                  <a:moveTo>
                    <a:pt x="2049" y="1"/>
                  </a:moveTo>
                  <a:cubicBezTo>
                    <a:pt x="1748" y="1"/>
                    <a:pt x="1444" y="68"/>
                    <a:pt x="1162" y="205"/>
                  </a:cubicBezTo>
                  <a:cubicBezTo>
                    <a:pt x="444" y="557"/>
                    <a:pt x="1" y="1298"/>
                    <a:pt x="30" y="2096"/>
                  </a:cubicBezTo>
                  <a:lnTo>
                    <a:pt x="29" y="2097"/>
                  </a:lnTo>
                  <a:cubicBezTo>
                    <a:pt x="124" y="4658"/>
                    <a:pt x="2211" y="6697"/>
                    <a:pt x="4707" y="6697"/>
                  </a:cubicBezTo>
                  <a:cubicBezTo>
                    <a:pt x="4838" y="6697"/>
                    <a:pt x="4969" y="6691"/>
                    <a:pt x="5102" y="6680"/>
                  </a:cubicBezTo>
                  <a:cubicBezTo>
                    <a:pt x="5182" y="6673"/>
                    <a:pt x="5289" y="6669"/>
                    <a:pt x="5417" y="6669"/>
                  </a:cubicBezTo>
                  <a:cubicBezTo>
                    <a:pt x="6158" y="6669"/>
                    <a:pt x="7588" y="6811"/>
                    <a:pt x="8407" y="7385"/>
                  </a:cubicBezTo>
                  <a:cubicBezTo>
                    <a:pt x="9044" y="7835"/>
                    <a:pt x="9805" y="8077"/>
                    <a:pt x="10584" y="8077"/>
                  </a:cubicBezTo>
                  <a:cubicBezTo>
                    <a:pt x="10644" y="8077"/>
                    <a:pt x="10705" y="8075"/>
                    <a:pt x="10766" y="8072"/>
                  </a:cubicBezTo>
                  <a:cubicBezTo>
                    <a:pt x="10813" y="8070"/>
                    <a:pt x="10860" y="8069"/>
                    <a:pt x="10906" y="8069"/>
                  </a:cubicBezTo>
                  <a:cubicBezTo>
                    <a:pt x="11279" y="8069"/>
                    <a:pt x="11650" y="8141"/>
                    <a:pt x="11965" y="8339"/>
                  </a:cubicBezTo>
                  <a:cubicBezTo>
                    <a:pt x="12313" y="8558"/>
                    <a:pt x="12716" y="8674"/>
                    <a:pt x="13126" y="8674"/>
                  </a:cubicBezTo>
                  <a:cubicBezTo>
                    <a:pt x="13178" y="8674"/>
                    <a:pt x="13230" y="8673"/>
                    <a:pt x="13282" y="8669"/>
                  </a:cubicBezTo>
                  <a:cubicBezTo>
                    <a:pt x="14455" y="8592"/>
                    <a:pt x="15348" y="7639"/>
                    <a:pt x="15276" y="6539"/>
                  </a:cubicBezTo>
                  <a:cubicBezTo>
                    <a:pt x="15253" y="6189"/>
                    <a:pt x="15132" y="5855"/>
                    <a:pt x="14926" y="5571"/>
                  </a:cubicBezTo>
                  <a:cubicBezTo>
                    <a:pt x="14650" y="5185"/>
                    <a:pt x="14444" y="4749"/>
                    <a:pt x="14449" y="4276"/>
                  </a:cubicBezTo>
                  <a:cubicBezTo>
                    <a:pt x="14456" y="3679"/>
                    <a:pt x="14324" y="3054"/>
                    <a:pt x="14025" y="2432"/>
                  </a:cubicBezTo>
                  <a:cubicBezTo>
                    <a:pt x="13490" y="1322"/>
                    <a:pt x="12384" y="595"/>
                    <a:pt x="11162" y="431"/>
                  </a:cubicBezTo>
                  <a:lnTo>
                    <a:pt x="11115" y="425"/>
                  </a:lnTo>
                  <a:lnTo>
                    <a:pt x="11096" y="423"/>
                  </a:lnTo>
                  <a:cubicBezTo>
                    <a:pt x="10801" y="384"/>
                    <a:pt x="10506" y="365"/>
                    <a:pt x="10212" y="365"/>
                  </a:cubicBezTo>
                  <a:cubicBezTo>
                    <a:pt x="8989" y="365"/>
                    <a:pt x="7793" y="694"/>
                    <a:pt x="6697" y="1282"/>
                  </a:cubicBezTo>
                  <a:cubicBezTo>
                    <a:pt x="6403" y="1441"/>
                    <a:pt x="6084" y="1511"/>
                    <a:pt x="5757" y="1511"/>
                  </a:cubicBezTo>
                  <a:cubicBezTo>
                    <a:pt x="4938" y="1511"/>
                    <a:pt x="4061" y="1072"/>
                    <a:pt x="3350" y="475"/>
                  </a:cubicBezTo>
                  <a:cubicBezTo>
                    <a:pt x="2979" y="162"/>
                    <a:pt x="2516"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233475" y="3099375"/>
              <a:ext cx="190275" cy="56150"/>
            </a:xfrm>
            <a:custGeom>
              <a:avLst/>
              <a:gdLst/>
              <a:ahLst/>
              <a:cxnLst/>
              <a:rect l="l" t="t" r="r" b="b"/>
              <a:pathLst>
                <a:path w="7611" h="2246" extrusionOk="0">
                  <a:moveTo>
                    <a:pt x="724" y="1"/>
                  </a:moveTo>
                  <a:cubicBezTo>
                    <a:pt x="324" y="1"/>
                    <a:pt x="1" y="324"/>
                    <a:pt x="1" y="724"/>
                  </a:cubicBezTo>
                  <a:lnTo>
                    <a:pt x="1" y="2245"/>
                  </a:lnTo>
                  <a:lnTo>
                    <a:pt x="7611" y="2245"/>
                  </a:lnTo>
                  <a:lnTo>
                    <a:pt x="7611" y="724"/>
                  </a:lnTo>
                  <a:cubicBezTo>
                    <a:pt x="7611" y="324"/>
                    <a:pt x="7287" y="1"/>
                    <a:pt x="6888" y="1"/>
                  </a:cubicBezTo>
                  <a:close/>
                </a:path>
              </a:pathLst>
            </a:custGeom>
            <a:solidFill>
              <a:srgbClr val="A5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250575" y="3162950"/>
              <a:ext cx="224500" cy="303575"/>
            </a:xfrm>
            <a:custGeom>
              <a:avLst/>
              <a:gdLst/>
              <a:ahLst/>
              <a:cxnLst/>
              <a:rect l="l" t="t" r="r" b="b"/>
              <a:pathLst>
                <a:path w="8980" h="12143" extrusionOk="0">
                  <a:moveTo>
                    <a:pt x="0" y="0"/>
                  </a:moveTo>
                  <a:lnTo>
                    <a:pt x="1287" y="11379"/>
                  </a:lnTo>
                  <a:cubicBezTo>
                    <a:pt x="1335" y="11815"/>
                    <a:pt x="1703" y="12143"/>
                    <a:pt x="2141" y="12143"/>
                  </a:cubicBezTo>
                  <a:lnTo>
                    <a:pt x="6837" y="12143"/>
                  </a:lnTo>
                  <a:cubicBezTo>
                    <a:pt x="7276" y="12143"/>
                    <a:pt x="7643" y="11813"/>
                    <a:pt x="7693" y="11379"/>
                  </a:cubicBezTo>
                  <a:lnTo>
                    <a:pt x="8980" y="0"/>
                  </a:lnTo>
                  <a:close/>
                </a:path>
              </a:pathLst>
            </a:custGeom>
            <a:solidFill>
              <a:srgbClr val="FFE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250575" y="3162950"/>
              <a:ext cx="224500" cy="303575"/>
            </a:xfrm>
            <a:custGeom>
              <a:avLst/>
              <a:gdLst/>
              <a:ahLst/>
              <a:cxnLst/>
              <a:rect l="l" t="t" r="r" b="b"/>
              <a:pathLst>
                <a:path w="8980" h="12143" extrusionOk="0">
                  <a:moveTo>
                    <a:pt x="0" y="0"/>
                  </a:moveTo>
                  <a:lnTo>
                    <a:pt x="211" y="1864"/>
                  </a:lnTo>
                  <a:lnTo>
                    <a:pt x="3502" y="1864"/>
                  </a:lnTo>
                  <a:cubicBezTo>
                    <a:pt x="5141" y="1864"/>
                    <a:pt x="6414" y="3290"/>
                    <a:pt x="6231" y="4919"/>
                  </a:cubicBezTo>
                  <a:lnTo>
                    <a:pt x="5414" y="12143"/>
                  </a:lnTo>
                  <a:lnTo>
                    <a:pt x="6837" y="12143"/>
                  </a:lnTo>
                  <a:cubicBezTo>
                    <a:pt x="7276" y="12143"/>
                    <a:pt x="7645" y="11815"/>
                    <a:pt x="7693" y="11379"/>
                  </a:cubicBezTo>
                  <a:lnTo>
                    <a:pt x="8980" y="0"/>
                  </a:lnTo>
                  <a:close/>
                </a:path>
              </a:pathLst>
            </a:custGeom>
            <a:solidFill>
              <a:srgbClr val="FA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272475" y="3129800"/>
              <a:ext cx="268275" cy="51375"/>
            </a:xfrm>
            <a:custGeom>
              <a:avLst/>
              <a:gdLst/>
              <a:ahLst/>
              <a:cxnLst/>
              <a:rect l="l" t="t" r="r" b="b"/>
              <a:pathLst>
                <a:path w="10731" h="2055" extrusionOk="0">
                  <a:moveTo>
                    <a:pt x="382" y="0"/>
                  </a:moveTo>
                  <a:cubicBezTo>
                    <a:pt x="171" y="0"/>
                    <a:pt x="1" y="171"/>
                    <a:pt x="1" y="381"/>
                  </a:cubicBezTo>
                  <a:lnTo>
                    <a:pt x="1" y="1675"/>
                  </a:lnTo>
                  <a:cubicBezTo>
                    <a:pt x="1" y="1884"/>
                    <a:pt x="171" y="2054"/>
                    <a:pt x="382" y="2054"/>
                  </a:cubicBezTo>
                  <a:lnTo>
                    <a:pt x="10350" y="2054"/>
                  </a:lnTo>
                  <a:cubicBezTo>
                    <a:pt x="10560" y="2054"/>
                    <a:pt x="10731" y="1884"/>
                    <a:pt x="10731" y="1675"/>
                  </a:cubicBezTo>
                  <a:lnTo>
                    <a:pt x="10731" y="381"/>
                  </a:lnTo>
                  <a:cubicBezTo>
                    <a:pt x="10731" y="171"/>
                    <a:pt x="10560" y="1"/>
                    <a:pt x="10350" y="1"/>
                  </a:cubicBezTo>
                  <a:lnTo>
                    <a:pt x="382" y="1"/>
                  </a:lnTo>
                  <a:lnTo>
                    <a:pt x="382" y="0"/>
                  </a:lnTo>
                  <a:close/>
                </a:path>
              </a:pathLst>
            </a:custGeom>
            <a:solidFill>
              <a:srgbClr val="D27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233475" y="3129825"/>
              <a:ext cx="100850" cy="51375"/>
            </a:xfrm>
            <a:custGeom>
              <a:avLst/>
              <a:gdLst/>
              <a:ahLst/>
              <a:cxnLst/>
              <a:rect l="l" t="t" r="r" b="b"/>
              <a:pathLst>
                <a:path w="4034" h="2055" extrusionOk="0">
                  <a:moveTo>
                    <a:pt x="1" y="0"/>
                  </a:moveTo>
                  <a:lnTo>
                    <a:pt x="1" y="2055"/>
                  </a:lnTo>
                  <a:lnTo>
                    <a:pt x="4034" y="2055"/>
                  </a:lnTo>
                  <a:lnTo>
                    <a:pt x="4034" y="0"/>
                  </a:lnTo>
                  <a:close/>
                </a:path>
              </a:pathLst>
            </a:custGeom>
            <a:solidFill>
              <a:srgbClr val="FA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211600" y="3129825"/>
              <a:ext cx="35225" cy="51375"/>
            </a:xfrm>
            <a:custGeom>
              <a:avLst/>
              <a:gdLst/>
              <a:ahLst/>
              <a:cxnLst/>
              <a:rect l="l" t="t" r="r" b="b"/>
              <a:pathLst>
                <a:path w="1409" h="2055" extrusionOk="0">
                  <a:moveTo>
                    <a:pt x="1" y="0"/>
                  </a:moveTo>
                  <a:lnTo>
                    <a:pt x="1" y="2055"/>
                  </a:lnTo>
                  <a:lnTo>
                    <a:pt x="1409" y="2055"/>
                  </a:lnTo>
                  <a:lnTo>
                    <a:pt x="1409" y="0"/>
                  </a:lnTo>
                  <a:close/>
                </a:path>
              </a:pathLst>
            </a:custGeom>
            <a:solidFill>
              <a:srgbClr val="FAB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188150" y="3256125"/>
              <a:ext cx="264475" cy="170700"/>
            </a:xfrm>
            <a:custGeom>
              <a:avLst/>
              <a:gdLst/>
              <a:ahLst/>
              <a:cxnLst/>
              <a:rect l="l" t="t" r="r" b="b"/>
              <a:pathLst>
                <a:path w="10579" h="6828" extrusionOk="0">
                  <a:moveTo>
                    <a:pt x="5953" y="0"/>
                  </a:moveTo>
                  <a:cubicBezTo>
                    <a:pt x="5502" y="0"/>
                    <a:pt x="5515" y="2875"/>
                    <a:pt x="5445" y="2957"/>
                  </a:cubicBezTo>
                  <a:cubicBezTo>
                    <a:pt x="5241" y="3202"/>
                    <a:pt x="4872" y="3243"/>
                    <a:pt x="4403" y="3243"/>
                  </a:cubicBezTo>
                  <a:cubicBezTo>
                    <a:pt x="4171" y="3243"/>
                    <a:pt x="3914" y="3233"/>
                    <a:pt x="3640" y="3233"/>
                  </a:cubicBezTo>
                  <a:cubicBezTo>
                    <a:pt x="3285" y="3233"/>
                    <a:pt x="2902" y="3250"/>
                    <a:pt x="2507" y="3326"/>
                  </a:cubicBezTo>
                  <a:cubicBezTo>
                    <a:pt x="669" y="3684"/>
                    <a:pt x="1" y="4396"/>
                    <a:pt x="39" y="4623"/>
                  </a:cubicBezTo>
                  <a:cubicBezTo>
                    <a:pt x="146" y="5250"/>
                    <a:pt x="2016" y="6827"/>
                    <a:pt x="3225" y="6827"/>
                  </a:cubicBezTo>
                  <a:cubicBezTo>
                    <a:pt x="3238" y="6827"/>
                    <a:pt x="3251" y="6827"/>
                    <a:pt x="3263" y="6827"/>
                  </a:cubicBezTo>
                  <a:lnTo>
                    <a:pt x="6392" y="6440"/>
                  </a:lnTo>
                  <a:lnTo>
                    <a:pt x="9716" y="6661"/>
                  </a:lnTo>
                  <a:lnTo>
                    <a:pt x="10578" y="4534"/>
                  </a:lnTo>
                  <a:lnTo>
                    <a:pt x="7656" y="3641"/>
                  </a:lnTo>
                  <a:cubicBezTo>
                    <a:pt x="7110" y="3519"/>
                    <a:pt x="7074" y="2925"/>
                    <a:pt x="6828" y="2018"/>
                  </a:cubicBezTo>
                  <a:cubicBezTo>
                    <a:pt x="6423" y="525"/>
                    <a:pt x="6146" y="0"/>
                    <a:pt x="5953"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74950" y="2755575"/>
              <a:ext cx="573225" cy="785750"/>
            </a:xfrm>
            <a:custGeom>
              <a:avLst/>
              <a:gdLst/>
              <a:ahLst/>
              <a:cxnLst/>
              <a:rect l="l" t="t" r="r" b="b"/>
              <a:pathLst>
                <a:path w="22929" h="31430" extrusionOk="0">
                  <a:moveTo>
                    <a:pt x="10991" y="1"/>
                  </a:moveTo>
                  <a:cubicBezTo>
                    <a:pt x="10425" y="1"/>
                    <a:pt x="9851" y="157"/>
                    <a:pt x="9336" y="487"/>
                  </a:cubicBezTo>
                  <a:lnTo>
                    <a:pt x="9336" y="488"/>
                  </a:lnTo>
                  <a:cubicBezTo>
                    <a:pt x="8048" y="1311"/>
                    <a:pt x="7562" y="2957"/>
                    <a:pt x="8194" y="4346"/>
                  </a:cubicBezTo>
                  <a:cubicBezTo>
                    <a:pt x="10155" y="8650"/>
                    <a:pt x="13976" y="17278"/>
                    <a:pt x="13525" y="18150"/>
                  </a:cubicBezTo>
                  <a:cubicBezTo>
                    <a:pt x="12936" y="19293"/>
                    <a:pt x="8906" y="19679"/>
                    <a:pt x="5527" y="19798"/>
                  </a:cubicBezTo>
                  <a:cubicBezTo>
                    <a:pt x="2498" y="19905"/>
                    <a:pt x="36" y="22363"/>
                    <a:pt x="3" y="25394"/>
                  </a:cubicBezTo>
                  <a:cubicBezTo>
                    <a:pt x="1" y="25511"/>
                    <a:pt x="0" y="25629"/>
                    <a:pt x="0" y="25746"/>
                  </a:cubicBezTo>
                  <a:cubicBezTo>
                    <a:pt x="10" y="28906"/>
                    <a:pt x="2609" y="31430"/>
                    <a:pt x="5699" y="31430"/>
                  </a:cubicBezTo>
                  <a:cubicBezTo>
                    <a:pt x="5893" y="31430"/>
                    <a:pt x="6090" y="31420"/>
                    <a:pt x="6288" y="31399"/>
                  </a:cubicBezTo>
                  <a:cubicBezTo>
                    <a:pt x="13815" y="30621"/>
                    <a:pt x="22929" y="26947"/>
                    <a:pt x="22814" y="22297"/>
                  </a:cubicBezTo>
                  <a:cubicBezTo>
                    <a:pt x="22726" y="18748"/>
                    <a:pt x="16655" y="7093"/>
                    <a:pt x="13695" y="1611"/>
                  </a:cubicBezTo>
                  <a:cubicBezTo>
                    <a:pt x="13137" y="578"/>
                    <a:pt x="12079" y="1"/>
                    <a:pt x="10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8868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solution proposée</a:t>
            </a:r>
            <a:endParaRPr dirty="0"/>
          </a:p>
        </p:txBody>
      </p:sp>
      <p:sp>
        <p:nvSpPr>
          <p:cNvPr id="4" name="TextBox 3">
            <a:extLst>
              <a:ext uri="{FF2B5EF4-FFF2-40B4-BE49-F238E27FC236}">
                <a16:creationId xmlns:a16="http://schemas.microsoft.com/office/drawing/2014/main" id="{7C620558-D2FB-48C9-B676-125A23D7D450}"/>
              </a:ext>
            </a:extLst>
          </p:cNvPr>
          <p:cNvSpPr txBox="1"/>
          <p:nvPr/>
        </p:nvSpPr>
        <p:spPr>
          <a:xfrm>
            <a:off x="763001" y="1253691"/>
            <a:ext cx="2615204" cy="1600438"/>
          </a:xfrm>
          <a:prstGeom prst="rect">
            <a:avLst/>
          </a:prstGeom>
          <a:noFill/>
        </p:spPr>
        <p:txBody>
          <a:bodyPr wrap="square" rtlCol="0">
            <a:spAutoFit/>
          </a:bodyPr>
          <a:lstStyle/>
          <a:p>
            <a:pPr marL="285750" indent="-285750">
              <a:buFont typeface="Arial" panose="020B0604020202020204" pitchFamily="34" charset="0"/>
              <a:buChar char="•"/>
            </a:pPr>
            <a:r>
              <a:rPr lang="en-FR" dirty="0"/>
              <a:t>Choix du</a:t>
            </a:r>
            <a:r>
              <a:rPr lang="fr-FR" dirty="0"/>
              <a:t> </a:t>
            </a:r>
            <a:r>
              <a:rPr lang="en-FR" dirty="0"/>
              <a:t>meilleur modèle</a:t>
            </a:r>
          </a:p>
          <a:p>
            <a:pPr marL="285750" indent="-285750">
              <a:buFont typeface="Arial" panose="020B0604020202020204" pitchFamily="34" charset="0"/>
              <a:buChar char="•"/>
            </a:pPr>
            <a:endParaRPr lang="en-FR" dirty="0"/>
          </a:p>
          <a:p>
            <a:pPr marL="285750" indent="-285750">
              <a:buFont typeface="Arial" panose="020B0604020202020204" pitchFamily="34" charset="0"/>
              <a:buChar char="•"/>
            </a:pPr>
            <a:endParaRPr lang="en-FR" dirty="0"/>
          </a:p>
          <a:p>
            <a:pPr marL="285750" indent="-285750">
              <a:buFont typeface="Arial" panose="020B0604020202020204" pitchFamily="34" charset="0"/>
              <a:buChar char="•"/>
            </a:pPr>
            <a:r>
              <a:rPr lang="en-FR" dirty="0"/>
              <a:t>Etude des attributs (temps de travail, satisfaction, voyages, situation personnelle…)</a:t>
            </a:r>
          </a:p>
        </p:txBody>
      </p:sp>
      <p:pic>
        <p:nvPicPr>
          <p:cNvPr id="5" name="Picture 4" descr="Shape, arrow, rectangle&#10;&#10;Description automatically generated">
            <a:extLst>
              <a:ext uri="{FF2B5EF4-FFF2-40B4-BE49-F238E27FC236}">
                <a16:creationId xmlns:a16="http://schemas.microsoft.com/office/drawing/2014/main" id="{99687190-DFF1-419B-8B71-91AF5777661D}"/>
              </a:ext>
            </a:extLst>
          </p:cNvPr>
          <p:cNvPicPr>
            <a:picLocks noChangeAspect="1"/>
          </p:cNvPicPr>
          <p:nvPr/>
        </p:nvPicPr>
        <p:blipFill>
          <a:blip r:embed="rId3"/>
          <a:stretch>
            <a:fillRect/>
          </a:stretch>
        </p:blipFill>
        <p:spPr>
          <a:xfrm>
            <a:off x="3378204" y="1090093"/>
            <a:ext cx="5462321" cy="3582032"/>
          </a:xfrm>
          <a:prstGeom prst="rect">
            <a:avLst/>
          </a:prstGeom>
          <a:ln>
            <a:solidFill>
              <a:schemeClr val="accent1"/>
            </a:solidFill>
          </a:ln>
        </p:spPr>
      </p:pic>
    </p:spTree>
    <p:extLst>
      <p:ext uri="{BB962C8B-B14F-4D97-AF65-F5344CB8AC3E}">
        <p14:creationId xmlns:p14="http://schemas.microsoft.com/office/powerpoint/2010/main" val="285979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solution proposée</a:t>
            </a:r>
            <a:endParaRPr dirty="0"/>
          </a:p>
        </p:txBody>
      </p:sp>
      <p:pic>
        <p:nvPicPr>
          <p:cNvPr id="8" name="Picture 7" descr="Graphical user interface, text&#10;&#10;Description automatically generated">
            <a:extLst>
              <a:ext uri="{FF2B5EF4-FFF2-40B4-BE49-F238E27FC236}">
                <a16:creationId xmlns:a16="http://schemas.microsoft.com/office/drawing/2014/main" id="{38B35A3E-DFEC-6248-962D-C16DC276FFA2}"/>
              </a:ext>
            </a:extLst>
          </p:cNvPr>
          <p:cNvPicPr>
            <a:picLocks noChangeAspect="1"/>
          </p:cNvPicPr>
          <p:nvPr/>
        </p:nvPicPr>
        <p:blipFill>
          <a:blip r:embed="rId3"/>
          <a:stretch>
            <a:fillRect/>
          </a:stretch>
        </p:blipFill>
        <p:spPr>
          <a:xfrm>
            <a:off x="960975" y="1718040"/>
            <a:ext cx="7222051" cy="2171769"/>
          </a:xfrm>
          <a:prstGeom prst="rect">
            <a:avLst/>
          </a:prstGeom>
          <a:ln>
            <a:solidFill>
              <a:schemeClr val="accent1"/>
            </a:solidFill>
          </a:ln>
        </p:spPr>
      </p:pic>
      <p:sp>
        <p:nvSpPr>
          <p:cNvPr id="5" name="Google Shape;604;p34">
            <a:extLst>
              <a:ext uri="{FF2B5EF4-FFF2-40B4-BE49-F238E27FC236}">
                <a16:creationId xmlns:a16="http://schemas.microsoft.com/office/drawing/2014/main" id="{FE169422-4085-478A-9ED9-BD158A380410}"/>
              </a:ext>
            </a:extLst>
          </p:cNvPr>
          <p:cNvSpPr txBox="1"/>
          <p:nvPr/>
        </p:nvSpPr>
        <p:spPr>
          <a:xfrm>
            <a:off x="862761" y="1076960"/>
            <a:ext cx="5389183" cy="447142"/>
          </a:xfrm>
          <a:prstGeom prst="rect">
            <a:avLst/>
          </a:prstGeom>
          <a:noFill/>
          <a:ln>
            <a:noFill/>
          </a:ln>
        </p:spPr>
        <p:txBody>
          <a:bodyPr spcFirstLastPara="1" wrap="square" lIns="91425" tIns="91425" rIns="91425" bIns="91425" anchor="t" anchorCtr="0">
            <a:noAutofit/>
          </a:bodyPr>
          <a:lstStyle/>
          <a:p>
            <a:r>
              <a:rPr lang="en-FR" sz="1800" dirty="0">
                <a:latin typeface="Bree Serif" panose="020B0604020202020204" charset="0"/>
              </a:rPr>
              <a:t>Création d’une hypothèse / Profil type</a:t>
            </a:r>
          </a:p>
          <a:p>
            <a:pPr marL="0" lvl="0" indent="0" rtl="0">
              <a:spcBef>
                <a:spcPts val="0"/>
              </a:spcBef>
              <a:spcAft>
                <a:spcPts val="0"/>
              </a:spcAft>
              <a:buNone/>
            </a:pPr>
            <a:endParaRPr dirty="0">
              <a:solidFill>
                <a:schemeClr val="lt2"/>
              </a:solidFill>
              <a:latin typeface="Bree Serif" panose="020B0604020202020204" charset="0"/>
              <a:ea typeface="DM Sans"/>
              <a:cs typeface="DM Sans"/>
              <a:sym typeface="DM Sans"/>
            </a:endParaRPr>
          </a:p>
        </p:txBody>
      </p:sp>
    </p:spTree>
    <p:extLst>
      <p:ext uri="{BB962C8B-B14F-4D97-AF65-F5344CB8AC3E}">
        <p14:creationId xmlns:p14="http://schemas.microsoft.com/office/powerpoint/2010/main" val="1827420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solution proposée</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862761" y="1076960"/>
            <a:ext cx="2723955" cy="447142"/>
          </a:xfrm>
          <a:prstGeom prst="rect">
            <a:avLst/>
          </a:prstGeom>
          <a:noFill/>
          <a:ln>
            <a:noFill/>
          </a:ln>
        </p:spPr>
        <p:txBody>
          <a:bodyPr spcFirstLastPara="1" wrap="square" lIns="91425" tIns="91425" rIns="91425" bIns="91425" anchor="t" anchorCtr="0">
            <a:noAutofit/>
          </a:bodyPr>
          <a:lstStyle/>
          <a:p>
            <a:r>
              <a:rPr lang="en-FR" sz="1800" dirty="0">
                <a:latin typeface="Bree Serif" panose="020B0604020202020204" charset="0"/>
              </a:rPr>
              <a:t>Paramètres sensibles</a:t>
            </a:r>
          </a:p>
          <a:p>
            <a:pPr marL="0" lvl="0" indent="0" rtl="0">
              <a:spcBef>
                <a:spcPts val="0"/>
              </a:spcBef>
              <a:spcAft>
                <a:spcPts val="0"/>
              </a:spcAft>
              <a:buNone/>
            </a:pPr>
            <a:endParaRPr dirty="0">
              <a:solidFill>
                <a:schemeClr val="lt2"/>
              </a:solidFill>
              <a:latin typeface="Bree Serif" panose="020B0604020202020204" charset="0"/>
              <a:ea typeface="DM Sans"/>
              <a:cs typeface="DM Sans"/>
              <a:sym typeface="DM Sans"/>
            </a:endParaRPr>
          </a:p>
        </p:txBody>
      </p:sp>
      <p:pic>
        <p:nvPicPr>
          <p:cNvPr id="4" name="Picture 3" descr="Chart, line chart&#10;&#10;Description automatically generated">
            <a:extLst>
              <a:ext uri="{FF2B5EF4-FFF2-40B4-BE49-F238E27FC236}">
                <a16:creationId xmlns:a16="http://schemas.microsoft.com/office/drawing/2014/main" id="{EA761B3C-FFCF-4A2E-A86C-B8D9DCDB96C3}"/>
              </a:ext>
            </a:extLst>
          </p:cNvPr>
          <p:cNvPicPr>
            <a:picLocks noChangeAspect="1"/>
          </p:cNvPicPr>
          <p:nvPr/>
        </p:nvPicPr>
        <p:blipFill>
          <a:blip r:embed="rId3"/>
          <a:stretch>
            <a:fillRect/>
          </a:stretch>
        </p:blipFill>
        <p:spPr>
          <a:xfrm>
            <a:off x="2555858" y="1738199"/>
            <a:ext cx="4032284" cy="2631910"/>
          </a:xfrm>
          <a:prstGeom prst="rect">
            <a:avLst/>
          </a:prstGeom>
          <a:ln>
            <a:solidFill>
              <a:schemeClr val="accent1"/>
            </a:solidFill>
          </a:ln>
        </p:spPr>
      </p:pic>
    </p:spTree>
    <p:extLst>
      <p:ext uri="{BB962C8B-B14F-4D97-AF65-F5344CB8AC3E}">
        <p14:creationId xmlns:p14="http://schemas.microsoft.com/office/powerpoint/2010/main" val="338170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3"/>
          <p:cNvSpPr txBox="1">
            <a:spLocks noGrp="1"/>
          </p:cNvSpPr>
          <p:nvPr>
            <p:ph type="title"/>
          </p:nvPr>
        </p:nvSpPr>
        <p:spPr>
          <a:xfrm>
            <a:off x="5959375" y="2243075"/>
            <a:ext cx="282019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L’éthique</a:t>
            </a:r>
          </a:p>
        </p:txBody>
      </p:sp>
      <p:sp>
        <p:nvSpPr>
          <p:cNvPr id="535" name="Google Shape;535;p33"/>
          <p:cNvSpPr txBox="1">
            <a:spLocks noGrp="1"/>
          </p:cNvSpPr>
          <p:nvPr>
            <p:ph type="subTitle" idx="1"/>
          </p:nvPr>
        </p:nvSpPr>
        <p:spPr>
          <a:xfrm>
            <a:off x="5959375" y="3349175"/>
            <a:ext cx="2364900" cy="792600"/>
          </a:xfrm>
          <a:prstGeom prst="rect">
            <a:avLst/>
          </a:prstGeom>
        </p:spPr>
        <p:txBody>
          <a:bodyPr spcFirstLastPara="1" wrap="square" lIns="91425" tIns="91425" rIns="91425" bIns="91425" anchor="t" anchorCtr="0">
            <a:noAutofit/>
          </a:bodyPr>
          <a:lstStyle/>
          <a:p>
            <a:pPr marL="0" indent="0"/>
            <a:r>
              <a:rPr lang="fr-FR" dirty="0"/>
              <a:t>Nos choix, l’ALTIA</a:t>
            </a:r>
          </a:p>
          <a:p>
            <a:pPr marL="0" lvl="0" indent="0" algn="l" rtl="0">
              <a:spcBef>
                <a:spcPts val="0"/>
              </a:spcBef>
              <a:spcAft>
                <a:spcPts val="0"/>
              </a:spcAft>
              <a:buNone/>
            </a:pPr>
            <a:endParaRPr lang="fr-FR" dirty="0"/>
          </a:p>
        </p:txBody>
      </p:sp>
      <p:sp>
        <p:nvSpPr>
          <p:cNvPr id="536" name="Google Shape;536;p33"/>
          <p:cNvSpPr txBox="1">
            <a:spLocks noGrp="1"/>
          </p:cNvSpPr>
          <p:nvPr>
            <p:ph type="title" idx="2"/>
          </p:nvPr>
        </p:nvSpPr>
        <p:spPr>
          <a:xfrm>
            <a:off x="5959375" y="950875"/>
            <a:ext cx="3174900" cy="12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537" name="Google Shape;537;p33"/>
          <p:cNvGrpSpPr/>
          <p:nvPr/>
        </p:nvGrpSpPr>
        <p:grpSpPr>
          <a:xfrm>
            <a:off x="618011" y="950938"/>
            <a:ext cx="2473611" cy="3799415"/>
            <a:chOff x="-5693400" y="2181225"/>
            <a:chExt cx="2046675" cy="3143650"/>
          </a:xfrm>
        </p:grpSpPr>
        <p:sp>
          <p:nvSpPr>
            <p:cNvPr id="538" name="Google Shape;538;p33"/>
            <p:cNvSpPr/>
            <p:nvPr/>
          </p:nvSpPr>
          <p:spPr>
            <a:xfrm>
              <a:off x="-5536275" y="5130600"/>
              <a:ext cx="1179150" cy="194275"/>
            </a:xfrm>
            <a:custGeom>
              <a:avLst/>
              <a:gdLst/>
              <a:ahLst/>
              <a:cxnLst/>
              <a:rect l="l" t="t" r="r" b="b"/>
              <a:pathLst>
                <a:path w="47166" h="7771" extrusionOk="0">
                  <a:moveTo>
                    <a:pt x="23583" y="1"/>
                  </a:moveTo>
                  <a:cubicBezTo>
                    <a:pt x="17328" y="1"/>
                    <a:pt x="11330" y="410"/>
                    <a:pt x="6908" y="1139"/>
                  </a:cubicBezTo>
                  <a:cubicBezTo>
                    <a:pt x="2485" y="1867"/>
                    <a:pt x="0" y="2855"/>
                    <a:pt x="0" y="3886"/>
                  </a:cubicBezTo>
                  <a:cubicBezTo>
                    <a:pt x="0" y="4917"/>
                    <a:pt x="2485" y="5904"/>
                    <a:pt x="6908" y="6632"/>
                  </a:cubicBezTo>
                  <a:cubicBezTo>
                    <a:pt x="11330" y="7362"/>
                    <a:pt x="17328" y="7771"/>
                    <a:pt x="23583" y="7771"/>
                  </a:cubicBezTo>
                  <a:cubicBezTo>
                    <a:pt x="29838" y="7771"/>
                    <a:pt x="35836" y="7362"/>
                    <a:pt x="40258" y="6632"/>
                  </a:cubicBezTo>
                  <a:cubicBezTo>
                    <a:pt x="44681" y="5904"/>
                    <a:pt x="47166" y="4917"/>
                    <a:pt x="47166" y="3886"/>
                  </a:cubicBezTo>
                  <a:cubicBezTo>
                    <a:pt x="47166" y="2855"/>
                    <a:pt x="44681" y="1867"/>
                    <a:pt x="40258" y="1139"/>
                  </a:cubicBezTo>
                  <a:cubicBezTo>
                    <a:pt x="35836" y="410"/>
                    <a:pt x="29838" y="1"/>
                    <a:pt x="23583"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4020700" y="2860025"/>
              <a:ext cx="295200" cy="232475"/>
            </a:xfrm>
            <a:custGeom>
              <a:avLst/>
              <a:gdLst/>
              <a:ahLst/>
              <a:cxnLst/>
              <a:rect l="l" t="t" r="r" b="b"/>
              <a:pathLst>
                <a:path w="11808" h="9299" extrusionOk="0">
                  <a:moveTo>
                    <a:pt x="10639" y="0"/>
                  </a:moveTo>
                  <a:cubicBezTo>
                    <a:pt x="10401" y="0"/>
                    <a:pt x="10099" y="156"/>
                    <a:pt x="9722" y="517"/>
                  </a:cubicBezTo>
                  <a:cubicBezTo>
                    <a:pt x="7493" y="2648"/>
                    <a:pt x="4806" y="3381"/>
                    <a:pt x="4364" y="5019"/>
                  </a:cubicBezTo>
                  <a:cubicBezTo>
                    <a:pt x="3921" y="6657"/>
                    <a:pt x="0" y="6969"/>
                    <a:pt x="0" y="6969"/>
                  </a:cubicBezTo>
                  <a:lnTo>
                    <a:pt x="210" y="9299"/>
                  </a:lnTo>
                  <a:lnTo>
                    <a:pt x="5080" y="8577"/>
                  </a:lnTo>
                  <a:cubicBezTo>
                    <a:pt x="5080" y="8577"/>
                    <a:pt x="10476" y="7771"/>
                    <a:pt x="11009" y="5583"/>
                  </a:cubicBezTo>
                  <a:cubicBezTo>
                    <a:pt x="11450" y="3766"/>
                    <a:pt x="11808" y="0"/>
                    <a:pt x="10639"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4935250" y="2738750"/>
              <a:ext cx="1053225" cy="609725"/>
            </a:xfrm>
            <a:custGeom>
              <a:avLst/>
              <a:gdLst/>
              <a:ahLst/>
              <a:cxnLst/>
              <a:rect l="l" t="t" r="r" b="b"/>
              <a:pathLst>
                <a:path w="42129" h="24389" extrusionOk="0">
                  <a:moveTo>
                    <a:pt x="3129" y="1"/>
                  </a:moveTo>
                  <a:cubicBezTo>
                    <a:pt x="2492" y="1"/>
                    <a:pt x="1857" y="218"/>
                    <a:pt x="1339" y="649"/>
                  </a:cubicBezTo>
                  <a:lnTo>
                    <a:pt x="1341" y="649"/>
                  </a:lnTo>
                  <a:cubicBezTo>
                    <a:pt x="194" y="1605"/>
                    <a:pt x="1" y="3292"/>
                    <a:pt x="903" y="4482"/>
                  </a:cubicBezTo>
                  <a:cubicBezTo>
                    <a:pt x="4910" y="9773"/>
                    <a:pt x="15545" y="23110"/>
                    <a:pt x="21709" y="24210"/>
                  </a:cubicBezTo>
                  <a:cubicBezTo>
                    <a:pt x="22394" y="24332"/>
                    <a:pt x="23122" y="24388"/>
                    <a:pt x="23878" y="24388"/>
                  </a:cubicBezTo>
                  <a:cubicBezTo>
                    <a:pt x="28464" y="24388"/>
                    <a:pt x="34128" y="22345"/>
                    <a:pt x="37980" y="20681"/>
                  </a:cubicBezTo>
                  <a:cubicBezTo>
                    <a:pt x="40608" y="19547"/>
                    <a:pt x="42128" y="16774"/>
                    <a:pt x="41669" y="13951"/>
                  </a:cubicBezTo>
                  <a:cubicBezTo>
                    <a:pt x="41161" y="10820"/>
                    <a:pt x="38454" y="8700"/>
                    <a:pt x="35517" y="8700"/>
                  </a:cubicBezTo>
                  <a:cubicBezTo>
                    <a:pt x="34708" y="8700"/>
                    <a:pt x="33883" y="8860"/>
                    <a:pt x="33081" y="9205"/>
                  </a:cubicBezTo>
                  <a:cubicBezTo>
                    <a:pt x="30103" y="10482"/>
                    <a:pt x="26901" y="11621"/>
                    <a:pt x="24953" y="11621"/>
                  </a:cubicBezTo>
                  <a:cubicBezTo>
                    <a:pt x="24833" y="11621"/>
                    <a:pt x="24717" y="11617"/>
                    <a:pt x="24607" y="11608"/>
                  </a:cubicBezTo>
                  <a:cubicBezTo>
                    <a:pt x="19690" y="11208"/>
                    <a:pt x="8997" y="3651"/>
                    <a:pt x="4789" y="547"/>
                  </a:cubicBezTo>
                  <a:cubicBezTo>
                    <a:pt x="4294" y="182"/>
                    <a:pt x="3711" y="1"/>
                    <a:pt x="3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907725" y="2723725"/>
              <a:ext cx="353625" cy="1233475"/>
            </a:xfrm>
            <a:custGeom>
              <a:avLst/>
              <a:gdLst/>
              <a:ahLst/>
              <a:cxnLst/>
              <a:rect l="l" t="t" r="r" b="b"/>
              <a:pathLst>
                <a:path w="14145" h="49339" extrusionOk="0">
                  <a:moveTo>
                    <a:pt x="1" y="1"/>
                  </a:moveTo>
                  <a:lnTo>
                    <a:pt x="1018" y="49338"/>
                  </a:lnTo>
                  <a:lnTo>
                    <a:pt x="14144" y="49338"/>
                  </a:lnTo>
                  <a:cubicBezTo>
                    <a:pt x="11667" y="35030"/>
                    <a:pt x="12007" y="22346"/>
                    <a:pt x="10698" y="10039"/>
                  </a:cubicBezTo>
                  <a:cubicBezTo>
                    <a:pt x="10377" y="7028"/>
                    <a:pt x="8072" y="1209"/>
                    <a:pt x="1516" y="323"/>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693400" y="2392325"/>
              <a:ext cx="806850" cy="1099925"/>
            </a:xfrm>
            <a:custGeom>
              <a:avLst/>
              <a:gdLst/>
              <a:ahLst/>
              <a:cxnLst/>
              <a:rect l="l" t="t" r="r" b="b"/>
              <a:pathLst>
                <a:path w="32274" h="43997" extrusionOk="0">
                  <a:moveTo>
                    <a:pt x="22298" y="0"/>
                  </a:moveTo>
                  <a:cubicBezTo>
                    <a:pt x="17912" y="0"/>
                    <a:pt x="13970" y="3195"/>
                    <a:pt x="13157" y="7588"/>
                  </a:cubicBezTo>
                  <a:cubicBezTo>
                    <a:pt x="13044" y="8195"/>
                    <a:pt x="12992" y="8811"/>
                    <a:pt x="13002" y="9429"/>
                  </a:cubicBezTo>
                  <a:cubicBezTo>
                    <a:pt x="13030" y="11213"/>
                    <a:pt x="12484" y="12981"/>
                    <a:pt x="11295" y="14311"/>
                  </a:cubicBezTo>
                  <a:cubicBezTo>
                    <a:pt x="10309" y="15416"/>
                    <a:pt x="9603" y="16742"/>
                    <a:pt x="9235" y="18176"/>
                  </a:cubicBezTo>
                  <a:cubicBezTo>
                    <a:pt x="8688" y="20309"/>
                    <a:pt x="7238" y="22060"/>
                    <a:pt x="5409" y="23283"/>
                  </a:cubicBezTo>
                  <a:cubicBezTo>
                    <a:pt x="2615" y="25148"/>
                    <a:pt x="658" y="28246"/>
                    <a:pt x="405" y="31947"/>
                  </a:cubicBezTo>
                  <a:cubicBezTo>
                    <a:pt x="1" y="37864"/>
                    <a:pt x="4408" y="43161"/>
                    <a:pt x="10294" y="43904"/>
                  </a:cubicBezTo>
                  <a:cubicBezTo>
                    <a:pt x="10785" y="43966"/>
                    <a:pt x="11270" y="43997"/>
                    <a:pt x="11748" y="43997"/>
                  </a:cubicBezTo>
                  <a:cubicBezTo>
                    <a:pt x="17581" y="43997"/>
                    <a:pt x="22242" y="39502"/>
                    <a:pt x="22921" y="34065"/>
                  </a:cubicBezTo>
                  <a:cubicBezTo>
                    <a:pt x="23298" y="31058"/>
                    <a:pt x="24288" y="28130"/>
                    <a:pt x="25965" y="25605"/>
                  </a:cubicBezTo>
                  <a:cubicBezTo>
                    <a:pt x="26698" y="24500"/>
                    <a:pt x="27185" y="23249"/>
                    <a:pt x="27391" y="21940"/>
                  </a:cubicBezTo>
                  <a:cubicBezTo>
                    <a:pt x="27393" y="21923"/>
                    <a:pt x="27396" y="21908"/>
                    <a:pt x="27399" y="21893"/>
                  </a:cubicBezTo>
                  <a:cubicBezTo>
                    <a:pt x="27814" y="19192"/>
                    <a:pt x="28647" y="16565"/>
                    <a:pt x="30115" y="14261"/>
                  </a:cubicBezTo>
                  <a:cubicBezTo>
                    <a:pt x="30795" y="13190"/>
                    <a:pt x="31249" y="11992"/>
                    <a:pt x="31447" y="10739"/>
                  </a:cubicBezTo>
                  <a:cubicBezTo>
                    <a:pt x="32274" y="5539"/>
                    <a:pt x="28610" y="663"/>
                    <a:pt x="23323" y="59"/>
                  </a:cubicBezTo>
                  <a:cubicBezTo>
                    <a:pt x="22980" y="19"/>
                    <a:pt x="22638" y="0"/>
                    <a:pt x="22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323550" y="5132850"/>
              <a:ext cx="184475" cy="111075"/>
            </a:xfrm>
            <a:custGeom>
              <a:avLst/>
              <a:gdLst/>
              <a:ahLst/>
              <a:cxnLst/>
              <a:rect l="l" t="t" r="r" b="b"/>
              <a:pathLst>
                <a:path w="7379" h="4443" extrusionOk="0">
                  <a:moveTo>
                    <a:pt x="5410" y="0"/>
                  </a:moveTo>
                  <a:cubicBezTo>
                    <a:pt x="4639" y="0"/>
                    <a:pt x="3594" y="443"/>
                    <a:pt x="2414" y="1417"/>
                  </a:cubicBezTo>
                  <a:cubicBezTo>
                    <a:pt x="687" y="2843"/>
                    <a:pt x="1" y="3658"/>
                    <a:pt x="192" y="4161"/>
                  </a:cubicBezTo>
                  <a:cubicBezTo>
                    <a:pt x="265" y="4353"/>
                    <a:pt x="516" y="4442"/>
                    <a:pt x="903" y="4442"/>
                  </a:cubicBezTo>
                  <a:cubicBezTo>
                    <a:pt x="1606" y="4442"/>
                    <a:pt x="2758" y="4148"/>
                    <a:pt x="4108" y="3635"/>
                  </a:cubicBezTo>
                  <a:cubicBezTo>
                    <a:pt x="6200" y="2840"/>
                    <a:pt x="7378" y="2394"/>
                    <a:pt x="6631" y="723"/>
                  </a:cubicBezTo>
                  <a:cubicBezTo>
                    <a:pt x="6421" y="254"/>
                    <a:pt x="5994" y="0"/>
                    <a:pt x="5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223550" y="5059775"/>
              <a:ext cx="64000" cy="111900"/>
            </a:xfrm>
            <a:custGeom>
              <a:avLst/>
              <a:gdLst/>
              <a:ahLst/>
              <a:cxnLst/>
              <a:rect l="l" t="t" r="r" b="b"/>
              <a:pathLst>
                <a:path w="2560" h="4476" extrusionOk="0">
                  <a:moveTo>
                    <a:pt x="0" y="0"/>
                  </a:moveTo>
                  <a:lnTo>
                    <a:pt x="348" y="3637"/>
                  </a:lnTo>
                  <a:cubicBezTo>
                    <a:pt x="374" y="4107"/>
                    <a:pt x="763" y="4475"/>
                    <a:pt x="1235" y="4475"/>
                  </a:cubicBezTo>
                  <a:cubicBezTo>
                    <a:pt x="1702" y="4475"/>
                    <a:pt x="2089" y="4112"/>
                    <a:pt x="2120" y="3645"/>
                  </a:cubicBezTo>
                  <a:lnTo>
                    <a:pt x="2559" y="796"/>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695675" y="5142175"/>
              <a:ext cx="180275" cy="122525"/>
            </a:xfrm>
            <a:custGeom>
              <a:avLst/>
              <a:gdLst/>
              <a:ahLst/>
              <a:cxnLst/>
              <a:rect l="l" t="t" r="r" b="b"/>
              <a:pathLst>
                <a:path w="7211" h="4901" extrusionOk="0">
                  <a:moveTo>
                    <a:pt x="2013" y="1"/>
                  </a:moveTo>
                  <a:cubicBezTo>
                    <a:pt x="1524" y="1"/>
                    <a:pt x="1143" y="209"/>
                    <a:pt x="915" y="604"/>
                  </a:cubicBezTo>
                  <a:cubicBezTo>
                    <a:pt x="0" y="2191"/>
                    <a:pt x="1126" y="2754"/>
                    <a:pt x="3128" y="3760"/>
                  </a:cubicBezTo>
                  <a:cubicBezTo>
                    <a:pt x="4551" y="4475"/>
                    <a:pt x="5763" y="4901"/>
                    <a:pt x="6437" y="4901"/>
                  </a:cubicBezTo>
                  <a:cubicBezTo>
                    <a:pt x="6710" y="4901"/>
                    <a:pt x="6894" y="4831"/>
                    <a:pt x="6969" y="4682"/>
                  </a:cubicBezTo>
                  <a:cubicBezTo>
                    <a:pt x="7211" y="4202"/>
                    <a:pt x="6611" y="3320"/>
                    <a:pt x="5039" y="1726"/>
                  </a:cubicBezTo>
                  <a:cubicBezTo>
                    <a:pt x="3873" y="544"/>
                    <a:pt x="2802" y="1"/>
                    <a:pt x="2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675375" y="5065025"/>
              <a:ext cx="62725" cy="113575"/>
            </a:xfrm>
            <a:custGeom>
              <a:avLst/>
              <a:gdLst/>
              <a:ahLst/>
              <a:cxnLst/>
              <a:rect l="l" t="t" r="r" b="b"/>
              <a:pathLst>
                <a:path w="2509" h="4543" extrusionOk="0">
                  <a:moveTo>
                    <a:pt x="2509" y="1"/>
                  </a:moveTo>
                  <a:lnTo>
                    <a:pt x="1" y="949"/>
                  </a:lnTo>
                  <a:lnTo>
                    <a:pt x="609" y="3766"/>
                  </a:lnTo>
                  <a:cubicBezTo>
                    <a:pt x="665" y="4212"/>
                    <a:pt x="1045" y="4543"/>
                    <a:pt x="1489" y="4543"/>
                  </a:cubicBezTo>
                  <a:cubicBezTo>
                    <a:pt x="1507" y="4543"/>
                    <a:pt x="1525" y="4542"/>
                    <a:pt x="1543" y="4541"/>
                  </a:cubicBezTo>
                  <a:cubicBezTo>
                    <a:pt x="2014" y="4513"/>
                    <a:pt x="2380" y="4122"/>
                    <a:pt x="2378" y="3651"/>
                  </a:cubicBezTo>
                  <a:lnTo>
                    <a:pt x="250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036575" y="3339325"/>
              <a:ext cx="458525" cy="1755675"/>
            </a:xfrm>
            <a:custGeom>
              <a:avLst/>
              <a:gdLst/>
              <a:ahLst/>
              <a:cxnLst/>
              <a:rect l="l" t="t" r="r" b="b"/>
              <a:pathLst>
                <a:path w="18341" h="70227" extrusionOk="0">
                  <a:moveTo>
                    <a:pt x="2915" y="1"/>
                  </a:moveTo>
                  <a:lnTo>
                    <a:pt x="0" y="10098"/>
                  </a:lnTo>
                  <a:lnTo>
                    <a:pt x="14016" y="69655"/>
                  </a:lnTo>
                  <a:cubicBezTo>
                    <a:pt x="14057" y="69834"/>
                    <a:pt x="14192" y="69976"/>
                    <a:pt x="14368" y="70025"/>
                  </a:cubicBezTo>
                  <a:cubicBezTo>
                    <a:pt x="14892" y="70165"/>
                    <a:pt x="15391" y="70226"/>
                    <a:pt x="15872" y="70226"/>
                  </a:cubicBezTo>
                  <a:cubicBezTo>
                    <a:pt x="16378" y="70226"/>
                    <a:pt x="16863" y="70159"/>
                    <a:pt x="17333" y="70042"/>
                  </a:cubicBezTo>
                  <a:cubicBezTo>
                    <a:pt x="17549" y="69988"/>
                    <a:pt x="17698" y="69790"/>
                    <a:pt x="17700" y="69569"/>
                  </a:cubicBezTo>
                  <a:cubicBezTo>
                    <a:pt x="17764" y="65006"/>
                    <a:pt x="18340" y="20028"/>
                    <a:pt x="16466" y="12219"/>
                  </a:cubicBezTo>
                  <a:cubicBezTo>
                    <a:pt x="14492" y="3991"/>
                    <a:pt x="10250" y="1"/>
                    <a:pt x="10250" y="1"/>
                  </a:cubicBezTo>
                  <a:close/>
                </a:path>
              </a:pathLst>
            </a:custGeom>
            <a:solidFill>
              <a:srgbClr val="E9A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337750" y="3339300"/>
              <a:ext cx="479300" cy="1756525"/>
            </a:xfrm>
            <a:custGeom>
              <a:avLst/>
              <a:gdLst/>
              <a:ahLst/>
              <a:cxnLst/>
              <a:rect l="l" t="t" r="r" b="b"/>
              <a:pathLst>
                <a:path w="19172" h="70261" extrusionOk="0">
                  <a:moveTo>
                    <a:pt x="19172" y="1"/>
                  </a:moveTo>
                  <a:lnTo>
                    <a:pt x="8551" y="4"/>
                  </a:lnTo>
                  <a:cubicBezTo>
                    <a:pt x="0" y="7836"/>
                    <a:pt x="397" y="20012"/>
                    <a:pt x="397" y="20012"/>
                  </a:cubicBezTo>
                  <a:lnTo>
                    <a:pt x="4405" y="69697"/>
                  </a:lnTo>
                  <a:cubicBezTo>
                    <a:pt x="4419" y="69888"/>
                    <a:pt x="4544" y="70071"/>
                    <a:pt x="4731" y="70112"/>
                  </a:cubicBezTo>
                  <a:cubicBezTo>
                    <a:pt x="5171" y="70208"/>
                    <a:pt x="5527" y="70261"/>
                    <a:pt x="5884" y="70261"/>
                  </a:cubicBezTo>
                  <a:cubicBezTo>
                    <a:pt x="6219" y="70261"/>
                    <a:pt x="6554" y="70215"/>
                    <a:pt x="6960" y="70115"/>
                  </a:cubicBezTo>
                  <a:cubicBezTo>
                    <a:pt x="7125" y="70072"/>
                    <a:pt x="7253" y="69945"/>
                    <a:pt x="7295" y="69780"/>
                  </a:cubicBezTo>
                  <a:cubicBezTo>
                    <a:pt x="13070" y="47416"/>
                    <a:pt x="19172" y="1"/>
                    <a:pt x="19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241875" y="2723675"/>
              <a:ext cx="578125" cy="706025"/>
            </a:xfrm>
            <a:custGeom>
              <a:avLst/>
              <a:gdLst/>
              <a:ahLst/>
              <a:cxnLst/>
              <a:rect l="l" t="t" r="r" b="b"/>
              <a:pathLst>
                <a:path w="23125" h="28241" extrusionOk="0">
                  <a:moveTo>
                    <a:pt x="13367" y="0"/>
                  </a:moveTo>
                  <a:cubicBezTo>
                    <a:pt x="9016" y="0"/>
                    <a:pt x="0" y="1868"/>
                    <a:pt x="822" y="11462"/>
                  </a:cubicBezTo>
                  <a:cubicBezTo>
                    <a:pt x="1186" y="15715"/>
                    <a:pt x="1913" y="20775"/>
                    <a:pt x="5364" y="25588"/>
                  </a:cubicBezTo>
                  <a:cubicBezTo>
                    <a:pt x="5914" y="26354"/>
                    <a:pt x="6698" y="26919"/>
                    <a:pt x="7592" y="27221"/>
                  </a:cubicBezTo>
                  <a:cubicBezTo>
                    <a:pt x="8927" y="27673"/>
                    <a:pt x="11099" y="28241"/>
                    <a:pt x="13573" y="28241"/>
                  </a:cubicBezTo>
                  <a:cubicBezTo>
                    <a:pt x="14914" y="28241"/>
                    <a:pt x="16343" y="28074"/>
                    <a:pt x="17776" y="27632"/>
                  </a:cubicBezTo>
                  <a:cubicBezTo>
                    <a:pt x="19190" y="27195"/>
                    <a:pt x="20285" y="26072"/>
                    <a:pt x="20734" y="24661"/>
                  </a:cubicBezTo>
                  <a:cubicBezTo>
                    <a:pt x="21874" y="21094"/>
                    <a:pt x="23125" y="13649"/>
                    <a:pt x="22312" y="9599"/>
                  </a:cubicBezTo>
                  <a:cubicBezTo>
                    <a:pt x="21637" y="6237"/>
                    <a:pt x="19892" y="0"/>
                    <a:pt x="13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983975" y="2568825"/>
              <a:ext cx="114150" cy="245400"/>
            </a:xfrm>
            <a:custGeom>
              <a:avLst/>
              <a:gdLst/>
              <a:ahLst/>
              <a:cxnLst/>
              <a:rect l="l" t="t" r="r" b="b"/>
              <a:pathLst>
                <a:path w="4566" h="9816" extrusionOk="0">
                  <a:moveTo>
                    <a:pt x="0" y="1"/>
                  </a:moveTo>
                  <a:lnTo>
                    <a:pt x="0" y="7533"/>
                  </a:lnTo>
                  <a:cubicBezTo>
                    <a:pt x="0" y="8794"/>
                    <a:pt x="1022" y="9816"/>
                    <a:pt x="2283" y="9816"/>
                  </a:cubicBezTo>
                  <a:cubicBezTo>
                    <a:pt x="3544" y="9815"/>
                    <a:pt x="4565" y="8794"/>
                    <a:pt x="4566" y="7533"/>
                  </a:cubicBezTo>
                  <a:lnTo>
                    <a:pt x="4566"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983975" y="2568825"/>
              <a:ext cx="114150" cy="129025"/>
            </a:xfrm>
            <a:custGeom>
              <a:avLst/>
              <a:gdLst/>
              <a:ahLst/>
              <a:cxnLst/>
              <a:rect l="l" t="t" r="r" b="b"/>
              <a:pathLst>
                <a:path w="4566" h="5161" extrusionOk="0">
                  <a:moveTo>
                    <a:pt x="0" y="1"/>
                  </a:moveTo>
                  <a:lnTo>
                    <a:pt x="0" y="1410"/>
                  </a:lnTo>
                  <a:cubicBezTo>
                    <a:pt x="468" y="3229"/>
                    <a:pt x="2777" y="5130"/>
                    <a:pt x="4566" y="5161"/>
                  </a:cubicBezTo>
                  <a:lnTo>
                    <a:pt x="4566" y="1"/>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4987325" y="2454275"/>
              <a:ext cx="182575" cy="214200"/>
            </a:xfrm>
            <a:custGeom>
              <a:avLst/>
              <a:gdLst/>
              <a:ahLst/>
              <a:cxnLst/>
              <a:rect l="l" t="t" r="r" b="b"/>
              <a:pathLst>
                <a:path w="7303" h="8568" extrusionOk="0">
                  <a:moveTo>
                    <a:pt x="7236" y="0"/>
                  </a:moveTo>
                  <a:lnTo>
                    <a:pt x="0" y="79"/>
                  </a:lnTo>
                  <a:lnTo>
                    <a:pt x="45" y="4203"/>
                  </a:lnTo>
                  <a:cubicBezTo>
                    <a:pt x="66" y="6194"/>
                    <a:pt x="2749" y="8567"/>
                    <a:pt x="4744" y="8567"/>
                  </a:cubicBezTo>
                  <a:cubicBezTo>
                    <a:pt x="4753" y="8567"/>
                    <a:pt x="4762" y="8567"/>
                    <a:pt x="4772" y="8567"/>
                  </a:cubicBezTo>
                  <a:cubicBezTo>
                    <a:pt x="5645" y="8557"/>
                    <a:pt x="7302" y="6123"/>
                    <a:pt x="7281" y="4125"/>
                  </a:cubicBezTo>
                  <a:lnTo>
                    <a:pt x="7236"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5019050" y="2475025"/>
              <a:ext cx="48250" cy="80475"/>
            </a:xfrm>
            <a:custGeom>
              <a:avLst/>
              <a:gdLst/>
              <a:ahLst/>
              <a:cxnLst/>
              <a:rect l="l" t="t" r="r" b="b"/>
              <a:pathLst>
                <a:path w="1930" h="3219" extrusionOk="0">
                  <a:moveTo>
                    <a:pt x="1710" y="1"/>
                  </a:moveTo>
                  <a:cubicBezTo>
                    <a:pt x="924" y="1"/>
                    <a:pt x="237" y="587"/>
                    <a:pt x="123" y="1397"/>
                  </a:cubicBezTo>
                  <a:cubicBezTo>
                    <a:pt x="0" y="2281"/>
                    <a:pt x="609" y="3097"/>
                    <a:pt x="1482" y="3219"/>
                  </a:cubicBezTo>
                  <a:lnTo>
                    <a:pt x="1929" y="16"/>
                  </a:lnTo>
                  <a:cubicBezTo>
                    <a:pt x="1856" y="6"/>
                    <a:pt x="1783" y="1"/>
                    <a:pt x="1710" y="1"/>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992075" y="2440725"/>
              <a:ext cx="185775" cy="76825"/>
            </a:xfrm>
            <a:custGeom>
              <a:avLst/>
              <a:gdLst/>
              <a:ahLst/>
              <a:cxnLst/>
              <a:rect l="l" t="t" r="r" b="b"/>
              <a:pathLst>
                <a:path w="7431" h="3073" extrusionOk="0">
                  <a:moveTo>
                    <a:pt x="7419" y="1"/>
                  </a:moveTo>
                  <a:lnTo>
                    <a:pt x="1322" y="67"/>
                  </a:lnTo>
                  <a:lnTo>
                    <a:pt x="1336" y="1408"/>
                  </a:lnTo>
                  <a:cubicBezTo>
                    <a:pt x="516" y="1467"/>
                    <a:pt x="1" y="2319"/>
                    <a:pt x="331" y="3073"/>
                  </a:cubicBezTo>
                  <a:cubicBezTo>
                    <a:pt x="479" y="3017"/>
                    <a:pt x="619" y="2941"/>
                    <a:pt x="748" y="2848"/>
                  </a:cubicBezTo>
                  <a:cubicBezTo>
                    <a:pt x="1017" y="2648"/>
                    <a:pt x="1344" y="2561"/>
                    <a:pt x="1678" y="2554"/>
                  </a:cubicBezTo>
                  <a:cubicBezTo>
                    <a:pt x="2386" y="2542"/>
                    <a:pt x="3070" y="2290"/>
                    <a:pt x="3616" y="1838"/>
                  </a:cubicBezTo>
                  <a:cubicBezTo>
                    <a:pt x="4242" y="1322"/>
                    <a:pt x="5028" y="1017"/>
                    <a:pt x="5830" y="1017"/>
                  </a:cubicBezTo>
                  <a:cubicBezTo>
                    <a:pt x="5982" y="1017"/>
                    <a:pt x="6135" y="1028"/>
                    <a:pt x="6288" y="1051"/>
                  </a:cubicBezTo>
                  <a:cubicBezTo>
                    <a:pt x="6477" y="1079"/>
                    <a:pt x="6667" y="1093"/>
                    <a:pt x="6858" y="1093"/>
                  </a:cubicBezTo>
                  <a:cubicBezTo>
                    <a:pt x="6874" y="1093"/>
                    <a:pt x="6890" y="1093"/>
                    <a:pt x="6906" y="1093"/>
                  </a:cubicBezTo>
                  <a:cubicBezTo>
                    <a:pt x="7082" y="1089"/>
                    <a:pt x="7257" y="1074"/>
                    <a:pt x="7431" y="1048"/>
                  </a:cubicBezTo>
                  <a:lnTo>
                    <a:pt x="7419"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5103025" y="2181225"/>
              <a:ext cx="438450" cy="337000"/>
            </a:xfrm>
            <a:custGeom>
              <a:avLst/>
              <a:gdLst/>
              <a:ahLst/>
              <a:cxnLst/>
              <a:rect l="l" t="t" r="r" b="b"/>
              <a:pathLst>
                <a:path w="17538" h="13480" extrusionOk="0">
                  <a:moveTo>
                    <a:pt x="12086" y="1"/>
                  </a:moveTo>
                  <a:cubicBezTo>
                    <a:pt x="12024" y="1"/>
                    <a:pt x="11961" y="2"/>
                    <a:pt x="11898" y="5"/>
                  </a:cubicBezTo>
                  <a:cubicBezTo>
                    <a:pt x="10386" y="63"/>
                    <a:pt x="8970" y="767"/>
                    <a:pt x="8011" y="1939"/>
                  </a:cubicBezTo>
                  <a:cubicBezTo>
                    <a:pt x="7036" y="3124"/>
                    <a:pt x="5618" y="3815"/>
                    <a:pt x="4114" y="4126"/>
                  </a:cubicBezTo>
                  <a:cubicBezTo>
                    <a:pt x="4097" y="4130"/>
                    <a:pt x="4079" y="4134"/>
                    <a:pt x="4061" y="4137"/>
                  </a:cubicBezTo>
                  <a:cubicBezTo>
                    <a:pt x="2392" y="4504"/>
                    <a:pt x="1069" y="5877"/>
                    <a:pt x="780" y="7561"/>
                  </a:cubicBezTo>
                  <a:cubicBezTo>
                    <a:pt x="743" y="7778"/>
                    <a:pt x="721" y="7999"/>
                    <a:pt x="716" y="8220"/>
                  </a:cubicBezTo>
                  <a:cubicBezTo>
                    <a:pt x="701" y="8938"/>
                    <a:pt x="573" y="9661"/>
                    <a:pt x="241" y="10298"/>
                  </a:cubicBezTo>
                  <a:cubicBezTo>
                    <a:pt x="83" y="10600"/>
                    <a:pt x="1" y="10938"/>
                    <a:pt x="5" y="11280"/>
                  </a:cubicBezTo>
                  <a:cubicBezTo>
                    <a:pt x="19" y="12500"/>
                    <a:pt x="1078" y="13480"/>
                    <a:pt x="2376" y="13480"/>
                  </a:cubicBezTo>
                  <a:cubicBezTo>
                    <a:pt x="2385" y="13480"/>
                    <a:pt x="2395" y="13480"/>
                    <a:pt x="2404" y="13480"/>
                  </a:cubicBezTo>
                  <a:cubicBezTo>
                    <a:pt x="2921" y="13476"/>
                    <a:pt x="3425" y="13309"/>
                    <a:pt x="3841" y="13001"/>
                  </a:cubicBezTo>
                  <a:cubicBezTo>
                    <a:pt x="4204" y="12731"/>
                    <a:pt x="4646" y="12611"/>
                    <a:pt x="5098" y="12603"/>
                  </a:cubicBezTo>
                  <a:cubicBezTo>
                    <a:pt x="6056" y="12587"/>
                    <a:pt x="6980" y="12246"/>
                    <a:pt x="7718" y="11635"/>
                  </a:cubicBezTo>
                  <a:cubicBezTo>
                    <a:pt x="8566" y="10937"/>
                    <a:pt x="9628" y="10525"/>
                    <a:pt x="10712" y="10525"/>
                  </a:cubicBezTo>
                  <a:cubicBezTo>
                    <a:pt x="10918" y="10525"/>
                    <a:pt x="11125" y="10540"/>
                    <a:pt x="11331" y="10571"/>
                  </a:cubicBezTo>
                  <a:cubicBezTo>
                    <a:pt x="11585" y="10608"/>
                    <a:pt x="11841" y="10628"/>
                    <a:pt x="12098" y="10628"/>
                  </a:cubicBezTo>
                  <a:cubicBezTo>
                    <a:pt x="12121" y="10628"/>
                    <a:pt x="12145" y="10627"/>
                    <a:pt x="12168" y="10627"/>
                  </a:cubicBezTo>
                  <a:cubicBezTo>
                    <a:pt x="15153" y="10595"/>
                    <a:pt x="17537" y="8105"/>
                    <a:pt x="17420" y="5101"/>
                  </a:cubicBezTo>
                  <a:cubicBezTo>
                    <a:pt x="17312" y="2355"/>
                    <a:pt x="14823" y="1"/>
                    <a:pt x="120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381650" y="2735450"/>
              <a:ext cx="399875" cy="1221775"/>
            </a:xfrm>
            <a:custGeom>
              <a:avLst/>
              <a:gdLst/>
              <a:ahLst/>
              <a:cxnLst/>
              <a:rect l="l" t="t" r="r" b="b"/>
              <a:pathLst>
                <a:path w="15995" h="48871" extrusionOk="0">
                  <a:moveTo>
                    <a:pt x="14396" y="1"/>
                  </a:moveTo>
                  <a:lnTo>
                    <a:pt x="11134" y="517"/>
                  </a:lnTo>
                  <a:cubicBezTo>
                    <a:pt x="7941" y="1023"/>
                    <a:pt x="5495" y="3626"/>
                    <a:pt x="5194" y="6845"/>
                  </a:cubicBezTo>
                  <a:lnTo>
                    <a:pt x="1" y="48871"/>
                  </a:lnTo>
                  <a:lnTo>
                    <a:pt x="15994" y="48871"/>
                  </a:lnTo>
                  <a:cubicBezTo>
                    <a:pt x="13314" y="32679"/>
                    <a:pt x="12518" y="16401"/>
                    <a:pt x="14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5503300" y="3108575"/>
              <a:ext cx="1659650" cy="2013250"/>
            </a:xfrm>
            <a:custGeom>
              <a:avLst/>
              <a:gdLst/>
              <a:ahLst/>
              <a:cxnLst/>
              <a:rect l="l" t="t" r="r" b="b"/>
              <a:pathLst>
                <a:path w="66386" h="80530" extrusionOk="0">
                  <a:moveTo>
                    <a:pt x="65797" y="1"/>
                  </a:moveTo>
                  <a:lnTo>
                    <a:pt x="63207" y="12214"/>
                  </a:lnTo>
                  <a:cubicBezTo>
                    <a:pt x="61659" y="19520"/>
                    <a:pt x="55900" y="25045"/>
                    <a:pt x="48536" y="26290"/>
                  </a:cubicBezTo>
                  <a:lnTo>
                    <a:pt x="14306" y="32077"/>
                  </a:lnTo>
                  <a:cubicBezTo>
                    <a:pt x="6017" y="33478"/>
                    <a:pt x="1" y="40598"/>
                    <a:pt x="1" y="49005"/>
                  </a:cubicBezTo>
                  <a:lnTo>
                    <a:pt x="1" y="80529"/>
                  </a:lnTo>
                  <a:lnTo>
                    <a:pt x="602" y="80529"/>
                  </a:lnTo>
                  <a:lnTo>
                    <a:pt x="602" y="49005"/>
                  </a:lnTo>
                  <a:cubicBezTo>
                    <a:pt x="602" y="40893"/>
                    <a:pt x="6407" y="34024"/>
                    <a:pt x="14407" y="32671"/>
                  </a:cubicBezTo>
                  <a:lnTo>
                    <a:pt x="48637" y="26884"/>
                  </a:lnTo>
                  <a:cubicBezTo>
                    <a:pt x="56246" y="25598"/>
                    <a:pt x="62197" y="19889"/>
                    <a:pt x="63797" y="12339"/>
                  </a:cubicBezTo>
                  <a:lnTo>
                    <a:pt x="66386" y="126"/>
                  </a:lnTo>
                  <a:lnTo>
                    <a:pt x="657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87625" y="2686275"/>
              <a:ext cx="192925" cy="466125"/>
            </a:xfrm>
            <a:custGeom>
              <a:avLst/>
              <a:gdLst/>
              <a:ahLst/>
              <a:cxnLst/>
              <a:rect l="l" t="t" r="r" b="b"/>
              <a:pathLst>
                <a:path w="7717" h="18645" extrusionOk="0">
                  <a:moveTo>
                    <a:pt x="2137" y="0"/>
                  </a:moveTo>
                  <a:lnTo>
                    <a:pt x="71" y="17350"/>
                  </a:lnTo>
                  <a:cubicBezTo>
                    <a:pt x="1" y="17942"/>
                    <a:pt x="390" y="18490"/>
                    <a:pt x="972" y="18617"/>
                  </a:cubicBezTo>
                  <a:cubicBezTo>
                    <a:pt x="1055" y="18636"/>
                    <a:pt x="1139" y="18645"/>
                    <a:pt x="1221" y="18645"/>
                  </a:cubicBezTo>
                  <a:cubicBezTo>
                    <a:pt x="1712" y="18645"/>
                    <a:pt x="2163" y="18330"/>
                    <a:pt x="2322" y="17845"/>
                  </a:cubicBezTo>
                  <a:lnTo>
                    <a:pt x="7717" y="1227"/>
                  </a:lnTo>
                  <a:lnTo>
                    <a:pt x="2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85375" y="2711050"/>
              <a:ext cx="190675" cy="441400"/>
            </a:xfrm>
            <a:custGeom>
              <a:avLst/>
              <a:gdLst/>
              <a:ahLst/>
              <a:cxnLst/>
              <a:rect l="l" t="t" r="r" b="b"/>
              <a:pathLst>
                <a:path w="7627" h="17656" extrusionOk="0">
                  <a:moveTo>
                    <a:pt x="6559" y="0"/>
                  </a:moveTo>
                  <a:lnTo>
                    <a:pt x="1375" y="15966"/>
                  </a:lnTo>
                  <a:cubicBezTo>
                    <a:pt x="1217" y="16450"/>
                    <a:pt x="766" y="16766"/>
                    <a:pt x="274" y="16766"/>
                  </a:cubicBezTo>
                  <a:cubicBezTo>
                    <a:pt x="192" y="16766"/>
                    <a:pt x="109" y="16757"/>
                    <a:pt x="26" y="16739"/>
                  </a:cubicBezTo>
                  <a:cubicBezTo>
                    <a:pt x="17" y="16736"/>
                    <a:pt x="9" y="16732"/>
                    <a:pt x="0" y="16730"/>
                  </a:cubicBezTo>
                  <a:lnTo>
                    <a:pt x="0" y="16730"/>
                  </a:lnTo>
                  <a:cubicBezTo>
                    <a:pt x="105" y="17244"/>
                    <a:pt x="543" y="17624"/>
                    <a:pt x="1067" y="17653"/>
                  </a:cubicBezTo>
                  <a:cubicBezTo>
                    <a:pt x="1089" y="17654"/>
                    <a:pt x="1110" y="17655"/>
                    <a:pt x="1132" y="17655"/>
                  </a:cubicBezTo>
                  <a:cubicBezTo>
                    <a:pt x="1631" y="17655"/>
                    <a:pt x="2076" y="17334"/>
                    <a:pt x="2231" y="16855"/>
                  </a:cubicBezTo>
                  <a:lnTo>
                    <a:pt x="7627" y="236"/>
                  </a:lnTo>
                  <a:lnTo>
                    <a:pt x="65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79325" y="2588975"/>
              <a:ext cx="232600" cy="212400"/>
            </a:xfrm>
            <a:custGeom>
              <a:avLst/>
              <a:gdLst/>
              <a:ahLst/>
              <a:cxnLst/>
              <a:rect l="l" t="t" r="r" b="b"/>
              <a:pathLst>
                <a:path w="9304" h="8496" extrusionOk="0">
                  <a:moveTo>
                    <a:pt x="4648" y="1"/>
                  </a:moveTo>
                  <a:cubicBezTo>
                    <a:pt x="2697" y="1"/>
                    <a:pt x="940" y="1353"/>
                    <a:pt x="504" y="3336"/>
                  </a:cubicBezTo>
                  <a:cubicBezTo>
                    <a:pt x="1" y="5627"/>
                    <a:pt x="1450" y="7892"/>
                    <a:pt x="3740" y="8395"/>
                  </a:cubicBezTo>
                  <a:cubicBezTo>
                    <a:pt x="4047" y="8463"/>
                    <a:pt x="4354" y="8495"/>
                    <a:pt x="4656" y="8495"/>
                  </a:cubicBezTo>
                  <a:cubicBezTo>
                    <a:pt x="6606" y="8495"/>
                    <a:pt x="8363" y="7143"/>
                    <a:pt x="8799" y="5159"/>
                  </a:cubicBezTo>
                  <a:cubicBezTo>
                    <a:pt x="9304" y="2869"/>
                    <a:pt x="7854" y="604"/>
                    <a:pt x="5563" y="100"/>
                  </a:cubicBezTo>
                  <a:cubicBezTo>
                    <a:pt x="5256" y="33"/>
                    <a:pt x="4950"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931975" y="2789850"/>
              <a:ext cx="254725" cy="189925"/>
            </a:xfrm>
            <a:custGeom>
              <a:avLst/>
              <a:gdLst/>
              <a:ahLst/>
              <a:cxnLst/>
              <a:rect l="l" t="t" r="r" b="b"/>
              <a:pathLst>
                <a:path w="10189" h="7597" extrusionOk="0">
                  <a:moveTo>
                    <a:pt x="1238" y="0"/>
                  </a:moveTo>
                  <a:lnTo>
                    <a:pt x="0" y="5630"/>
                  </a:lnTo>
                  <a:lnTo>
                    <a:pt x="8952" y="7596"/>
                  </a:lnTo>
                  <a:lnTo>
                    <a:pt x="10188" y="1966"/>
                  </a:lnTo>
                  <a:lnTo>
                    <a:pt x="12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222775" y="3721150"/>
              <a:ext cx="370750" cy="236075"/>
            </a:xfrm>
            <a:custGeom>
              <a:avLst/>
              <a:gdLst/>
              <a:ahLst/>
              <a:cxnLst/>
              <a:rect l="l" t="t" r="r" b="b"/>
              <a:pathLst>
                <a:path w="14830" h="9443" extrusionOk="0">
                  <a:moveTo>
                    <a:pt x="2028" y="1"/>
                  </a:moveTo>
                  <a:lnTo>
                    <a:pt x="0" y="1167"/>
                  </a:lnTo>
                  <a:lnTo>
                    <a:pt x="2696" y="5286"/>
                  </a:lnTo>
                  <a:cubicBezTo>
                    <a:pt x="2696" y="5286"/>
                    <a:pt x="5424" y="9442"/>
                    <a:pt x="7594" y="9442"/>
                  </a:cubicBezTo>
                  <a:cubicBezTo>
                    <a:pt x="7697" y="9442"/>
                    <a:pt x="7799" y="9433"/>
                    <a:pt x="7899" y="9413"/>
                  </a:cubicBezTo>
                  <a:cubicBezTo>
                    <a:pt x="10108" y="8980"/>
                    <a:pt x="14830" y="7253"/>
                    <a:pt x="11959" y="6122"/>
                  </a:cubicBezTo>
                  <a:cubicBezTo>
                    <a:pt x="9266" y="5063"/>
                    <a:pt x="7523" y="3119"/>
                    <a:pt x="5937" y="3119"/>
                  </a:cubicBezTo>
                  <a:cubicBezTo>
                    <a:pt x="5833" y="3119"/>
                    <a:pt x="5729" y="3127"/>
                    <a:pt x="5626" y="3145"/>
                  </a:cubicBezTo>
                  <a:cubicBezTo>
                    <a:pt x="5560" y="3156"/>
                    <a:pt x="5492" y="3161"/>
                    <a:pt x="5425" y="3161"/>
                  </a:cubicBezTo>
                  <a:cubicBezTo>
                    <a:pt x="3802" y="3161"/>
                    <a:pt x="2028" y="1"/>
                    <a:pt x="2028" y="1"/>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39475" y="2789550"/>
              <a:ext cx="489825" cy="1039625"/>
            </a:xfrm>
            <a:custGeom>
              <a:avLst/>
              <a:gdLst/>
              <a:ahLst/>
              <a:cxnLst/>
              <a:rect l="l" t="t" r="r" b="b"/>
              <a:pathLst>
                <a:path w="19593" h="41585" extrusionOk="0">
                  <a:moveTo>
                    <a:pt x="15587" y="0"/>
                  </a:moveTo>
                  <a:cubicBezTo>
                    <a:pt x="14796" y="0"/>
                    <a:pt x="14018" y="353"/>
                    <a:pt x="13499" y="1023"/>
                  </a:cubicBezTo>
                  <a:cubicBezTo>
                    <a:pt x="9626" y="6019"/>
                    <a:pt x="0" y="19106"/>
                    <a:pt x="528" y="25081"/>
                  </a:cubicBezTo>
                  <a:cubicBezTo>
                    <a:pt x="942" y="29767"/>
                    <a:pt x="4939" y="35604"/>
                    <a:pt x="7848" y="39289"/>
                  </a:cubicBezTo>
                  <a:cubicBezTo>
                    <a:pt x="9020" y="40774"/>
                    <a:pt x="10773" y="41585"/>
                    <a:pt x="12563" y="41585"/>
                  </a:cubicBezTo>
                  <a:cubicBezTo>
                    <a:pt x="13375" y="41585"/>
                    <a:pt x="14194" y="41418"/>
                    <a:pt x="14970" y="41072"/>
                  </a:cubicBezTo>
                  <a:cubicBezTo>
                    <a:pt x="18485" y="39503"/>
                    <a:pt x="19592" y="35021"/>
                    <a:pt x="17194" y="31967"/>
                  </a:cubicBezTo>
                  <a:cubicBezTo>
                    <a:pt x="15154" y="29368"/>
                    <a:pt x="14450" y="26171"/>
                    <a:pt x="14117" y="24376"/>
                  </a:cubicBezTo>
                  <a:cubicBezTo>
                    <a:pt x="13256" y="19726"/>
                    <a:pt x="16287" y="8316"/>
                    <a:pt x="18095" y="3667"/>
                  </a:cubicBezTo>
                  <a:cubicBezTo>
                    <a:pt x="18540" y="2521"/>
                    <a:pt x="18146" y="1214"/>
                    <a:pt x="17139" y="498"/>
                  </a:cubicBezTo>
                  <a:lnTo>
                    <a:pt x="17138" y="498"/>
                  </a:lnTo>
                  <a:cubicBezTo>
                    <a:pt x="16666" y="163"/>
                    <a:pt x="16124" y="0"/>
                    <a:pt x="15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556675" y="2769825"/>
              <a:ext cx="511450" cy="1086375"/>
            </a:xfrm>
            <a:custGeom>
              <a:avLst/>
              <a:gdLst/>
              <a:ahLst/>
              <a:cxnLst/>
              <a:rect l="l" t="t" r="r" b="b"/>
              <a:pathLst>
                <a:path w="20458" h="43455" extrusionOk="0">
                  <a:moveTo>
                    <a:pt x="16431" y="0"/>
                  </a:moveTo>
                  <a:cubicBezTo>
                    <a:pt x="15598" y="0"/>
                    <a:pt x="14775" y="372"/>
                    <a:pt x="14226" y="1078"/>
                  </a:cubicBezTo>
                  <a:cubicBezTo>
                    <a:pt x="10147" y="6314"/>
                    <a:pt x="1" y="20029"/>
                    <a:pt x="527" y="26268"/>
                  </a:cubicBezTo>
                  <a:cubicBezTo>
                    <a:pt x="940" y="31163"/>
                    <a:pt x="5102" y="37242"/>
                    <a:pt x="8132" y="41079"/>
                  </a:cubicBezTo>
                  <a:cubicBezTo>
                    <a:pt x="9346" y="42617"/>
                    <a:pt x="11169" y="43455"/>
                    <a:pt x="13036" y="43455"/>
                  </a:cubicBezTo>
                  <a:cubicBezTo>
                    <a:pt x="13895" y="43455"/>
                    <a:pt x="14764" y="43277"/>
                    <a:pt x="15587" y="42908"/>
                  </a:cubicBezTo>
                  <a:cubicBezTo>
                    <a:pt x="19276" y="41252"/>
                    <a:pt x="20458" y="36567"/>
                    <a:pt x="17958" y="33387"/>
                  </a:cubicBezTo>
                  <a:cubicBezTo>
                    <a:pt x="15832" y="30681"/>
                    <a:pt x="13792" y="27692"/>
                    <a:pt x="13451" y="25817"/>
                  </a:cubicBezTo>
                  <a:cubicBezTo>
                    <a:pt x="12569" y="20964"/>
                    <a:pt x="17113" y="8685"/>
                    <a:pt x="19028" y="3819"/>
                  </a:cubicBezTo>
                  <a:cubicBezTo>
                    <a:pt x="19501" y="2622"/>
                    <a:pt x="19093" y="1256"/>
                    <a:pt x="18042" y="514"/>
                  </a:cubicBezTo>
                  <a:cubicBezTo>
                    <a:pt x="17553" y="168"/>
                    <a:pt x="16990" y="0"/>
                    <a:pt x="16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3"/>
          <p:cNvGrpSpPr/>
          <p:nvPr/>
        </p:nvGrpSpPr>
        <p:grpSpPr>
          <a:xfrm>
            <a:off x="3158760" y="1012123"/>
            <a:ext cx="1672702" cy="3720584"/>
            <a:chOff x="-3591175" y="2231850"/>
            <a:chExt cx="1384000" cy="3078425"/>
          </a:xfrm>
        </p:grpSpPr>
        <p:sp>
          <p:nvSpPr>
            <p:cNvPr id="566" name="Google Shape;566;p33"/>
            <p:cNvSpPr/>
            <p:nvPr/>
          </p:nvSpPr>
          <p:spPr>
            <a:xfrm>
              <a:off x="-3591175" y="2499725"/>
              <a:ext cx="1015625" cy="141425"/>
            </a:xfrm>
            <a:custGeom>
              <a:avLst/>
              <a:gdLst/>
              <a:ahLst/>
              <a:cxnLst/>
              <a:rect l="l" t="t" r="r" b="b"/>
              <a:pathLst>
                <a:path w="40625" h="5657" extrusionOk="0">
                  <a:moveTo>
                    <a:pt x="1" y="0"/>
                  </a:moveTo>
                  <a:lnTo>
                    <a:pt x="1" y="5657"/>
                  </a:lnTo>
                  <a:lnTo>
                    <a:pt x="40624" y="5657"/>
                  </a:lnTo>
                  <a:lnTo>
                    <a:pt x="40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591175" y="2231850"/>
              <a:ext cx="1015625" cy="141450"/>
            </a:xfrm>
            <a:custGeom>
              <a:avLst/>
              <a:gdLst/>
              <a:ahLst/>
              <a:cxnLst/>
              <a:rect l="l" t="t" r="r" b="b"/>
              <a:pathLst>
                <a:path w="40625" h="5658" extrusionOk="0">
                  <a:moveTo>
                    <a:pt x="1" y="1"/>
                  </a:moveTo>
                  <a:lnTo>
                    <a:pt x="1" y="5657"/>
                  </a:lnTo>
                  <a:lnTo>
                    <a:pt x="40624" y="5657"/>
                  </a:lnTo>
                  <a:lnTo>
                    <a:pt x="406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91175" y="2903600"/>
              <a:ext cx="722200" cy="945000"/>
            </a:xfrm>
            <a:custGeom>
              <a:avLst/>
              <a:gdLst/>
              <a:ahLst/>
              <a:cxnLst/>
              <a:rect l="l" t="t" r="r" b="b"/>
              <a:pathLst>
                <a:path w="28888" h="37800" extrusionOk="0">
                  <a:moveTo>
                    <a:pt x="1" y="1"/>
                  </a:moveTo>
                  <a:lnTo>
                    <a:pt x="1" y="37800"/>
                  </a:lnTo>
                  <a:lnTo>
                    <a:pt x="28888" y="37800"/>
                  </a:lnTo>
                  <a:lnTo>
                    <a:pt x="288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175000" y="5145200"/>
              <a:ext cx="967825" cy="165075"/>
            </a:xfrm>
            <a:custGeom>
              <a:avLst/>
              <a:gdLst/>
              <a:ahLst/>
              <a:cxnLst/>
              <a:rect l="l" t="t" r="r" b="b"/>
              <a:pathLst>
                <a:path w="38713" h="6603" extrusionOk="0">
                  <a:moveTo>
                    <a:pt x="19357" y="1"/>
                  </a:moveTo>
                  <a:cubicBezTo>
                    <a:pt x="14224" y="1"/>
                    <a:pt x="9300" y="348"/>
                    <a:pt x="5671" y="968"/>
                  </a:cubicBezTo>
                  <a:cubicBezTo>
                    <a:pt x="2041" y="1587"/>
                    <a:pt x="1" y="2427"/>
                    <a:pt x="1" y="3302"/>
                  </a:cubicBezTo>
                  <a:cubicBezTo>
                    <a:pt x="1" y="4177"/>
                    <a:pt x="2041" y="5016"/>
                    <a:pt x="5671" y="5636"/>
                  </a:cubicBezTo>
                  <a:cubicBezTo>
                    <a:pt x="9300" y="6255"/>
                    <a:pt x="14224" y="6603"/>
                    <a:pt x="19357" y="6603"/>
                  </a:cubicBezTo>
                  <a:cubicBezTo>
                    <a:pt x="24491" y="6603"/>
                    <a:pt x="29415" y="6255"/>
                    <a:pt x="33044" y="5636"/>
                  </a:cubicBezTo>
                  <a:cubicBezTo>
                    <a:pt x="36673" y="5016"/>
                    <a:pt x="38712" y="4177"/>
                    <a:pt x="38712" y="3302"/>
                  </a:cubicBezTo>
                  <a:cubicBezTo>
                    <a:pt x="38712" y="2427"/>
                    <a:pt x="36673" y="1587"/>
                    <a:pt x="33044" y="968"/>
                  </a:cubicBezTo>
                  <a:cubicBezTo>
                    <a:pt x="29415" y="348"/>
                    <a:pt x="24491" y="1"/>
                    <a:pt x="19357"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475500" y="3688350"/>
              <a:ext cx="214200" cy="348325"/>
            </a:xfrm>
            <a:custGeom>
              <a:avLst/>
              <a:gdLst/>
              <a:ahLst/>
              <a:cxnLst/>
              <a:rect l="l" t="t" r="r" b="b"/>
              <a:pathLst>
                <a:path w="8568" h="13933" extrusionOk="0">
                  <a:moveTo>
                    <a:pt x="6917" y="1"/>
                  </a:moveTo>
                  <a:lnTo>
                    <a:pt x="3634" y="3670"/>
                  </a:lnTo>
                  <a:cubicBezTo>
                    <a:pt x="3634" y="3670"/>
                    <a:pt x="1" y="7740"/>
                    <a:pt x="990" y="9762"/>
                  </a:cubicBezTo>
                  <a:cubicBezTo>
                    <a:pt x="1726" y="11267"/>
                    <a:pt x="3514" y="13932"/>
                    <a:pt x="4525" y="13932"/>
                  </a:cubicBezTo>
                  <a:cubicBezTo>
                    <a:pt x="4872" y="13932"/>
                    <a:pt x="5127" y="13618"/>
                    <a:pt x="5217" y="12834"/>
                  </a:cubicBezTo>
                  <a:cubicBezTo>
                    <a:pt x="5568" y="9771"/>
                    <a:pt x="7165" y="7491"/>
                    <a:pt x="6460" y="5947"/>
                  </a:cubicBezTo>
                  <a:cubicBezTo>
                    <a:pt x="5753" y="4404"/>
                    <a:pt x="8568" y="1659"/>
                    <a:pt x="8568" y="1659"/>
                  </a:cubicBezTo>
                  <a:lnTo>
                    <a:pt x="6917"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445375" y="2800725"/>
              <a:ext cx="459825" cy="1000375"/>
            </a:xfrm>
            <a:custGeom>
              <a:avLst/>
              <a:gdLst/>
              <a:ahLst/>
              <a:cxnLst/>
              <a:rect l="l" t="t" r="r" b="b"/>
              <a:pathLst>
                <a:path w="18393" h="40015" extrusionOk="0">
                  <a:moveTo>
                    <a:pt x="14926" y="1"/>
                  </a:moveTo>
                  <a:cubicBezTo>
                    <a:pt x="13368" y="1"/>
                    <a:pt x="12022" y="1085"/>
                    <a:pt x="11692" y="2607"/>
                  </a:cubicBezTo>
                  <a:lnTo>
                    <a:pt x="7793" y="20556"/>
                  </a:lnTo>
                  <a:lnTo>
                    <a:pt x="2255" y="29451"/>
                  </a:lnTo>
                  <a:cubicBezTo>
                    <a:pt x="1" y="33072"/>
                    <a:pt x="1443" y="37978"/>
                    <a:pt x="5412" y="39540"/>
                  </a:cubicBezTo>
                  <a:cubicBezTo>
                    <a:pt x="6233" y="39863"/>
                    <a:pt x="7073" y="40015"/>
                    <a:pt x="7895" y="40015"/>
                  </a:cubicBezTo>
                  <a:cubicBezTo>
                    <a:pt x="11097" y="40015"/>
                    <a:pt x="14037" y="37718"/>
                    <a:pt x="14590" y="34316"/>
                  </a:cubicBezTo>
                  <a:lnTo>
                    <a:pt x="16587" y="22041"/>
                  </a:lnTo>
                  <a:lnTo>
                    <a:pt x="18220" y="3601"/>
                  </a:lnTo>
                  <a:cubicBezTo>
                    <a:pt x="18393" y="1667"/>
                    <a:pt x="16868" y="1"/>
                    <a:pt x="14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930525" y="2326125"/>
              <a:ext cx="176250" cy="258850"/>
            </a:xfrm>
            <a:custGeom>
              <a:avLst/>
              <a:gdLst/>
              <a:ahLst/>
              <a:cxnLst/>
              <a:rect l="l" t="t" r="r" b="b"/>
              <a:pathLst>
                <a:path w="7050" h="10354" extrusionOk="0">
                  <a:moveTo>
                    <a:pt x="3921" y="1"/>
                  </a:moveTo>
                  <a:cubicBezTo>
                    <a:pt x="2414" y="1"/>
                    <a:pt x="1122" y="1143"/>
                    <a:pt x="967" y="2675"/>
                  </a:cubicBezTo>
                  <a:cubicBezTo>
                    <a:pt x="879" y="3538"/>
                    <a:pt x="1178" y="4347"/>
                    <a:pt x="1715" y="4947"/>
                  </a:cubicBezTo>
                  <a:cubicBezTo>
                    <a:pt x="875" y="5374"/>
                    <a:pt x="261" y="6199"/>
                    <a:pt x="160" y="7206"/>
                  </a:cubicBezTo>
                  <a:cubicBezTo>
                    <a:pt x="0" y="8777"/>
                    <a:pt x="1145" y="10180"/>
                    <a:pt x="2716" y="10339"/>
                  </a:cubicBezTo>
                  <a:cubicBezTo>
                    <a:pt x="2814" y="10348"/>
                    <a:pt x="2911" y="10353"/>
                    <a:pt x="3008" y="10353"/>
                  </a:cubicBezTo>
                  <a:cubicBezTo>
                    <a:pt x="4235" y="10353"/>
                    <a:pt x="5311" y="9565"/>
                    <a:pt x="5703" y="8430"/>
                  </a:cubicBezTo>
                  <a:cubicBezTo>
                    <a:pt x="5832" y="8054"/>
                    <a:pt x="6035" y="7708"/>
                    <a:pt x="6300" y="7412"/>
                  </a:cubicBezTo>
                  <a:cubicBezTo>
                    <a:pt x="6646" y="7025"/>
                    <a:pt x="6862" y="6539"/>
                    <a:pt x="6914" y="6022"/>
                  </a:cubicBezTo>
                  <a:cubicBezTo>
                    <a:pt x="6946" y="5705"/>
                    <a:pt x="6915" y="5384"/>
                    <a:pt x="6823" y="5080"/>
                  </a:cubicBezTo>
                  <a:cubicBezTo>
                    <a:pt x="6690" y="4642"/>
                    <a:pt x="6683" y="4174"/>
                    <a:pt x="6800" y="3732"/>
                  </a:cubicBezTo>
                  <a:cubicBezTo>
                    <a:pt x="6840" y="3582"/>
                    <a:pt x="6868" y="3428"/>
                    <a:pt x="6883" y="3274"/>
                  </a:cubicBezTo>
                  <a:cubicBezTo>
                    <a:pt x="7049" y="1639"/>
                    <a:pt x="5859" y="181"/>
                    <a:pt x="4225" y="16"/>
                  </a:cubicBezTo>
                  <a:cubicBezTo>
                    <a:pt x="4123" y="6"/>
                    <a:pt x="4021" y="1"/>
                    <a:pt x="3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586950" y="5037650"/>
              <a:ext cx="103600" cy="193325"/>
            </a:xfrm>
            <a:custGeom>
              <a:avLst/>
              <a:gdLst/>
              <a:ahLst/>
              <a:cxnLst/>
              <a:rect l="l" t="t" r="r" b="b"/>
              <a:pathLst>
                <a:path w="4144" h="7733" extrusionOk="0">
                  <a:moveTo>
                    <a:pt x="1935" y="1"/>
                  </a:moveTo>
                  <a:cubicBezTo>
                    <a:pt x="843" y="1"/>
                    <a:pt x="0" y="1434"/>
                    <a:pt x="91" y="4057"/>
                  </a:cubicBezTo>
                  <a:cubicBezTo>
                    <a:pt x="176" y="6445"/>
                    <a:pt x="420" y="7554"/>
                    <a:pt x="969" y="7719"/>
                  </a:cubicBezTo>
                  <a:cubicBezTo>
                    <a:pt x="1000" y="7728"/>
                    <a:pt x="1031" y="7732"/>
                    <a:pt x="1064" y="7732"/>
                  </a:cubicBezTo>
                  <a:cubicBezTo>
                    <a:pt x="1645" y="7732"/>
                    <a:pt x="2418" y="6233"/>
                    <a:pt x="3069" y="4065"/>
                  </a:cubicBezTo>
                  <a:cubicBezTo>
                    <a:pt x="3755" y="1777"/>
                    <a:pt x="4144" y="490"/>
                    <a:pt x="2245" y="38"/>
                  </a:cubicBezTo>
                  <a:cubicBezTo>
                    <a:pt x="2140" y="13"/>
                    <a:pt x="2036"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646450" y="4986375"/>
              <a:ext cx="115700" cy="102125"/>
            </a:xfrm>
            <a:custGeom>
              <a:avLst/>
              <a:gdLst/>
              <a:ahLst/>
              <a:cxnLst/>
              <a:rect l="l" t="t" r="r" b="b"/>
              <a:pathLst>
                <a:path w="4628" h="4085" extrusionOk="0">
                  <a:moveTo>
                    <a:pt x="2572" y="0"/>
                  </a:moveTo>
                  <a:lnTo>
                    <a:pt x="1" y="1250"/>
                  </a:lnTo>
                  <a:lnTo>
                    <a:pt x="2926" y="3823"/>
                  </a:lnTo>
                  <a:cubicBezTo>
                    <a:pt x="3109" y="3997"/>
                    <a:pt x="3345" y="4085"/>
                    <a:pt x="3580" y="4085"/>
                  </a:cubicBezTo>
                  <a:cubicBezTo>
                    <a:pt x="3813" y="4085"/>
                    <a:pt x="4046" y="3999"/>
                    <a:pt x="4228" y="3828"/>
                  </a:cubicBezTo>
                  <a:cubicBezTo>
                    <a:pt x="4592" y="3487"/>
                    <a:pt x="4628" y="2921"/>
                    <a:pt x="4311" y="2536"/>
                  </a:cubicBezTo>
                  <a:lnTo>
                    <a:pt x="2572"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345350" y="3289025"/>
              <a:ext cx="770850" cy="1738175"/>
            </a:xfrm>
            <a:custGeom>
              <a:avLst/>
              <a:gdLst/>
              <a:ahLst/>
              <a:cxnLst/>
              <a:rect l="l" t="t" r="r" b="b"/>
              <a:pathLst>
                <a:path w="30834" h="69527" extrusionOk="0">
                  <a:moveTo>
                    <a:pt x="13952" y="1"/>
                  </a:moveTo>
                  <a:cubicBezTo>
                    <a:pt x="13947" y="1"/>
                    <a:pt x="13941" y="1"/>
                    <a:pt x="13936" y="1"/>
                  </a:cubicBezTo>
                  <a:lnTo>
                    <a:pt x="10761" y="3"/>
                  </a:lnTo>
                  <a:cubicBezTo>
                    <a:pt x="10761" y="3"/>
                    <a:pt x="1" y="27286"/>
                    <a:pt x="2346" y="37009"/>
                  </a:cubicBezTo>
                  <a:cubicBezTo>
                    <a:pt x="4513" y="45990"/>
                    <a:pt x="24980" y="66563"/>
                    <a:pt x="27494" y="69307"/>
                  </a:cubicBezTo>
                  <a:cubicBezTo>
                    <a:pt x="27622" y="69449"/>
                    <a:pt x="27802" y="69526"/>
                    <a:pt x="27985" y="69526"/>
                  </a:cubicBezTo>
                  <a:cubicBezTo>
                    <a:pt x="28059" y="69526"/>
                    <a:pt x="28134" y="69514"/>
                    <a:pt x="28207" y="69487"/>
                  </a:cubicBezTo>
                  <a:cubicBezTo>
                    <a:pt x="29398" y="69051"/>
                    <a:pt x="29952" y="68529"/>
                    <a:pt x="30671" y="67673"/>
                  </a:cubicBezTo>
                  <a:cubicBezTo>
                    <a:pt x="30834" y="67482"/>
                    <a:pt x="30834" y="67199"/>
                    <a:pt x="30719" y="66977"/>
                  </a:cubicBezTo>
                  <a:cubicBezTo>
                    <a:pt x="29101" y="63849"/>
                    <a:pt x="15367" y="39766"/>
                    <a:pt x="15333" y="35387"/>
                  </a:cubicBezTo>
                  <a:cubicBezTo>
                    <a:pt x="15302" y="31182"/>
                    <a:pt x="22127" y="23082"/>
                    <a:pt x="24815" y="17874"/>
                  </a:cubicBezTo>
                  <a:cubicBezTo>
                    <a:pt x="26112" y="15369"/>
                    <a:pt x="26505" y="12495"/>
                    <a:pt x="25929" y="9734"/>
                  </a:cubicBezTo>
                  <a:cubicBezTo>
                    <a:pt x="24743" y="4063"/>
                    <a:pt x="19744" y="1"/>
                    <a:pt x="13952" y="1"/>
                  </a:cubicBezTo>
                  <a:close/>
                </a:path>
              </a:pathLst>
            </a:custGeom>
            <a:solidFill>
              <a:srgbClr val="7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884125" y="5147550"/>
              <a:ext cx="199600" cy="101050"/>
            </a:xfrm>
            <a:custGeom>
              <a:avLst/>
              <a:gdLst/>
              <a:ahLst/>
              <a:cxnLst/>
              <a:rect l="l" t="t" r="r" b="b"/>
              <a:pathLst>
                <a:path w="7984" h="4042" extrusionOk="0">
                  <a:moveTo>
                    <a:pt x="5919" y="1"/>
                  </a:moveTo>
                  <a:cubicBezTo>
                    <a:pt x="5135" y="1"/>
                    <a:pt x="4101" y="325"/>
                    <a:pt x="2899" y="1049"/>
                  </a:cubicBezTo>
                  <a:cubicBezTo>
                    <a:pt x="852" y="2281"/>
                    <a:pt x="0" y="3033"/>
                    <a:pt x="123" y="3593"/>
                  </a:cubicBezTo>
                  <a:cubicBezTo>
                    <a:pt x="190" y="3899"/>
                    <a:pt x="673" y="4042"/>
                    <a:pt x="1438" y="4042"/>
                  </a:cubicBezTo>
                  <a:cubicBezTo>
                    <a:pt x="2180" y="4042"/>
                    <a:pt x="3188" y="3907"/>
                    <a:pt x="4337" y="3656"/>
                  </a:cubicBezTo>
                  <a:cubicBezTo>
                    <a:pt x="6672" y="3146"/>
                    <a:pt x="7984" y="2861"/>
                    <a:pt x="7458" y="981"/>
                  </a:cubicBezTo>
                  <a:cubicBezTo>
                    <a:pt x="7283" y="355"/>
                    <a:pt x="6738" y="1"/>
                    <a:pt x="5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782025" y="5069500"/>
              <a:ext cx="68000" cy="119775"/>
            </a:xfrm>
            <a:custGeom>
              <a:avLst/>
              <a:gdLst/>
              <a:ahLst/>
              <a:cxnLst/>
              <a:rect l="l" t="t" r="r" b="b"/>
              <a:pathLst>
                <a:path w="2720" h="4791" extrusionOk="0">
                  <a:moveTo>
                    <a:pt x="2719" y="1"/>
                  </a:moveTo>
                  <a:lnTo>
                    <a:pt x="1" y="885"/>
                  </a:lnTo>
                  <a:lnTo>
                    <a:pt x="509" y="3916"/>
                  </a:lnTo>
                  <a:cubicBezTo>
                    <a:pt x="547" y="4411"/>
                    <a:pt x="958" y="4790"/>
                    <a:pt x="1452" y="4790"/>
                  </a:cubicBezTo>
                  <a:cubicBezTo>
                    <a:pt x="1456" y="4790"/>
                    <a:pt x="1460" y="4790"/>
                    <a:pt x="1465" y="4790"/>
                  </a:cubicBezTo>
                  <a:cubicBezTo>
                    <a:pt x="1968" y="4784"/>
                    <a:pt x="2378" y="4385"/>
                    <a:pt x="2398" y="3883"/>
                  </a:cubicBezTo>
                  <a:lnTo>
                    <a:pt x="271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041775" y="3215000"/>
              <a:ext cx="668175" cy="1884675"/>
            </a:xfrm>
            <a:custGeom>
              <a:avLst/>
              <a:gdLst/>
              <a:ahLst/>
              <a:cxnLst/>
              <a:rect l="l" t="t" r="r" b="b"/>
              <a:pathLst>
                <a:path w="26727" h="75387" extrusionOk="0">
                  <a:moveTo>
                    <a:pt x="0" y="0"/>
                  </a:moveTo>
                  <a:cubicBezTo>
                    <a:pt x="1" y="1"/>
                    <a:pt x="4707" y="50701"/>
                    <a:pt x="10044" y="74756"/>
                  </a:cubicBezTo>
                  <a:cubicBezTo>
                    <a:pt x="10084" y="74932"/>
                    <a:pt x="10216" y="75074"/>
                    <a:pt x="10391" y="75125"/>
                  </a:cubicBezTo>
                  <a:cubicBezTo>
                    <a:pt x="10993" y="75298"/>
                    <a:pt x="11467" y="75386"/>
                    <a:pt x="11945" y="75386"/>
                  </a:cubicBezTo>
                  <a:cubicBezTo>
                    <a:pt x="12323" y="75386"/>
                    <a:pt x="12704" y="75331"/>
                    <a:pt x="13154" y="75219"/>
                  </a:cubicBezTo>
                  <a:cubicBezTo>
                    <a:pt x="13352" y="75171"/>
                    <a:pt x="13495" y="74992"/>
                    <a:pt x="13517" y="74789"/>
                  </a:cubicBezTo>
                  <a:lnTo>
                    <a:pt x="19282" y="22020"/>
                  </a:lnTo>
                  <a:cubicBezTo>
                    <a:pt x="19282" y="22020"/>
                    <a:pt x="26726" y="10472"/>
                    <a:pt x="12162" y="41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203500" y="2654675"/>
              <a:ext cx="595250" cy="697250"/>
            </a:xfrm>
            <a:custGeom>
              <a:avLst/>
              <a:gdLst/>
              <a:ahLst/>
              <a:cxnLst/>
              <a:rect l="l" t="t" r="r" b="b"/>
              <a:pathLst>
                <a:path w="23810" h="27890" extrusionOk="0">
                  <a:moveTo>
                    <a:pt x="10746" y="1"/>
                  </a:moveTo>
                  <a:cubicBezTo>
                    <a:pt x="10537" y="1"/>
                    <a:pt x="10334" y="7"/>
                    <a:pt x="10140" y="20"/>
                  </a:cubicBezTo>
                  <a:cubicBezTo>
                    <a:pt x="3195" y="471"/>
                    <a:pt x="1274" y="8151"/>
                    <a:pt x="788" y="11777"/>
                  </a:cubicBezTo>
                  <a:cubicBezTo>
                    <a:pt x="0" y="17659"/>
                    <a:pt x="4770" y="26631"/>
                    <a:pt x="4770" y="26631"/>
                  </a:cubicBezTo>
                  <a:cubicBezTo>
                    <a:pt x="6770" y="27556"/>
                    <a:pt x="8806" y="27890"/>
                    <a:pt x="10701" y="27890"/>
                  </a:cubicBezTo>
                  <a:cubicBezTo>
                    <a:pt x="15581" y="27890"/>
                    <a:pt x="19527" y="25680"/>
                    <a:pt x="19528" y="25680"/>
                  </a:cubicBezTo>
                  <a:cubicBezTo>
                    <a:pt x="23616" y="19931"/>
                    <a:pt x="23597" y="13836"/>
                    <a:pt x="23696" y="8939"/>
                  </a:cubicBezTo>
                  <a:cubicBezTo>
                    <a:pt x="23809" y="3263"/>
                    <a:pt x="15514" y="1"/>
                    <a:pt x="10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2968350" y="2507450"/>
              <a:ext cx="122350" cy="261900"/>
            </a:xfrm>
            <a:custGeom>
              <a:avLst/>
              <a:gdLst/>
              <a:ahLst/>
              <a:cxnLst/>
              <a:rect l="l" t="t" r="r" b="b"/>
              <a:pathLst>
                <a:path w="4894" h="10476" extrusionOk="0">
                  <a:moveTo>
                    <a:pt x="22" y="0"/>
                  </a:moveTo>
                  <a:lnTo>
                    <a:pt x="3" y="8036"/>
                  </a:lnTo>
                  <a:cubicBezTo>
                    <a:pt x="0" y="9381"/>
                    <a:pt x="1088" y="10473"/>
                    <a:pt x="2433" y="10476"/>
                  </a:cubicBezTo>
                  <a:cubicBezTo>
                    <a:pt x="2435" y="10476"/>
                    <a:pt x="2438" y="10476"/>
                    <a:pt x="2440" y="10476"/>
                  </a:cubicBezTo>
                  <a:cubicBezTo>
                    <a:pt x="3782" y="10476"/>
                    <a:pt x="4870" y="9389"/>
                    <a:pt x="4874" y="8047"/>
                  </a:cubicBezTo>
                  <a:lnTo>
                    <a:pt x="4893" y="12"/>
                  </a:lnTo>
                  <a:lnTo>
                    <a:pt x="22" y="0"/>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2968200" y="2520000"/>
              <a:ext cx="116150" cy="156250"/>
            </a:xfrm>
            <a:custGeom>
              <a:avLst/>
              <a:gdLst/>
              <a:ahLst/>
              <a:cxnLst/>
              <a:rect l="l" t="t" r="r" b="b"/>
              <a:pathLst>
                <a:path w="4646" h="6250" extrusionOk="0">
                  <a:moveTo>
                    <a:pt x="15" y="0"/>
                  </a:moveTo>
                  <a:lnTo>
                    <a:pt x="1" y="6250"/>
                  </a:lnTo>
                  <a:cubicBezTo>
                    <a:pt x="2235" y="6185"/>
                    <a:pt x="4270" y="3706"/>
                    <a:pt x="4539" y="1453"/>
                  </a:cubicBezTo>
                  <a:lnTo>
                    <a:pt x="4646" y="554"/>
                  </a:lnTo>
                  <a:lnTo>
                    <a:pt x="15" y="0"/>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3053550" y="2406650"/>
              <a:ext cx="204800" cy="248275"/>
            </a:xfrm>
            <a:custGeom>
              <a:avLst/>
              <a:gdLst/>
              <a:ahLst/>
              <a:cxnLst/>
              <a:rect l="l" t="t" r="r" b="b"/>
              <a:pathLst>
                <a:path w="8192" h="9931" extrusionOk="0">
                  <a:moveTo>
                    <a:pt x="0" y="0"/>
                  </a:moveTo>
                  <a:lnTo>
                    <a:pt x="350" y="5408"/>
                  </a:lnTo>
                  <a:cubicBezTo>
                    <a:pt x="488" y="7510"/>
                    <a:pt x="2402" y="9930"/>
                    <a:pt x="3346" y="9930"/>
                  </a:cubicBezTo>
                  <a:cubicBezTo>
                    <a:pt x="3358" y="9930"/>
                    <a:pt x="3369" y="9930"/>
                    <a:pt x="3380" y="9929"/>
                  </a:cubicBezTo>
                  <a:cubicBezTo>
                    <a:pt x="5507" y="9790"/>
                    <a:pt x="8192" y="7032"/>
                    <a:pt x="8052" y="4904"/>
                  </a:cubicBezTo>
                  <a:lnTo>
                    <a:pt x="7765" y="514"/>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2860825" y="2436775"/>
              <a:ext cx="46925" cy="86150"/>
            </a:xfrm>
            <a:custGeom>
              <a:avLst/>
              <a:gdLst/>
              <a:ahLst/>
              <a:cxnLst/>
              <a:rect l="l" t="t" r="r" b="b"/>
              <a:pathLst>
                <a:path w="1877" h="3446" extrusionOk="0">
                  <a:moveTo>
                    <a:pt x="112" y="0"/>
                  </a:moveTo>
                  <a:cubicBezTo>
                    <a:pt x="75" y="0"/>
                    <a:pt x="38" y="2"/>
                    <a:pt x="1" y="4"/>
                  </a:cubicBezTo>
                  <a:lnTo>
                    <a:pt x="226" y="3446"/>
                  </a:lnTo>
                  <a:cubicBezTo>
                    <a:pt x="1166" y="3384"/>
                    <a:pt x="1876" y="2564"/>
                    <a:pt x="1814" y="1614"/>
                  </a:cubicBezTo>
                  <a:cubicBezTo>
                    <a:pt x="1755" y="701"/>
                    <a:pt x="1003" y="0"/>
                    <a:pt x="112" y="0"/>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3052950" y="2407025"/>
              <a:ext cx="201975" cy="78000"/>
            </a:xfrm>
            <a:custGeom>
              <a:avLst/>
              <a:gdLst/>
              <a:ahLst/>
              <a:cxnLst/>
              <a:rect l="l" t="t" r="r" b="b"/>
              <a:pathLst>
                <a:path w="8079" h="3120" extrusionOk="0">
                  <a:moveTo>
                    <a:pt x="6493" y="1"/>
                  </a:moveTo>
                  <a:lnTo>
                    <a:pt x="0" y="426"/>
                  </a:lnTo>
                  <a:lnTo>
                    <a:pt x="2" y="449"/>
                  </a:lnTo>
                  <a:cubicBezTo>
                    <a:pt x="40" y="1024"/>
                    <a:pt x="517" y="1476"/>
                    <a:pt x="1068" y="1476"/>
                  </a:cubicBezTo>
                  <a:cubicBezTo>
                    <a:pt x="1139" y="1476"/>
                    <a:pt x="1211" y="1469"/>
                    <a:pt x="1283" y="1453"/>
                  </a:cubicBezTo>
                  <a:lnTo>
                    <a:pt x="1289" y="1451"/>
                  </a:lnTo>
                  <a:cubicBezTo>
                    <a:pt x="1535" y="1395"/>
                    <a:pt x="1784" y="1368"/>
                    <a:pt x="2032" y="1368"/>
                  </a:cubicBezTo>
                  <a:cubicBezTo>
                    <a:pt x="2798" y="1368"/>
                    <a:pt x="3559" y="1624"/>
                    <a:pt x="4196" y="2072"/>
                  </a:cubicBezTo>
                  <a:cubicBezTo>
                    <a:pt x="4758" y="2470"/>
                    <a:pt x="5429" y="2681"/>
                    <a:pt x="6116" y="2681"/>
                  </a:cubicBezTo>
                  <a:cubicBezTo>
                    <a:pt x="6192" y="2681"/>
                    <a:pt x="6268" y="2679"/>
                    <a:pt x="6345" y="2673"/>
                  </a:cubicBezTo>
                  <a:cubicBezTo>
                    <a:pt x="6384" y="2671"/>
                    <a:pt x="6424" y="2669"/>
                    <a:pt x="6464" y="2669"/>
                  </a:cubicBezTo>
                  <a:cubicBezTo>
                    <a:pt x="6769" y="2669"/>
                    <a:pt x="7068" y="2748"/>
                    <a:pt x="7327" y="2912"/>
                  </a:cubicBezTo>
                  <a:cubicBezTo>
                    <a:pt x="7471" y="3002"/>
                    <a:pt x="7627" y="3071"/>
                    <a:pt x="7791" y="3119"/>
                  </a:cubicBezTo>
                  <a:cubicBezTo>
                    <a:pt x="8079" y="2291"/>
                    <a:pt x="7464" y="1429"/>
                    <a:pt x="6590" y="1429"/>
                  </a:cubicBezTo>
                  <a:cubicBezTo>
                    <a:pt x="6589" y="1429"/>
                    <a:pt x="6587" y="1429"/>
                    <a:pt x="6586" y="1429"/>
                  </a:cubicBezTo>
                  <a:lnTo>
                    <a:pt x="6493"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3156375" y="2252825"/>
              <a:ext cx="383700" cy="216875"/>
            </a:xfrm>
            <a:custGeom>
              <a:avLst/>
              <a:gdLst/>
              <a:ahLst/>
              <a:cxnLst/>
              <a:rect l="l" t="t" r="r" b="b"/>
              <a:pathLst>
                <a:path w="15348" h="8675" extrusionOk="0">
                  <a:moveTo>
                    <a:pt x="2049" y="1"/>
                  </a:moveTo>
                  <a:cubicBezTo>
                    <a:pt x="1748" y="1"/>
                    <a:pt x="1444" y="68"/>
                    <a:pt x="1162" y="205"/>
                  </a:cubicBezTo>
                  <a:cubicBezTo>
                    <a:pt x="444" y="557"/>
                    <a:pt x="1" y="1298"/>
                    <a:pt x="30" y="2096"/>
                  </a:cubicBezTo>
                  <a:lnTo>
                    <a:pt x="29" y="2097"/>
                  </a:lnTo>
                  <a:cubicBezTo>
                    <a:pt x="124" y="4658"/>
                    <a:pt x="2211" y="6697"/>
                    <a:pt x="4707" y="6697"/>
                  </a:cubicBezTo>
                  <a:cubicBezTo>
                    <a:pt x="4838" y="6697"/>
                    <a:pt x="4969" y="6691"/>
                    <a:pt x="5102" y="6680"/>
                  </a:cubicBezTo>
                  <a:cubicBezTo>
                    <a:pt x="5182" y="6673"/>
                    <a:pt x="5289" y="6669"/>
                    <a:pt x="5417" y="6669"/>
                  </a:cubicBezTo>
                  <a:cubicBezTo>
                    <a:pt x="6158" y="6669"/>
                    <a:pt x="7588" y="6811"/>
                    <a:pt x="8407" y="7385"/>
                  </a:cubicBezTo>
                  <a:cubicBezTo>
                    <a:pt x="9044" y="7835"/>
                    <a:pt x="9805" y="8077"/>
                    <a:pt x="10584" y="8077"/>
                  </a:cubicBezTo>
                  <a:cubicBezTo>
                    <a:pt x="10644" y="8077"/>
                    <a:pt x="10705" y="8075"/>
                    <a:pt x="10766" y="8072"/>
                  </a:cubicBezTo>
                  <a:cubicBezTo>
                    <a:pt x="10813" y="8070"/>
                    <a:pt x="10860" y="8069"/>
                    <a:pt x="10906" y="8069"/>
                  </a:cubicBezTo>
                  <a:cubicBezTo>
                    <a:pt x="11279" y="8069"/>
                    <a:pt x="11650" y="8141"/>
                    <a:pt x="11965" y="8339"/>
                  </a:cubicBezTo>
                  <a:cubicBezTo>
                    <a:pt x="12313" y="8558"/>
                    <a:pt x="12716" y="8674"/>
                    <a:pt x="13126" y="8674"/>
                  </a:cubicBezTo>
                  <a:cubicBezTo>
                    <a:pt x="13178" y="8674"/>
                    <a:pt x="13230" y="8673"/>
                    <a:pt x="13282" y="8669"/>
                  </a:cubicBezTo>
                  <a:cubicBezTo>
                    <a:pt x="14455" y="8592"/>
                    <a:pt x="15348" y="7639"/>
                    <a:pt x="15276" y="6539"/>
                  </a:cubicBezTo>
                  <a:cubicBezTo>
                    <a:pt x="15253" y="6189"/>
                    <a:pt x="15132" y="5855"/>
                    <a:pt x="14926" y="5571"/>
                  </a:cubicBezTo>
                  <a:cubicBezTo>
                    <a:pt x="14650" y="5185"/>
                    <a:pt x="14444" y="4749"/>
                    <a:pt x="14449" y="4276"/>
                  </a:cubicBezTo>
                  <a:cubicBezTo>
                    <a:pt x="14456" y="3679"/>
                    <a:pt x="14324" y="3054"/>
                    <a:pt x="14025" y="2432"/>
                  </a:cubicBezTo>
                  <a:cubicBezTo>
                    <a:pt x="13490" y="1322"/>
                    <a:pt x="12384" y="595"/>
                    <a:pt x="11162" y="431"/>
                  </a:cubicBezTo>
                  <a:lnTo>
                    <a:pt x="11115" y="425"/>
                  </a:lnTo>
                  <a:lnTo>
                    <a:pt x="11096" y="423"/>
                  </a:lnTo>
                  <a:cubicBezTo>
                    <a:pt x="10801" y="384"/>
                    <a:pt x="10506" y="365"/>
                    <a:pt x="10212" y="365"/>
                  </a:cubicBezTo>
                  <a:cubicBezTo>
                    <a:pt x="8989" y="365"/>
                    <a:pt x="7793" y="694"/>
                    <a:pt x="6697" y="1282"/>
                  </a:cubicBezTo>
                  <a:cubicBezTo>
                    <a:pt x="6403" y="1441"/>
                    <a:pt x="6084" y="1511"/>
                    <a:pt x="5757" y="1511"/>
                  </a:cubicBezTo>
                  <a:cubicBezTo>
                    <a:pt x="4938" y="1511"/>
                    <a:pt x="4061" y="1072"/>
                    <a:pt x="3350" y="475"/>
                  </a:cubicBezTo>
                  <a:cubicBezTo>
                    <a:pt x="2979" y="162"/>
                    <a:pt x="2516"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233475" y="3099375"/>
              <a:ext cx="190275" cy="56150"/>
            </a:xfrm>
            <a:custGeom>
              <a:avLst/>
              <a:gdLst/>
              <a:ahLst/>
              <a:cxnLst/>
              <a:rect l="l" t="t" r="r" b="b"/>
              <a:pathLst>
                <a:path w="7611" h="2246" extrusionOk="0">
                  <a:moveTo>
                    <a:pt x="724" y="1"/>
                  </a:moveTo>
                  <a:cubicBezTo>
                    <a:pt x="324" y="1"/>
                    <a:pt x="1" y="324"/>
                    <a:pt x="1" y="724"/>
                  </a:cubicBezTo>
                  <a:lnTo>
                    <a:pt x="1" y="2245"/>
                  </a:lnTo>
                  <a:lnTo>
                    <a:pt x="7611" y="2245"/>
                  </a:lnTo>
                  <a:lnTo>
                    <a:pt x="7611" y="724"/>
                  </a:lnTo>
                  <a:cubicBezTo>
                    <a:pt x="7611" y="324"/>
                    <a:pt x="7287" y="1"/>
                    <a:pt x="6888" y="1"/>
                  </a:cubicBezTo>
                  <a:close/>
                </a:path>
              </a:pathLst>
            </a:custGeom>
            <a:solidFill>
              <a:srgbClr val="A5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250575" y="3162950"/>
              <a:ext cx="224500" cy="303575"/>
            </a:xfrm>
            <a:custGeom>
              <a:avLst/>
              <a:gdLst/>
              <a:ahLst/>
              <a:cxnLst/>
              <a:rect l="l" t="t" r="r" b="b"/>
              <a:pathLst>
                <a:path w="8980" h="12143" extrusionOk="0">
                  <a:moveTo>
                    <a:pt x="0" y="0"/>
                  </a:moveTo>
                  <a:lnTo>
                    <a:pt x="1287" y="11379"/>
                  </a:lnTo>
                  <a:cubicBezTo>
                    <a:pt x="1335" y="11815"/>
                    <a:pt x="1703" y="12143"/>
                    <a:pt x="2141" y="12143"/>
                  </a:cubicBezTo>
                  <a:lnTo>
                    <a:pt x="6837" y="12143"/>
                  </a:lnTo>
                  <a:cubicBezTo>
                    <a:pt x="7276" y="12143"/>
                    <a:pt x="7643" y="11813"/>
                    <a:pt x="7693" y="11379"/>
                  </a:cubicBezTo>
                  <a:lnTo>
                    <a:pt x="8980" y="0"/>
                  </a:lnTo>
                  <a:close/>
                </a:path>
              </a:pathLst>
            </a:custGeom>
            <a:solidFill>
              <a:srgbClr val="FFE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250575" y="3162950"/>
              <a:ext cx="224500" cy="303575"/>
            </a:xfrm>
            <a:custGeom>
              <a:avLst/>
              <a:gdLst/>
              <a:ahLst/>
              <a:cxnLst/>
              <a:rect l="l" t="t" r="r" b="b"/>
              <a:pathLst>
                <a:path w="8980" h="12143" extrusionOk="0">
                  <a:moveTo>
                    <a:pt x="0" y="0"/>
                  </a:moveTo>
                  <a:lnTo>
                    <a:pt x="211" y="1864"/>
                  </a:lnTo>
                  <a:lnTo>
                    <a:pt x="3502" y="1864"/>
                  </a:lnTo>
                  <a:cubicBezTo>
                    <a:pt x="5141" y="1864"/>
                    <a:pt x="6414" y="3290"/>
                    <a:pt x="6231" y="4919"/>
                  </a:cubicBezTo>
                  <a:lnTo>
                    <a:pt x="5414" y="12143"/>
                  </a:lnTo>
                  <a:lnTo>
                    <a:pt x="6837" y="12143"/>
                  </a:lnTo>
                  <a:cubicBezTo>
                    <a:pt x="7276" y="12143"/>
                    <a:pt x="7645" y="11815"/>
                    <a:pt x="7693" y="11379"/>
                  </a:cubicBezTo>
                  <a:lnTo>
                    <a:pt x="8980" y="0"/>
                  </a:lnTo>
                  <a:close/>
                </a:path>
              </a:pathLst>
            </a:custGeom>
            <a:solidFill>
              <a:srgbClr val="FA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272475" y="3129800"/>
              <a:ext cx="268275" cy="51375"/>
            </a:xfrm>
            <a:custGeom>
              <a:avLst/>
              <a:gdLst/>
              <a:ahLst/>
              <a:cxnLst/>
              <a:rect l="l" t="t" r="r" b="b"/>
              <a:pathLst>
                <a:path w="10731" h="2055" extrusionOk="0">
                  <a:moveTo>
                    <a:pt x="382" y="0"/>
                  </a:moveTo>
                  <a:cubicBezTo>
                    <a:pt x="171" y="0"/>
                    <a:pt x="1" y="171"/>
                    <a:pt x="1" y="381"/>
                  </a:cubicBezTo>
                  <a:lnTo>
                    <a:pt x="1" y="1675"/>
                  </a:lnTo>
                  <a:cubicBezTo>
                    <a:pt x="1" y="1884"/>
                    <a:pt x="171" y="2054"/>
                    <a:pt x="382" y="2054"/>
                  </a:cubicBezTo>
                  <a:lnTo>
                    <a:pt x="10350" y="2054"/>
                  </a:lnTo>
                  <a:cubicBezTo>
                    <a:pt x="10560" y="2054"/>
                    <a:pt x="10731" y="1884"/>
                    <a:pt x="10731" y="1675"/>
                  </a:cubicBezTo>
                  <a:lnTo>
                    <a:pt x="10731" y="381"/>
                  </a:lnTo>
                  <a:cubicBezTo>
                    <a:pt x="10731" y="171"/>
                    <a:pt x="10560" y="1"/>
                    <a:pt x="10350" y="1"/>
                  </a:cubicBezTo>
                  <a:lnTo>
                    <a:pt x="382" y="1"/>
                  </a:lnTo>
                  <a:lnTo>
                    <a:pt x="382" y="0"/>
                  </a:lnTo>
                  <a:close/>
                </a:path>
              </a:pathLst>
            </a:custGeom>
            <a:solidFill>
              <a:srgbClr val="D27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233475" y="3129825"/>
              <a:ext cx="100850" cy="51375"/>
            </a:xfrm>
            <a:custGeom>
              <a:avLst/>
              <a:gdLst/>
              <a:ahLst/>
              <a:cxnLst/>
              <a:rect l="l" t="t" r="r" b="b"/>
              <a:pathLst>
                <a:path w="4034" h="2055" extrusionOk="0">
                  <a:moveTo>
                    <a:pt x="1" y="0"/>
                  </a:moveTo>
                  <a:lnTo>
                    <a:pt x="1" y="2055"/>
                  </a:lnTo>
                  <a:lnTo>
                    <a:pt x="4034" y="2055"/>
                  </a:lnTo>
                  <a:lnTo>
                    <a:pt x="4034" y="0"/>
                  </a:lnTo>
                  <a:close/>
                </a:path>
              </a:pathLst>
            </a:custGeom>
            <a:solidFill>
              <a:srgbClr val="FA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211600" y="3129825"/>
              <a:ext cx="35225" cy="51375"/>
            </a:xfrm>
            <a:custGeom>
              <a:avLst/>
              <a:gdLst/>
              <a:ahLst/>
              <a:cxnLst/>
              <a:rect l="l" t="t" r="r" b="b"/>
              <a:pathLst>
                <a:path w="1409" h="2055" extrusionOk="0">
                  <a:moveTo>
                    <a:pt x="1" y="0"/>
                  </a:moveTo>
                  <a:lnTo>
                    <a:pt x="1" y="2055"/>
                  </a:lnTo>
                  <a:lnTo>
                    <a:pt x="1409" y="2055"/>
                  </a:lnTo>
                  <a:lnTo>
                    <a:pt x="1409" y="0"/>
                  </a:lnTo>
                  <a:close/>
                </a:path>
              </a:pathLst>
            </a:custGeom>
            <a:solidFill>
              <a:srgbClr val="FAB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188150" y="3256125"/>
              <a:ext cx="264475" cy="170700"/>
            </a:xfrm>
            <a:custGeom>
              <a:avLst/>
              <a:gdLst/>
              <a:ahLst/>
              <a:cxnLst/>
              <a:rect l="l" t="t" r="r" b="b"/>
              <a:pathLst>
                <a:path w="10579" h="6828" extrusionOk="0">
                  <a:moveTo>
                    <a:pt x="5953" y="0"/>
                  </a:moveTo>
                  <a:cubicBezTo>
                    <a:pt x="5502" y="0"/>
                    <a:pt x="5515" y="2875"/>
                    <a:pt x="5445" y="2957"/>
                  </a:cubicBezTo>
                  <a:cubicBezTo>
                    <a:pt x="5241" y="3202"/>
                    <a:pt x="4872" y="3243"/>
                    <a:pt x="4403" y="3243"/>
                  </a:cubicBezTo>
                  <a:cubicBezTo>
                    <a:pt x="4171" y="3243"/>
                    <a:pt x="3914" y="3233"/>
                    <a:pt x="3640" y="3233"/>
                  </a:cubicBezTo>
                  <a:cubicBezTo>
                    <a:pt x="3285" y="3233"/>
                    <a:pt x="2902" y="3250"/>
                    <a:pt x="2507" y="3326"/>
                  </a:cubicBezTo>
                  <a:cubicBezTo>
                    <a:pt x="669" y="3684"/>
                    <a:pt x="1" y="4396"/>
                    <a:pt x="39" y="4623"/>
                  </a:cubicBezTo>
                  <a:cubicBezTo>
                    <a:pt x="146" y="5250"/>
                    <a:pt x="2016" y="6827"/>
                    <a:pt x="3225" y="6827"/>
                  </a:cubicBezTo>
                  <a:cubicBezTo>
                    <a:pt x="3238" y="6827"/>
                    <a:pt x="3251" y="6827"/>
                    <a:pt x="3263" y="6827"/>
                  </a:cubicBezTo>
                  <a:lnTo>
                    <a:pt x="6392" y="6440"/>
                  </a:lnTo>
                  <a:lnTo>
                    <a:pt x="9716" y="6661"/>
                  </a:lnTo>
                  <a:lnTo>
                    <a:pt x="10578" y="4534"/>
                  </a:lnTo>
                  <a:lnTo>
                    <a:pt x="7656" y="3641"/>
                  </a:lnTo>
                  <a:cubicBezTo>
                    <a:pt x="7110" y="3519"/>
                    <a:pt x="7074" y="2925"/>
                    <a:pt x="6828" y="2018"/>
                  </a:cubicBezTo>
                  <a:cubicBezTo>
                    <a:pt x="6423" y="525"/>
                    <a:pt x="6146" y="0"/>
                    <a:pt x="5953"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74950" y="2755575"/>
              <a:ext cx="573225" cy="785750"/>
            </a:xfrm>
            <a:custGeom>
              <a:avLst/>
              <a:gdLst/>
              <a:ahLst/>
              <a:cxnLst/>
              <a:rect l="l" t="t" r="r" b="b"/>
              <a:pathLst>
                <a:path w="22929" h="31430" extrusionOk="0">
                  <a:moveTo>
                    <a:pt x="10991" y="1"/>
                  </a:moveTo>
                  <a:cubicBezTo>
                    <a:pt x="10425" y="1"/>
                    <a:pt x="9851" y="157"/>
                    <a:pt x="9336" y="487"/>
                  </a:cubicBezTo>
                  <a:lnTo>
                    <a:pt x="9336" y="488"/>
                  </a:lnTo>
                  <a:cubicBezTo>
                    <a:pt x="8048" y="1311"/>
                    <a:pt x="7562" y="2957"/>
                    <a:pt x="8194" y="4346"/>
                  </a:cubicBezTo>
                  <a:cubicBezTo>
                    <a:pt x="10155" y="8650"/>
                    <a:pt x="13976" y="17278"/>
                    <a:pt x="13525" y="18150"/>
                  </a:cubicBezTo>
                  <a:cubicBezTo>
                    <a:pt x="12936" y="19293"/>
                    <a:pt x="8906" y="19679"/>
                    <a:pt x="5527" y="19798"/>
                  </a:cubicBezTo>
                  <a:cubicBezTo>
                    <a:pt x="2498" y="19905"/>
                    <a:pt x="36" y="22363"/>
                    <a:pt x="3" y="25394"/>
                  </a:cubicBezTo>
                  <a:cubicBezTo>
                    <a:pt x="1" y="25511"/>
                    <a:pt x="0" y="25629"/>
                    <a:pt x="0" y="25746"/>
                  </a:cubicBezTo>
                  <a:cubicBezTo>
                    <a:pt x="10" y="28906"/>
                    <a:pt x="2609" y="31430"/>
                    <a:pt x="5699" y="31430"/>
                  </a:cubicBezTo>
                  <a:cubicBezTo>
                    <a:pt x="5893" y="31430"/>
                    <a:pt x="6090" y="31420"/>
                    <a:pt x="6288" y="31399"/>
                  </a:cubicBezTo>
                  <a:cubicBezTo>
                    <a:pt x="13815" y="30621"/>
                    <a:pt x="22929" y="26947"/>
                    <a:pt x="22814" y="22297"/>
                  </a:cubicBezTo>
                  <a:cubicBezTo>
                    <a:pt x="22726" y="18748"/>
                    <a:pt x="16655" y="7093"/>
                    <a:pt x="13695" y="1611"/>
                  </a:cubicBezTo>
                  <a:cubicBezTo>
                    <a:pt x="13137" y="578"/>
                    <a:pt x="12079" y="1"/>
                    <a:pt x="10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730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L’éthique</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862761" y="1076960"/>
            <a:ext cx="5878861" cy="447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Choix des données retirées dans le dataset dans le respect de l’éthique</a:t>
            </a:r>
            <a:endParaRPr dirty="0">
              <a:solidFill>
                <a:schemeClr val="lt2"/>
              </a:solidFill>
              <a:latin typeface="DM Sans"/>
              <a:ea typeface="DM Sans"/>
              <a:cs typeface="DM Sans"/>
              <a:sym typeface="DM Sans"/>
            </a:endParaRPr>
          </a:p>
        </p:txBody>
      </p:sp>
      <p:sp>
        <p:nvSpPr>
          <p:cNvPr id="2" name="ZoneTexte 1">
            <a:extLst>
              <a:ext uri="{FF2B5EF4-FFF2-40B4-BE49-F238E27FC236}">
                <a16:creationId xmlns:a16="http://schemas.microsoft.com/office/drawing/2014/main" id="{9C8CA216-95F5-4E69-996E-B3468ECFD115}"/>
              </a:ext>
            </a:extLst>
          </p:cNvPr>
          <p:cNvSpPr txBox="1"/>
          <p:nvPr/>
        </p:nvSpPr>
        <p:spPr>
          <a:xfrm>
            <a:off x="552016" y="1524102"/>
            <a:ext cx="4989398" cy="954107"/>
          </a:xfrm>
          <a:prstGeom prst="rect">
            <a:avLst/>
          </a:prstGeom>
          <a:noFill/>
        </p:spPr>
        <p:txBody>
          <a:bodyPr wrap="square" rtlCol="0">
            <a:spAutoFit/>
          </a:bodyPr>
          <a:lstStyle/>
          <a:p>
            <a:endParaRPr lang="fr-FR" dirty="0"/>
          </a:p>
          <a:p>
            <a:pPr marL="285750" indent="-285750">
              <a:buFont typeface="Wingdings" panose="05000000000000000000" pitchFamily="2" charset="2"/>
              <a:buChar char="à"/>
            </a:pPr>
            <a:r>
              <a:rPr lang="fr-FR" dirty="0" err="1"/>
              <a:t>Gender</a:t>
            </a:r>
            <a:r>
              <a:rPr lang="fr-FR" dirty="0"/>
              <a:t> + Age + </a:t>
            </a:r>
            <a:r>
              <a:rPr lang="fr-FR" dirty="0" err="1"/>
              <a:t>MonthlyIncome</a:t>
            </a:r>
            <a:r>
              <a:rPr lang="fr-FR" dirty="0"/>
              <a:t> = confidentialité de l’employé +  pour éviter les préjugés injustifiés</a:t>
            </a:r>
          </a:p>
          <a:p>
            <a:pPr marL="285750" indent="-285750">
              <a:buFont typeface="Wingdings" panose="05000000000000000000" pitchFamily="2" charset="2"/>
              <a:buChar char="à"/>
            </a:pPr>
            <a:endParaRPr lang="en-US" dirty="0"/>
          </a:p>
        </p:txBody>
      </p:sp>
      <p:pic>
        <p:nvPicPr>
          <p:cNvPr id="1026" name="Picture 2" descr="Le comportement éthique, une nouvelle tendance">
            <a:extLst>
              <a:ext uri="{FF2B5EF4-FFF2-40B4-BE49-F238E27FC236}">
                <a16:creationId xmlns:a16="http://schemas.microsoft.com/office/drawing/2014/main" id="{F16B33C4-9A0C-4FEE-8564-6A89CEFBF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61" y="2478209"/>
            <a:ext cx="3908744" cy="2165418"/>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4DFDEC55-A34D-4B2E-86D8-20854720B480}"/>
              </a:ext>
            </a:extLst>
          </p:cNvPr>
          <p:cNvSpPr txBox="1"/>
          <p:nvPr/>
        </p:nvSpPr>
        <p:spPr>
          <a:xfrm>
            <a:off x="5163789" y="2378108"/>
            <a:ext cx="3311815" cy="1384995"/>
          </a:xfrm>
          <a:prstGeom prst="rect">
            <a:avLst/>
          </a:prstGeom>
          <a:noFill/>
        </p:spPr>
        <p:txBody>
          <a:bodyPr wrap="square" rtlCol="0">
            <a:spAutoFit/>
          </a:bodyPr>
          <a:lstStyle/>
          <a:p>
            <a:r>
              <a:rPr lang="en-US" dirty="0" err="1"/>
              <a:t>Désicion</a:t>
            </a:r>
            <a:r>
              <a:rPr lang="en-US" dirty="0"/>
              <a:t>: </a:t>
            </a:r>
            <a:r>
              <a:rPr lang="en-US" dirty="0" err="1"/>
              <a:t>Garder</a:t>
            </a:r>
            <a:r>
              <a:rPr lang="en-US" dirty="0"/>
              <a:t> les données pour </a:t>
            </a:r>
            <a:r>
              <a:rPr lang="en-US" dirty="0" err="1"/>
              <a:t>avoir</a:t>
            </a:r>
            <a:r>
              <a:rPr lang="en-US" dirty="0"/>
              <a:t> des </a:t>
            </a:r>
            <a:r>
              <a:rPr lang="en-US" dirty="0" err="1"/>
              <a:t>meilleures</a:t>
            </a:r>
            <a:r>
              <a:rPr lang="en-US" dirty="0"/>
              <a:t> predictions sur </a:t>
            </a:r>
            <a:r>
              <a:rPr lang="en-US" dirty="0" err="1"/>
              <a:t>l’impact</a:t>
            </a:r>
            <a:r>
              <a:rPr lang="en-US" dirty="0"/>
              <a:t> du turn-over pour l’entreprise.</a:t>
            </a:r>
          </a:p>
          <a:p>
            <a:endParaRPr lang="en-US" dirty="0"/>
          </a:p>
          <a:p>
            <a:r>
              <a:rPr lang="fr-FR" dirty="0"/>
              <a:t>Dans notre cas, informations très peu personnel.</a:t>
            </a:r>
          </a:p>
        </p:txBody>
      </p:sp>
    </p:spTree>
    <p:extLst>
      <p:ext uri="{BB962C8B-B14F-4D97-AF65-F5344CB8AC3E}">
        <p14:creationId xmlns:p14="http://schemas.microsoft.com/office/powerpoint/2010/main" val="1178550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L’éthique</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862761" y="1076960"/>
            <a:ext cx="4989399" cy="447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Évaluation de confiance de l’intelligence artificielle (ALTAI)</a:t>
            </a:r>
            <a:endParaRPr dirty="0">
              <a:solidFill>
                <a:schemeClr val="lt2"/>
              </a:solidFill>
              <a:latin typeface="DM Sans"/>
              <a:ea typeface="DM Sans"/>
              <a:cs typeface="DM Sans"/>
              <a:sym typeface="DM Sans"/>
            </a:endParaRPr>
          </a:p>
        </p:txBody>
      </p:sp>
      <p:sp>
        <p:nvSpPr>
          <p:cNvPr id="2" name="ZoneTexte 1">
            <a:extLst>
              <a:ext uri="{FF2B5EF4-FFF2-40B4-BE49-F238E27FC236}">
                <a16:creationId xmlns:a16="http://schemas.microsoft.com/office/drawing/2014/main" id="{818CDCF7-A3F1-4EAF-A7CB-DE423DF1E2DB}"/>
              </a:ext>
            </a:extLst>
          </p:cNvPr>
          <p:cNvSpPr txBox="1"/>
          <p:nvPr/>
        </p:nvSpPr>
        <p:spPr>
          <a:xfrm>
            <a:off x="440574" y="1682545"/>
            <a:ext cx="8350500" cy="2929007"/>
          </a:xfrm>
          <a:prstGeom prst="rect">
            <a:avLst/>
          </a:prstGeom>
          <a:noFill/>
        </p:spPr>
        <p:txBody>
          <a:bodyPr wrap="square" rtlCol="0">
            <a:spAutoFit/>
          </a:bodyPr>
          <a:lstStyle/>
          <a:p>
            <a:pPr marR="377825">
              <a:lnSpc>
                <a:spcPct val="115000"/>
              </a:lnSpc>
              <a:spcBef>
                <a:spcPts val="5"/>
              </a:spcBef>
              <a:spcAft>
                <a:spcPts val="800"/>
              </a:spcAft>
              <a:tabLst>
                <a:tab pos="546100" algn="l"/>
              </a:tabLst>
            </a:pPr>
            <a:r>
              <a:rPr lang="fr-FR" sz="1200" b="1" dirty="0">
                <a:effectLst/>
                <a:latin typeface="+mn-lt"/>
                <a:ea typeface="Calibri" panose="020F0502020204030204" pitchFamily="34" charset="0"/>
                <a:cs typeface="Calibri" panose="020F0502020204030204" pitchFamily="34" charset="0"/>
              </a:rPr>
              <a:t>Décision à la place d’humain</a:t>
            </a:r>
          </a:p>
          <a:p>
            <a:pPr marR="377825">
              <a:lnSpc>
                <a:spcPct val="115000"/>
              </a:lnSpc>
              <a:spcBef>
                <a:spcPts val="5"/>
              </a:spcBef>
              <a:spcAft>
                <a:spcPts val="800"/>
              </a:spcAft>
              <a:tabLst>
                <a:tab pos="546100" algn="l"/>
              </a:tabLst>
            </a:pPr>
            <a:r>
              <a:rPr lang="fr-FR" sz="1200" dirty="0">
                <a:effectLst/>
                <a:latin typeface="+mn-lt"/>
                <a:ea typeface="Calibri" panose="020F0502020204030204" pitchFamily="34" charset="0"/>
                <a:cs typeface="Calibri" panose="020F0502020204030204" pitchFamily="34" charset="0"/>
              </a:rPr>
              <a:t>Effectue des prédictions </a:t>
            </a:r>
            <a:r>
              <a:rPr lang="fr-FR" sz="1200" dirty="0" err="1">
                <a:effectLst/>
                <a:latin typeface="+mn-lt"/>
                <a:ea typeface="Calibri" panose="020F0502020204030204" pitchFamily="34" charset="0"/>
                <a:cs typeface="Calibri" panose="020F0502020204030204" pitchFamily="34" charset="0"/>
              </a:rPr>
              <a:t>dataset</a:t>
            </a:r>
            <a:r>
              <a:rPr lang="fr-FR" sz="1200" dirty="0">
                <a:effectLst/>
                <a:latin typeface="+mn-lt"/>
                <a:ea typeface="Calibri" panose="020F0502020204030204" pitchFamily="34" charset="0"/>
                <a:cs typeface="Calibri" panose="020F0502020204030204" pitchFamily="34" charset="0"/>
              </a:rPr>
              <a:t> </a:t>
            </a:r>
            <a:r>
              <a:rPr lang="fr-FR" sz="1200" dirty="0">
                <a:effectLst/>
                <a:latin typeface="+mn-lt"/>
                <a:ea typeface="Calibri" panose="020F0502020204030204" pitchFamily="34" charset="0"/>
                <a:cs typeface="Calibri" panose="020F0502020204030204" pitchFamily="34" charset="0"/>
                <a:sym typeface="Wingdings" panose="05000000000000000000" pitchFamily="2" charset="2"/>
              </a:rPr>
              <a:t> </a:t>
            </a:r>
            <a:r>
              <a:rPr lang="fr-FR" sz="1200" dirty="0">
                <a:effectLst/>
                <a:latin typeface="+mn-lt"/>
                <a:ea typeface="Calibri" panose="020F0502020204030204" pitchFamily="34" charset="0"/>
                <a:cs typeface="Calibri" panose="020F0502020204030204" pitchFamily="34" charset="0"/>
              </a:rPr>
              <a:t>analyser l’impact sur la démission de l’employé </a:t>
            </a:r>
            <a:r>
              <a:rPr lang="fr-FR" sz="1200" dirty="0">
                <a:effectLst/>
                <a:latin typeface="+mn-lt"/>
                <a:ea typeface="Calibri" panose="020F0502020204030204" pitchFamily="34" charset="0"/>
                <a:cs typeface="Calibri" panose="020F0502020204030204" pitchFamily="34" charset="0"/>
                <a:sym typeface="Wingdings" panose="05000000000000000000" pitchFamily="2" charset="2"/>
              </a:rPr>
              <a:t> </a:t>
            </a:r>
            <a:r>
              <a:rPr lang="fr-FR" sz="1200" dirty="0">
                <a:effectLst/>
                <a:latin typeface="+mn-lt"/>
                <a:ea typeface="Calibri" panose="020F0502020204030204" pitchFamily="34" charset="0"/>
                <a:cs typeface="Calibri" panose="020F0502020204030204" pitchFamily="34" charset="0"/>
              </a:rPr>
              <a:t>Proposer des solutions. </a:t>
            </a:r>
          </a:p>
          <a:p>
            <a:pPr marR="377825">
              <a:lnSpc>
                <a:spcPct val="115000"/>
              </a:lnSpc>
              <a:spcBef>
                <a:spcPts val="5"/>
              </a:spcBef>
              <a:spcAft>
                <a:spcPts val="800"/>
              </a:spcAft>
              <a:tabLst>
                <a:tab pos="546100" algn="l"/>
              </a:tabLst>
            </a:pPr>
            <a:r>
              <a:rPr lang="fr-FR" sz="1200" dirty="0">
                <a:effectLst/>
                <a:latin typeface="+mn-lt"/>
                <a:ea typeface="Calibri" panose="020F0502020204030204" pitchFamily="34" charset="0"/>
                <a:cs typeface="Calibri" panose="020F0502020204030204" pitchFamily="34" charset="0"/>
              </a:rPr>
              <a:t>N’</a:t>
            </a:r>
            <a:r>
              <a:rPr lang="fr-FR" sz="1200" dirty="0">
                <a:latin typeface="+mn-lt"/>
                <a:ea typeface="Calibri" panose="020F0502020204030204" pitchFamily="34" charset="0"/>
                <a:cs typeface="Calibri" panose="020F0502020204030204" pitchFamily="34" charset="0"/>
              </a:rPr>
              <a:t>i</a:t>
            </a:r>
            <a:r>
              <a:rPr lang="fr-FR" sz="1200" dirty="0">
                <a:effectLst/>
                <a:latin typeface="+mn-lt"/>
                <a:ea typeface="Calibri" panose="020F0502020204030204" pitchFamily="34" charset="0"/>
                <a:cs typeface="Calibri" panose="020F0502020204030204" pitchFamily="34" charset="0"/>
              </a:rPr>
              <a:t>nteragit pas directement avec les humains </a:t>
            </a:r>
            <a:r>
              <a:rPr lang="fr-FR" sz="1200" dirty="0">
                <a:effectLst/>
                <a:latin typeface="+mn-lt"/>
                <a:ea typeface="Calibri" panose="020F0502020204030204" pitchFamily="34" charset="0"/>
                <a:cs typeface="Calibri" panose="020F0502020204030204" pitchFamily="34" charset="0"/>
                <a:sym typeface="Wingdings" panose="05000000000000000000" pitchFamily="2" charset="2"/>
              </a:rPr>
              <a:t> </a:t>
            </a:r>
            <a:r>
              <a:rPr lang="fr-FR" sz="1200" dirty="0">
                <a:effectLst/>
                <a:latin typeface="+mn-lt"/>
                <a:ea typeface="Calibri" panose="020F0502020204030204" pitchFamily="34" charset="0"/>
                <a:cs typeface="Calibri" panose="020F0502020204030204" pitchFamily="34" charset="0"/>
              </a:rPr>
              <a:t>juste informé des éléments.</a:t>
            </a:r>
          </a:p>
          <a:p>
            <a:pPr marR="377825">
              <a:lnSpc>
                <a:spcPct val="115000"/>
              </a:lnSpc>
              <a:spcBef>
                <a:spcPts val="5"/>
              </a:spcBef>
              <a:spcAft>
                <a:spcPts val="800"/>
              </a:spcAft>
              <a:tabLst>
                <a:tab pos="546100" algn="l"/>
              </a:tabLst>
            </a:pPr>
            <a:endParaRPr lang="fr-FR" sz="1200" b="1" i="1" dirty="0">
              <a:latin typeface="+mn-lt"/>
              <a:ea typeface="Calibri" panose="020F0502020204030204" pitchFamily="34" charset="0"/>
              <a:cs typeface="Calibri" panose="020F0502020204030204" pitchFamily="34" charset="0"/>
            </a:endParaRPr>
          </a:p>
          <a:p>
            <a:pPr marR="377825">
              <a:lnSpc>
                <a:spcPct val="115000"/>
              </a:lnSpc>
              <a:spcBef>
                <a:spcPts val="5"/>
              </a:spcBef>
              <a:spcAft>
                <a:spcPts val="800"/>
              </a:spcAft>
              <a:tabLst>
                <a:tab pos="546100" algn="l"/>
              </a:tabLst>
            </a:pPr>
            <a:r>
              <a:rPr lang="fr-FR" sz="1200" b="1" dirty="0">
                <a:latin typeface="+mn-lt"/>
                <a:cs typeface="Calibri" panose="020F0502020204030204" pitchFamily="34" charset="0"/>
              </a:rPr>
              <a:t>Impacts</a:t>
            </a:r>
            <a:r>
              <a:rPr lang="fr-FR" sz="1200" b="1" dirty="0">
                <a:effectLst/>
                <a:latin typeface="+mn-lt"/>
                <a:ea typeface="Calibri" panose="020F0502020204030204" pitchFamily="34" charset="0"/>
                <a:cs typeface="Calibri" panose="020F0502020204030204" pitchFamily="34" charset="0"/>
              </a:rPr>
              <a:t> négatifs de </a:t>
            </a:r>
            <a:r>
              <a:rPr lang="fr-FR" sz="1200" b="1" dirty="0">
                <a:latin typeface="+mn-lt"/>
                <a:ea typeface="Calibri" panose="020F0502020204030204" pitchFamily="34" charset="0"/>
                <a:cs typeface="Calibri" panose="020F0502020204030204" pitchFamily="34" charset="0"/>
              </a:rPr>
              <a:t>l</a:t>
            </a:r>
            <a:r>
              <a:rPr lang="fr-FR" sz="1200" b="1" dirty="0">
                <a:effectLst/>
                <a:latin typeface="+mn-lt"/>
                <a:ea typeface="Calibri" panose="020F0502020204030204" pitchFamily="34" charset="0"/>
                <a:cs typeface="Calibri" panose="020F0502020204030204" pitchFamily="34" charset="0"/>
              </a:rPr>
              <a:t>'IA sur l'environnement</a:t>
            </a:r>
            <a:endParaRPr lang="en-US" sz="1200" b="1" dirty="0">
              <a:effectLst/>
              <a:latin typeface="+mn-lt"/>
              <a:ea typeface="Calibri" panose="020F0502020204030204" pitchFamily="34" charset="0"/>
              <a:cs typeface="Times New Roman" panose="02020603050405020304" pitchFamily="18" charset="0"/>
            </a:endParaRPr>
          </a:p>
          <a:p>
            <a:pPr>
              <a:spcBef>
                <a:spcPts val="600"/>
              </a:spcBef>
              <a:spcAft>
                <a:spcPts val="600"/>
              </a:spcAft>
            </a:pPr>
            <a:r>
              <a:rPr lang="fr-FR" sz="1200" dirty="0">
                <a:latin typeface="+mn-lt"/>
                <a:ea typeface="Times New Roman" panose="02020603050405020304" pitchFamily="18" charset="0"/>
              </a:rPr>
              <a:t>Q</a:t>
            </a:r>
            <a:r>
              <a:rPr lang="fr-FR" sz="1200" dirty="0">
                <a:solidFill>
                  <a:srgbClr val="000000"/>
                </a:solidFill>
                <a:effectLst/>
                <a:latin typeface="+mn-lt"/>
                <a:ea typeface="Times New Roman" panose="02020603050405020304" pitchFamily="18" charset="0"/>
              </a:rPr>
              <a:t>uantité correcte de donnée </a:t>
            </a:r>
            <a:r>
              <a:rPr lang="fr-FR" sz="1200" dirty="0">
                <a:solidFill>
                  <a:srgbClr val="000000"/>
                </a:solidFill>
                <a:effectLst/>
                <a:latin typeface="+mn-lt"/>
                <a:ea typeface="Times New Roman" panose="02020603050405020304" pitchFamily="18" charset="0"/>
                <a:sym typeface="Wingdings" panose="05000000000000000000" pitchFamily="2" charset="2"/>
              </a:rPr>
              <a:t></a:t>
            </a:r>
            <a:r>
              <a:rPr lang="fr-FR" sz="1200" dirty="0">
                <a:solidFill>
                  <a:srgbClr val="000000"/>
                </a:solidFill>
                <a:effectLst/>
                <a:latin typeface="+mn-lt"/>
                <a:ea typeface="Times New Roman" panose="02020603050405020304" pitchFamily="18" charset="0"/>
              </a:rPr>
              <a:t> pas d’empreinte carbone lié à la consommation d’énergie. (ne réalise pas de chose complexe.)</a:t>
            </a:r>
          </a:p>
          <a:p>
            <a:pPr>
              <a:spcBef>
                <a:spcPts val="600"/>
              </a:spcBef>
              <a:spcAft>
                <a:spcPts val="600"/>
              </a:spcAft>
            </a:pPr>
            <a:r>
              <a:rPr lang="fr-FR" sz="1200" b="1" dirty="0">
                <a:latin typeface="+mn-lt"/>
                <a:ea typeface="Times New Roman" panose="02020603050405020304" pitchFamily="18" charset="0"/>
              </a:rPr>
              <a:t>Ex: </a:t>
            </a:r>
            <a:r>
              <a:rPr lang="fr-FR" sz="1200" dirty="0">
                <a:latin typeface="+mn-lt"/>
                <a:ea typeface="Times New Roman" panose="02020603050405020304" pitchFamily="18" charset="0"/>
              </a:rPr>
              <a:t>IA qui </a:t>
            </a:r>
            <a:r>
              <a:rPr lang="fr-FR" sz="1200" dirty="0" err="1">
                <a:solidFill>
                  <a:srgbClr val="000000"/>
                </a:solidFill>
                <a:effectLst/>
                <a:latin typeface="+mn-lt"/>
                <a:ea typeface="Times New Roman" panose="02020603050405020304" pitchFamily="18" charset="0"/>
              </a:rPr>
              <a:t>génére</a:t>
            </a:r>
            <a:r>
              <a:rPr lang="fr-FR" sz="1200" dirty="0">
                <a:solidFill>
                  <a:srgbClr val="000000"/>
                </a:solidFill>
                <a:effectLst/>
                <a:latin typeface="+mn-lt"/>
                <a:ea typeface="Times New Roman" panose="02020603050405020304" pitchFamily="18" charset="0"/>
              </a:rPr>
              <a:t> ou reconnaît des mots et des phases très proches du langage humain (NLP) qui lui peut émettre en moyenne autant de dioxyde de carbone que cinq voitures américaines durant toute leur durée de vie.</a:t>
            </a:r>
            <a:endParaRPr lang="en-US" sz="1200" dirty="0">
              <a:effectLst/>
              <a:latin typeface="+mn-lt"/>
              <a:ea typeface="Times New Roman" panose="02020603050405020304" pitchFamily="18" charset="0"/>
            </a:endParaRPr>
          </a:p>
          <a:p>
            <a:endParaRPr lang="en-US" dirty="0"/>
          </a:p>
        </p:txBody>
      </p:sp>
    </p:spTree>
    <p:extLst>
      <p:ext uri="{BB962C8B-B14F-4D97-AF65-F5344CB8AC3E}">
        <p14:creationId xmlns:p14="http://schemas.microsoft.com/office/powerpoint/2010/main" val="195135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L’équipe</a:t>
            </a:r>
            <a:endParaRPr dirty="0"/>
          </a:p>
        </p:txBody>
      </p:sp>
      <p:sp>
        <p:nvSpPr>
          <p:cNvPr id="689" name="Google Shape;689;p37"/>
          <p:cNvSpPr txBox="1">
            <a:spLocks noGrp="1"/>
          </p:cNvSpPr>
          <p:nvPr>
            <p:ph type="title" idx="2"/>
          </p:nvPr>
        </p:nvSpPr>
        <p:spPr>
          <a:xfrm>
            <a:off x="5594609" y="3227693"/>
            <a:ext cx="2030700" cy="4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BÉNARD Kévin</a:t>
            </a:r>
            <a:endParaRPr dirty="0"/>
          </a:p>
        </p:txBody>
      </p:sp>
      <p:sp>
        <p:nvSpPr>
          <p:cNvPr id="693" name="Google Shape;693;p37"/>
          <p:cNvSpPr txBox="1">
            <a:spLocks noGrp="1"/>
          </p:cNvSpPr>
          <p:nvPr>
            <p:ph type="title" idx="5"/>
          </p:nvPr>
        </p:nvSpPr>
        <p:spPr>
          <a:xfrm>
            <a:off x="5594609" y="2105102"/>
            <a:ext cx="2030700" cy="4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MONTET Thomas</a:t>
            </a:r>
            <a:endParaRPr dirty="0"/>
          </a:p>
        </p:txBody>
      </p:sp>
      <p:sp>
        <p:nvSpPr>
          <p:cNvPr id="695" name="Google Shape;695;p37"/>
          <p:cNvSpPr txBox="1">
            <a:spLocks noGrp="1"/>
          </p:cNvSpPr>
          <p:nvPr>
            <p:ph type="title" idx="7"/>
          </p:nvPr>
        </p:nvSpPr>
        <p:spPr>
          <a:xfrm>
            <a:off x="1485550" y="3227693"/>
            <a:ext cx="2030700" cy="4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CLERC Jules</a:t>
            </a:r>
            <a:endParaRPr dirty="0"/>
          </a:p>
        </p:txBody>
      </p:sp>
      <p:sp>
        <p:nvSpPr>
          <p:cNvPr id="699" name="Google Shape;699;p37"/>
          <p:cNvSpPr txBox="1">
            <a:spLocks noGrp="1"/>
          </p:cNvSpPr>
          <p:nvPr>
            <p:ph type="title" idx="14"/>
          </p:nvPr>
        </p:nvSpPr>
        <p:spPr>
          <a:xfrm>
            <a:off x="1485550" y="1915807"/>
            <a:ext cx="2030700" cy="8009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MEHRENBERGER Maxime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45"/>
          <p:cNvSpPr txBox="1">
            <a:spLocks noGrp="1"/>
          </p:cNvSpPr>
          <p:nvPr>
            <p:ph type="title"/>
          </p:nvPr>
        </p:nvSpPr>
        <p:spPr>
          <a:xfrm>
            <a:off x="2763309" y="2057826"/>
            <a:ext cx="3475800" cy="137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grpSp>
        <p:nvGrpSpPr>
          <p:cNvPr id="1124" name="Google Shape;1124;p45"/>
          <p:cNvGrpSpPr/>
          <p:nvPr/>
        </p:nvGrpSpPr>
        <p:grpSpPr>
          <a:xfrm>
            <a:off x="6137726" y="1525142"/>
            <a:ext cx="2442196" cy="2951810"/>
            <a:chOff x="9320350" y="3132775"/>
            <a:chExt cx="1893175" cy="2288225"/>
          </a:xfrm>
        </p:grpSpPr>
        <p:sp>
          <p:nvSpPr>
            <p:cNvPr id="1125" name="Google Shape;1125;p45"/>
            <p:cNvSpPr/>
            <p:nvPr/>
          </p:nvSpPr>
          <p:spPr>
            <a:xfrm>
              <a:off x="10075825" y="3132775"/>
              <a:ext cx="934950" cy="610625"/>
            </a:xfrm>
            <a:custGeom>
              <a:avLst/>
              <a:gdLst/>
              <a:ahLst/>
              <a:cxnLst/>
              <a:rect l="l" t="t" r="r" b="b"/>
              <a:pathLst>
                <a:path w="37398" h="24425" extrusionOk="0">
                  <a:moveTo>
                    <a:pt x="29930" y="0"/>
                  </a:moveTo>
                  <a:cubicBezTo>
                    <a:pt x="28765" y="0"/>
                    <a:pt x="27588" y="321"/>
                    <a:pt x="26478" y="943"/>
                  </a:cubicBezTo>
                  <a:cubicBezTo>
                    <a:pt x="25482" y="1501"/>
                    <a:pt x="24644" y="2242"/>
                    <a:pt x="23881" y="3077"/>
                  </a:cubicBezTo>
                  <a:cubicBezTo>
                    <a:pt x="23493" y="3501"/>
                    <a:pt x="23094" y="3915"/>
                    <a:pt x="22643" y="4272"/>
                  </a:cubicBezTo>
                  <a:cubicBezTo>
                    <a:pt x="22100" y="4701"/>
                    <a:pt x="21533" y="5095"/>
                    <a:pt x="20852" y="5275"/>
                  </a:cubicBezTo>
                  <a:cubicBezTo>
                    <a:pt x="20638" y="5332"/>
                    <a:pt x="20431" y="5360"/>
                    <a:pt x="20235" y="5360"/>
                  </a:cubicBezTo>
                  <a:cubicBezTo>
                    <a:pt x="19432" y="5360"/>
                    <a:pt x="18800" y="4896"/>
                    <a:pt x="18492" y="4047"/>
                  </a:cubicBezTo>
                  <a:cubicBezTo>
                    <a:pt x="18390" y="3767"/>
                    <a:pt x="18319" y="3476"/>
                    <a:pt x="18242" y="3187"/>
                  </a:cubicBezTo>
                  <a:cubicBezTo>
                    <a:pt x="18037" y="2426"/>
                    <a:pt x="17603" y="1821"/>
                    <a:pt x="16979" y="1348"/>
                  </a:cubicBezTo>
                  <a:cubicBezTo>
                    <a:pt x="16300" y="834"/>
                    <a:pt x="15515" y="578"/>
                    <a:pt x="14712" y="578"/>
                  </a:cubicBezTo>
                  <a:cubicBezTo>
                    <a:pt x="13831" y="578"/>
                    <a:pt x="12929" y="887"/>
                    <a:pt x="12123" y="1502"/>
                  </a:cubicBezTo>
                  <a:cubicBezTo>
                    <a:pt x="11183" y="2217"/>
                    <a:pt x="10541" y="3157"/>
                    <a:pt x="10122" y="4251"/>
                  </a:cubicBezTo>
                  <a:cubicBezTo>
                    <a:pt x="9785" y="5129"/>
                    <a:pt x="9472" y="6018"/>
                    <a:pt x="9150" y="6902"/>
                  </a:cubicBezTo>
                  <a:cubicBezTo>
                    <a:pt x="8841" y="7745"/>
                    <a:pt x="8329" y="8435"/>
                    <a:pt x="7599" y="8962"/>
                  </a:cubicBezTo>
                  <a:cubicBezTo>
                    <a:pt x="7290" y="9186"/>
                    <a:pt x="6972" y="9319"/>
                    <a:pt x="6636" y="9319"/>
                  </a:cubicBezTo>
                  <a:cubicBezTo>
                    <a:pt x="6428" y="9319"/>
                    <a:pt x="6213" y="9268"/>
                    <a:pt x="5988" y="9154"/>
                  </a:cubicBezTo>
                  <a:cubicBezTo>
                    <a:pt x="5579" y="8947"/>
                    <a:pt x="5155" y="8767"/>
                    <a:pt x="4736" y="8580"/>
                  </a:cubicBezTo>
                  <a:cubicBezTo>
                    <a:pt x="4199" y="8341"/>
                    <a:pt x="3644" y="8218"/>
                    <a:pt x="3073" y="8218"/>
                  </a:cubicBezTo>
                  <a:cubicBezTo>
                    <a:pt x="2888" y="8218"/>
                    <a:pt x="2702" y="8231"/>
                    <a:pt x="2515" y="8257"/>
                  </a:cubicBezTo>
                  <a:cubicBezTo>
                    <a:pt x="1151" y="8447"/>
                    <a:pt x="219" y="9410"/>
                    <a:pt x="114" y="10786"/>
                  </a:cubicBezTo>
                  <a:cubicBezTo>
                    <a:pt x="1" y="12273"/>
                    <a:pt x="481" y="13584"/>
                    <a:pt x="1375" y="14763"/>
                  </a:cubicBezTo>
                  <a:cubicBezTo>
                    <a:pt x="2002" y="15590"/>
                    <a:pt x="2817" y="16165"/>
                    <a:pt x="3737" y="16612"/>
                  </a:cubicBezTo>
                  <a:cubicBezTo>
                    <a:pt x="3846" y="16655"/>
                    <a:pt x="3943" y="16677"/>
                    <a:pt x="4030" y="16677"/>
                  </a:cubicBezTo>
                  <a:cubicBezTo>
                    <a:pt x="4255" y="16677"/>
                    <a:pt x="4408" y="16530"/>
                    <a:pt x="4520" y="16240"/>
                  </a:cubicBezTo>
                  <a:cubicBezTo>
                    <a:pt x="4640" y="15924"/>
                    <a:pt x="4862" y="15655"/>
                    <a:pt x="5080" y="15420"/>
                  </a:cubicBezTo>
                  <a:cubicBezTo>
                    <a:pt x="5298" y="15472"/>
                    <a:pt x="5378" y="15621"/>
                    <a:pt x="5474" y="15743"/>
                  </a:cubicBezTo>
                  <a:cubicBezTo>
                    <a:pt x="5876" y="16255"/>
                    <a:pt x="6713" y="16618"/>
                    <a:pt x="7507" y="16618"/>
                  </a:cubicBezTo>
                  <a:cubicBezTo>
                    <a:pt x="7951" y="16618"/>
                    <a:pt x="8381" y="16504"/>
                    <a:pt x="8714" y="16239"/>
                  </a:cubicBezTo>
                  <a:cubicBezTo>
                    <a:pt x="8786" y="16182"/>
                    <a:pt x="8868" y="16100"/>
                    <a:pt x="8956" y="16100"/>
                  </a:cubicBezTo>
                  <a:cubicBezTo>
                    <a:pt x="8993" y="16100"/>
                    <a:pt x="9031" y="16115"/>
                    <a:pt x="9070" y="16151"/>
                  </a:cubicBezTo>
                  <a:cubicBezTo>
                    <a:pt x="9181" y="16252"/>
                    <a:pt x="9126" y="16408"/>
                    <a:pt x="9085" y="16538"/>
                  </a:cubicBezTo>
                  <a:cubicBezTo>
                    <a:pt x="8916" y="17066"/>
                    <a:pt x="8795" y="17592"/>
                    <a:pt x="9083" y="18063"/>
                  </a:cubicBezTo>
                  <a:cubicBezTo>
                    <a:pt x="9142" y="18102"/>
                    <a:pt x="9189" y="18117"/>
                    <a:pt x="9228" y="18117"/>
                  </a:cubicBezTo>
                  <a:cubicBezTo>
                    <a:pt x="9296" y="18117"/>
                    <a:pt x="9340" y="18072"/>
                    <a:pt x="9380" y="18038"/>
                  </a:cubicBezTo>
                  <a:cubicBezTo>
                    <a:pt x="9514" y="17928"/>
                    <a:pt x="9652" y="17856"/>
                    <a:pt x="9798" y="17856"/>
                  </a:cubicBezTo>
                  <a:cubicBezTo>
                    <a:pt x="9886" y="17856"/>
                    <a:pt x="9976" y="17881"/>
                    <a:pt x="10070" y="17939"/>
                  </a:cubicBezTo>
                  <a:cubicBezTo>
                    <a:pt x="10360" y="18117"/>
                    <a:pt x="10433" y="18394"/>
                    <a:pt x="10389" y="18713"/>
                  </a:cubicBezTo>
                  <a:cubicBezTo>
                    <a:pt x="10316" y="19245"/>
                    <a:pt x="10002" y="19656"/>
                    <a:pt x="9505" y="19732"/>
                  </a:cubicBezTo>
                  <a:cubicBezTo>
                    <a:pt x="8909" y="19822"/>
                    <a:pt x="8606" y="20193"/>
                    <a:pt x="8288" y="20605"/>
                  </a:cubicBezTo>
                  <a:cubicBezTo>
                    <a:pt x="8715" y="21230"/>
                    <a:pt x="9115" y="21876"/>
                    <a:pt x="9670" y="22405"/>
                  </a:cubicBezTo>
                  <a:cubicBezTo>
                    <a:pt x="10186" y="22898"/>
                    <a:pt x="10753" y="23146"/>
                    <a:pt x="11325" y="23146"/>
                  </a:cubicBezTo>
                  <a:cubicBezTo>
                    <a:pt x="11872" y="23146"/>
                    <a:pt x="12422" y="22919"/>
                    <a:pt x="12935" y="22462"/>
                  </a:cubicBezTo>
                  <a:cubicBezTo>
                    <a:pt x="13191" y="22234"/>
                    <a:pt x="13417" y="21970"/>
                    <a:pt x="13658" y="21724"/>
                  </a:cubicBezTo>
                  <a:cubicBezTo>
                    <a:pt x="13968" y="21409"/>
                    <a:pt x="14194" y="21261"/>
                    <a:pt x="14462" y="21261"/>
                  </a:cubicBezTo>
                  <a:cubicBezTo>
                    <a:pt x="14648" y="21261"/>
                    <a:pt x="14854" y="21333"/>
                    <a:pt x="15123" y="21469"/>
                  </a:cubicBezTo>
                  <a:cubicBezTo>
                    <a:pt x="15616" y="21720"/>
                    <a:pt x="16064" y="22042"/>
                    <a:pt x="16500" y="22381"/>
                  </a:cubicBezTo>
                  <a:cubicBezTo>
                    <a:pt x="17117" y="22860"/>
                    <a:pt x="17719" y="23361"/>
                    <a:pt x="18363" y="23800"/>
                  </a:cubicBezTo>
                  <a:cubicBezTo>
                    <a:pt x="18977" y="24217"/>
                    <a:pt x="19619" y="24424"/>
                    <a:pt x="20254" y="24424"/>
                  </a:cubicBezTo>
                  <a:cubicBezTo>
                    <a:pt x="20967" y="24424"/>
                    <a:pt x="21673" y="24163"/>
                    <a:pt x="22323" y="23646"/>
                  </a:cubicBezTo>
                  <a:cubicBezTo>
                    <a:pt x="23620" y="22615"/>
                    <a:pt x="24421" y="21287"/>
                    <a:pt x="24619" y="19626"/>
                  </a:cubicBezTo>
                  <a:cubicBezTo>
                    <a:pt x="24717" y="18805"/>
                    <a:pt x="24779" y="17980"/>
                    <a:pt x="24860" y="17158"/>
                  </a:cubicBezTo>
                  <a:cubicBezTo>
                    <a:pt x="24995" y="15776"/>
                    <a:pt x="25626" y="14722"/>
                    <a:pt x="26901" y="14102"/>
                  </a:cubicBezTo>
                  <a:cubicBezTo>
                    <a:pt x="27149" y="13982"/>
                    <a:pt x="27400" y="13865"/>
                    <a:pt x="27655" y="13762"/>
                  </a:cubicBezTo>
                  <a:cubicBezTo>
                    <a:pt x="29252" y="13120"/>
                    <a:pt x="30853" y="12484"/>
                    <a:pt x="32448" y="11838"/>
                  </a:cubicBezTo>
                  <a:cubicBezTo>
                    <a:pt x="33266" y="11507"/>
                    <a:pt x="33986" y="11030"/>
                    <a:pt x="34640" y="10434"/>
                  </a:cubicBezTo>
                  <a:cubicBezTo>
                    <a:pt x="36297" y="8924"/>
                    <a:pt x="37398" y="5523"/>
                    <a:pt x="35451" y="2970"/>
                  </a:cubicBezTo>
                  <a:cubicBezTo>
                    <a:pt x="33917" y="957"/>
                    <a:pt x="31942" y="0"/>
                    <a:pt x="29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5"/>
            <p:cNvSpPr/>
            <p:nvPr/>
          </p:nvSpPr>
          <p:spPr>
            <a:xfrm>
              <a:off x="9978375" y="3474075"/>
              <a:ext cx="477900" cy="384725"/>
            </a:xfrm>
            <a:custGeom>
              <a:avLst/>
              <a:gdLst/>
              <a:ahLst/>
              <a:cxnLst/>
              <a:rect l="l" t="t" r="r" b="b"/>
              <a:pathLst>
                <a:path w="19116" h="15389" extrusionOk="0">
                  <a:moveTo>
                    <a:pt x="10904" y="0"/>
                  </a:moveTo>
                  <a:cubicBezTo>
                    <a:pt x="9450" y="0"/>
                    <a:pt x="8047" y="1400"/>
                    <a:pt x="7643" y="3355"/>
                  </a:cubicBezTo>
                  <a:cubicBezTo>
                    <a:pt x="7240" y="5306"/>
                    <a:pt x="7971" y="7140"/>
                    <a:pt x="9300" y="7721"/>
                  </a:cubicBezTo>
                  <a:cubicBezTo>
                    <a:pt x="9287" y="7763"/>
                    <a:pt x="9272" y="7804"/>
                    <a:pt x="9255" y="7845"/>
                  </a:cubicBezTo>
                  <a:cubicBezTo>
                    <a:pt x="8973" y="8478"/>
                    <a:pt x="8587" y="9043"/>
                    <a:pt x="8178" y="9597"/>
                  </a:cubicBezTo>
                  <a:cubicBezTo>
                    <a:pt x="8031" y="9794"/>
                    <a:pt x="7844" y="9835"/>
                    <a:pt x="7636" y="9835"/>
                  </a:cubicBezTo>
                  <a:cubicBezTo>
                    <a:pt x="7593" y="9835"/>
                    <a:pt x="7548" y="9834"/>
                    <a:pt x="7503" y="9831"/>
                  </a:cubicBezTo>
                  <a:cubicBezTo>
                    <a:pt x="7395" y="9825"/>
                    <a:pt x="7275" y="9822"/>
                    <a:pt x="7146" y="9822"/>
                  </a:cubicBezTo>
                  <a:cubicBezTo>
                    <a:pt x="5316" y="9822"/>
                    <a:pt x="1478" y="10428"/>
                    <a:pt x="1" y="10763"/>
                  </a:cubicBezTo>
                  <a:cubicBezTo>
                    <a:pt x="1326" y="12451"/>
                    <a:pt x="7030" y="14992"/>
                    <a:pt x="9119" y="15264"/>
                  </a:cubicBezTo>
                  <a:cubicBezTo>
                    <a:pt x="9775" y="15350"/>
                    <a:pt x="10418" y="15388"/>
                    <a:pt x="11044" y="15388"/>
                  </a:cubicBezTo>
                  <a:cubicBezTo>
                    <a:pt x="14387" y="15388"/>
                    <a:pt x="17246" y="14299"/>
                    <a:pt x="19115" y="13519"/>
                  </a:cubicBezTo>
                  <a:cubicBezTo>
                    <a:pt x="17982" y="12875"/>
                    <a:pt x="13330" y="10791"/>
                    <a:pt x="12080" y="10404"/>
                  </a:cubicBezTo>
                  <a:cubicBezTo>
                    <a:pt x="11734" y="10297"/>
                    <a:pt x="11529" y="10124"/>
                    <a:pt x="11467" y="9761"/>
                  </a:cubicBezTo>
                  <a:cubicBezTo>
                    <a:pt x="11389" y="9311"/>
                    <a:pt x="11263" y="8869"/>
                    <a:pt x="11188" y="8417"/>
                  </a:cubicBezTo>
                  <a:cubicBezTo>
                    <a:pt x="11131" y="8078"/>
                    <a:pt x="11100" y="7871"/>
                    <a:pt x="11129" y="7719"/>
                  </a:cubicBezTo>
                  <a:cubicBezTo>
                    <a:pt x="11719" y="7477"/>
                    <a:pt x="12263" y="7017"/>
                    <a:pt x="12687" y="6398"/>
                  </a:cubicBezTo>
                  <a:cubicBezTo>
                    <a:pt x="12706" y="6382"/>
                    <a:pt x="12729" y="6368"/>
                    <a:pt x="12749" y="6353"/>
                  </a:cubicBezTo>
                  <a:cubicBezTo>
                    <a:pt x="12756" y="6357"/>
                    <a:pt x="12760" y="6364"/>
                    <a:pt x="12767" y="6369"/>
                  </a:cubicBezTo>
                  <a:cubicBezTo>
                    <a:pt x="12957" y="6515"/>
                    <a:pt x="13185" y="6585"/>
                    <a:pt x="13424" y="6585"/>
                  </a:cubicBezTo>
                  <a:cubicBezTo>
                    <a:pt x="13856" y="6585"/>
                    <a:pt x="14320" y="6356"/>
                    <a:pt x="14644" y="5936"/>
                  </a:cubicBezTo>
                  <a:cubicBezTo>
                    <a:pt x="15146" y="5285"/>
                    <a:pt x="15123" y="4423"/>
                    <a:pt x="14588" y="4011"/>
                  </a:cubicBezTo>
                  <a:cubicBezTo>
                    <a:pt x="14401" y="3867"/>
                    <a:pt x="14176" y="3799"/>
                    <a:pt x="13941" y="3799"/>
                  </a:cubicBezTo>
                  <a:cubicBezTo>
                    <a:pt x="13813" y="3799"/>
                    <a:pt x="13683" y="3818"/>
                    <a:pt x="13554" y="3857"/>
                  </a:cubicBezTo>
                  <a:cubicBezTo>
                    <a:pt x="13689" y="1977"/>
                    <a:pt x="12789" y="343"/>
                    <a:pt x="11360" y="47"/>
                  </a:cubicBezTo>
                  <a:cubicBezTo>
                    <a:pt x="11208" y="15"/>
                    <a:pt x="11056" y="0"/>
                    <a:pt x="10904" y="0"/>
                  </a:cubicBezTo>
                  <a:close/>
                </a:path>
              </a:pathLst>
            </a:custGeom>
            <a:solidFill>
              <a:srgbClr val="D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5"/>
            <p:cNvSpPr/>
            <p:nvPr/>
          </p:nvSpPr>
          <p:spPr>
            <a:xfrm>
              <a:off x="10150900" y="3401175"/>
              <a:ext cx="207425" cy="202700"/>
            </a:xfrm>
            <a:custGeom>
              <a:avLst/>
              <a:gdLst/>
              <a:ahLst/>
              <a:cxnLst/>
              <a:rect l="l" t="t" r="r" b="b"/>
              <a:pathLst>
                <a:path w="8297" h="8108" extrusionOk="0">
                  <a:moveTo>
                    <a:pt x="4017" y="0"/>
                  </a:moveTo>
                  <a:cubicBezTo>
                    <a:pt x="3349" y="0"/>
                    <a:pt x="2660" y="94"/>
                    <a:pt x="1998" y="104"/>
                  </a:cubicBezTo>
                  <a:cubicBezTo>
                    <a:pt x="1570" y="110"/>
                    <a:pt x="1111" y="95"/>
                    <a:pt x="762" y="382"/>
                  </a:cubicBezTo>
                  <a:cubicBezTo>
                    <a:pt x="254" y="801"/>
                    <a:pt x="103" y="1626"/>
                    <a:pt x="64" y="2240"/>
                  </a:cubicBezTo>
                  <a:cubicBezTo>
                    <a:pt x="1" y="3233"/>
                    <a:pt x="259" y="4223"/>
                    <a:pt x="588" y="5152"/>
                  </a:cubicBezTo>
                  <a:cubicBezTo>
                    <a:pt x="662" y="5362"/>
                    <a:pt x="743" y="5575"/>
                    <a:pt x="891" y="5742"/>
                  </a:cubicBezTo>
                  <a:cubicBezTo>
                    <a:pt x="1147" y="6027"/>
                    <a:pt x="1557" y="6119"/>
                    <a:pt x="1939" y="6132"/>
                  </a:cubicBezTo>
                  <a:cubicBezTo>
                    <a:pt x="1971" y="6133"/>
                    <a:pt x="2003" y="6134"/>
                    <a:pt x="2036" y="6134"/>
                  </a:cubicBezTo>
                  <a:cubicBezTo>
                    <a:pt x="2851" y="6134"/>
                    <a:pt x="3725" y="5771"/>
                    <a:pt x="4037" y="5024"/>
                  </a:cubicBezTo>
                  <a:lnTo>
                    <a:pt x="4037" y="5024"/>
                  </a:lnTo>
                  <a:cubicBezTo>
                    <a:pt x="3979" y="5434"/>
                    <a:pt x="4143" y="5868"/>
                    <a:pt x="4459" y="6137"/>
                  </a:cubicBezTo>
                  <a:cubicBezTo>
                    <a:pt x="4682" y="6325"/>
                    <a:pt x="4975" y="6427"/>
                    <a:pt x="5266" y="6427"/>
                  </a:cubicBezTo>
                  <a:cubicBezTo>
                    <a:pt x="5387" y="6427"/>
                    <a:pt x="5508" y="6410"/>
                    <a:pt x="5624" y="6374"/>
                  </a:cubicBezTo>
                  <a:lnTo>
                    <a:pt x="5624" y="6374"/>
                  </a:lnTo>
                  <a:cubicBezTo>
                    <a:pt x="5261" y="6992"/>
                    <a:pt x="5626" y="7908"/>
                    <a:pt x="6316" y="8108"/>
                  </a:cubicBezTo>
                  <a:cubicBezTo>
                    <a:pt x="6354" y="7021"/>
                    <a:pt x="7226" y="6021"/>
                    <a:pt x="8297" y="5836"/>
                  </a:cubicBezTo>
                  <a:cubicBezTo>
                    <a:pt x="8170" y="4497"/>
                    <a:pt x="7794" y="3195"/>
                    <a:pt x="7185" y="1994"/>
                  </a:cubicBezTo>
                  <a:cubicBezTo>
                    <a:pt x="6949" y="1528"/>
                    <a:pt x="6672" y="1072"/>
                    <a:pt x="6280" y="727"/>
                  </a:cubicBezTo>
                  <a:cubicBezTo>
                    <a:pt x="5609" y="137"/>
                    <a:pt x="4827" y="0"/>
                    <a:pt x="4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5"/>
            <p:cNvSpPr/>
            <p:nvPr/>
          </p:nvSpPr>
          <p:spPr>
            <a:xfrm>
              <a:off x="9667425" y="5251725"/>
              <a:ext cx="177225" cy="169275"/>
            </a:xfrm>
            <a:custGeom>
              <a:avLst/>
              <a:gdLst/>
              <a:ahLst/>
              <a:cxnLst/>
              <a:rect l="l" t="t" r="r" b="b"/>
              <a:pathLst>
                <a:path w="7089" h="6771" extrusionOk="0">
                  <a:moveTo>
                    <a:pt x="5761" y="0"/>
                  </a:moveTo>
                  <a:cubicBezTo>
                    <a:pt x="5213" y="0"/>
                    <a:pt x="4668" y="114"/>
                    <a:pt x="4123" y="210"/>
                  </a:cubicBezTo>
                  <a:cubicBezTo>
                    <a:pt x="3587" y="1451"/>
                    <a:pt x="3029" y="2674"/>
                    <a:pt x="2006" y="3616"/>
                  </a:cubicBezTo>
                  <a:cubicBezTo>
                    <a:pt x="1501" y="4081"/>
                    <a:pt x="1030" y="4582"/>
                    <a:pt x="547" y="5070"/>
                  </a:cubicBezTo>
                  <a:cubicBezTo>
                    <a:pt x="353" y="5266"/>
                    <a:pt x="172" y="5474"/>
                    <a:pt x="91" y="5747"/>
                  </a:cubicBezTo>
                  <a:cubicBezTo>
                    <a:pt x="0" y="6056"/>
                    <a:pt x="43" y="6338"/>
                    <a:pt x="268" y="6576"/>
                  </a:cubicBezTo>
                  <a:cubicBezTo>
                    <a:pt x="401" y="6718"/>
                    <a:pt x="555" y="6770"/>
                    <a:pt x="717" y="6770"/>
                  </a:cubicBezTo>
                  <a:cubicBezTo>
                    <a:pt x="821" y="6770"/>
                    <a:pt x="927" y="6748"/>
                    <a:pt x="1033" y="6715"/>
                  </a:cubicBezTo>
                  <a:cubicBezTo>
                    <a:pt x="1457" y="6582"/>
                    <a:pt x="1819" y="6336"/>
                    <a:pt x="2126" y="6022"/>
                  </a:cubicBezTo>
                  <a:cubicBezTo>
                    <a:pt x="3010" y="5115"/>
                    <a:pt x="4023" y="4368"/>
                    <a:pt x="5041" y="3627"/>
                  </a:cubicBezTo>
                  <a:cubicBezTo>
                    <a:pt x="5467" y="3316"/>
                    <a:pt x="5854" y="2963"/>
                    <a:pt x="6216" y="2578"/>
                  </a:cubicBezTo>
                  <a:cubicBezTo>
                    <a:pt x="6817" y="1938"/>
                    <a:pt x="7088" y="1243"/>
                    <a:pt x="6705" y="390"/>
                  </a:cubicBezTo>
                  <a:cubicBezTo>
                    <a:pt x="6668" y="309"/>
                    <a:pt x="6671" y="212"/>
                    <a:pt x="6657" y="122"/>
                  </a:cubicBezTo>
                  <a:cubicBezTo>
                    <a:pt x="6357" y="34"/>
                    <a:pt x="6058" y="0"/>
                    <a:pt x="57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5"/>
            <p:cNvSpPr/>
            <p:nvPr/>
          </p:nvSpPr>
          <p:spPr>
            <a:xfrm>
              <a:off x="9668950" y="4264400"/>
              <a:ext cx="967075" cy="992575"/>
            </a:xfrm>
            <a:custGeom>
              <a:avLst/>
              <a:gdLst/>
              <a:ahLst/>
              <a:cxnLst/>
              <a:rect l="l" t="t" r="r" b="b"/>
              <a:pathLst>
                <a:path w="38683" h="39703" extrusionOk="0">
                  <a:moveTo>
                    <a:pt x="14034" y="1"/>
                  </a:moveTo>
                  <a:cubicBezTo>
                    <a:pt x="13850" y="1"/>
                    <a:pt x="13666" y="13"/>
                    <a:pt x="13482" y="17"/>
                  </a:cubicBezTo>
                  <a:cubicBezTo>
                    <a:pt x="12461" y="1349"/>
                    <a:pt x="11357" y="2622"/>
                    <a:pt x="10156" y="3780"/>
                  </a:cubicBezTo>
                  <a:cubicBezTo>
                    <a:pt x="8781" y="5105"/>
                    <a:pt x="3910" y="10261"/>
                    <a:pt x="3171" y="11288"/>
                  </a:cubicBezTo>
                  <a:cubicBezTo>
                    <a:pt x="2428" y="12319"/>
                    <a:pt x="1844" y="13436"/>
                    <a:pt x="1525" y="14677"/>
                  </a:cubicBezTo>
                  <a:cubicBezTo>
                    <a:pt x="0" y="20301"/>
                    <a:pt x="2837" y="36049"/>
                    <a:pt x="3228" y="38893"/>
                  </a:cubicBezTo>
                  <a:cubicBezTo>
                    <a:pt x="3307" y="39478"/>
                    <a:pt x="3368" y="39535"/>
                    <a:pt x="4062" y="39703"/>
                  </a:cubicBezTo>
                  <a:cubicBezTo>
                    <a:pt x="4608" y="39607"/>
                    <a:pt x="5153" y="39493"/>
                    <a:pt x="5703" y="39493"/>
                  </a:cubicBezTo>
                  <a:cubicBezTo>
                    <a:pt x="5999" y="39493"/>
                    <a:pt x="6296" y="39526"/>
                    <a:pt x="6596" y="39614"/>
                  </a:cubicBezTo>
                  <a:cubicBezTo>
                    <a:pt x="7195" y="39513"/>
                    <a:pt x="7210" y="39514"/>
                    <a:pt x="7241" y="38953"/>
                  </a:cubicBezTo>
                  <a:cubicBezTo>
                    <a:pt x="7342" y="37026"/>
                    <a:pt x="7317" y="35095"/>
                    <a:pt x="7281" y="33168"/>
                  </a:cubicBezTo>
                  <a:cubicBezTo>
                    <a:pt x="7201" y="28807"/>
                    <a:pt x="7165" y="24447"/>
                    <a:pt x="7267" y="20085"/>
                  </a:cubicBezTo>
                  <a:cubicBezTo>
                    <a:pt x="7305" y="18466"/>
                    <a:pt x="7309" y="18485"/>
                    <a:pt x="8620" y="17540"/>
                  </a:cubicBezTo>
                  <a:cubicBezTo>
                    <a:pt x="11547" y="15432"/>
                    <a:pt x="14399" y="13228"/>
                    <a:pt x="17075" y="10804"/>
                  </a:cubicBezTo>
                  <a:cubicBezTo>
                    <a:pt x="17276" y="10622"/>
                    <a:pt x="17453" y="10406"/>
                    <a:pt x="17740" y="10292"/>
                  </a:cubicBezTo>
                  <a:cubicBezTo>
                    <a:pt x="17961" y="10641"/>
                    <a:pt x="18240" y="13360"/>
                    <a:pt x="18328" y="14370"/>
                  </a:cubicBezTo>
                  <a:cubicBezTo>
                    <a:pt x="18525" y="16599"/>
                    <a:pt x="18091" y="21541"/>
                    <a:pt x="20797" y="22447"/>
                  </a:cubicBezTo>
                  <a:cubicBezTo>
                    <a:pt x="21115" y="22553"/>
                    <a:pt x="21441" y="22597"/>
                    <a:pt x="21771" y="22597"/>
                  </a:cubicBezTo>
                  <a:cubicBezTo>
                    <a:pt x="22753" y="22597"/>
                    <a:pt x="23765" y="22206"/>
                    <a:pt x="24654" y="21884"/>
                  </a:cubicBezTo>
                  <a:cubicBezTo>
                    <a:pt x="27134" y="20989"/>
                    <a:pt x="29343" y="19565"/>
                    <a:pt x="31614" y="18273"/>
                  </a:cubicBezTo>
                  <a:cubicBezTo>
                    <a:pt x="33908" y="16969"/>
                    <a:pt x="36124" y="15528"/>
                    <a:pt x="38377" y="14152"/>
                  </a:cubicBezTo>
                  <a:cubicBezTo>
                    <a:pt x="38521" y="14064"/>
                    <a:pt x="38641" y="13970"/>
                    <a:pt x="38683" y="13801"/>
                  </a:cubicBezTo>
                  <a:cubicBezTo>
                    <a:pt x="38447" y="12992"/>
                    <a:pt x="38210" y="12184"/>
                    <a:pt x="37972" y="11376"/>
                  </a:cubicBezTo>
                  <a:cubicBezTo>
                    <a:pt x="37914" y="11178"/>
                    <a:pt x="37842" y="10986"/>
                    <a:pt x="37658" y="10862"/>
                  </a:cubicBezTo>
                  <a:cubicBezTo>
                    <a:pt x="37467" y="10994"/>
                    <a:pt x="37249" y="11060"/>
                    <a:pt x="37034" y="11138"/>
                  </a:cubicBezTo>
                  <a:cubicBezTo>
                    <a:pt x="34679" y="12001"/>
                    <a:pt x="32202" y="12394"/>
                    <a:pt x="29787" y="13024"/>
                  </a:cubicBezTo>
                  <a:cubicBezTo>
                    <a:pt x="29035" y="13220"/>
                    <a:pt x="28258" y="13322"/>
                    <a:pt x="27488" y="13439"/>
                  </a:cubicBezTo>
                  <a:cubicBezTo>
                    <a:pt x="27381" y="13455"/>
                    <a:pt x="27293" y="13464"/>
                    <a:pt x="27222" y="13464"/>
                  </a:cubicBezTo>
                  <a:cubicBezTo>
                    <a:pt x="26945" y="13464"/>
                    <a:pt x="26920" y="13329"/>
                    <a:pt x="27029" y="12944"/>
                  </a:cubicBezTo>
                  <a:cubicBezTo>
                    <a:pt x="27398" y="11639"/>
                    <a:pt x="27617" y="10303"/>
                    <a:pt x="27798" y="8964"/>
                  </a:cubicBezTo>
                  <a:cubicBezTo>
                    <a:pt x="27912" y="8127"/>
                    <a:pt x="28087" y="7296"/>
                    <a:pt x="28051" y="6437"/>
                  </a:cubicBezTo>
                  <a:cubicBezTo>
                    <a:pt x="27966" y="4330"/>
                    <a:pt x="27242" y="2410"/>
                    <a:pt x="26397" y="518"/>
                  </a:cubicBezTo>
                  <a:cubicBezTo>
                    <a:pt x="26265" y="486"/>
                    <a:pt x="26133" y="429"/>
                    <a:pt x="25999" y="425"/>
                  </a:cubicBezTo>
                  <a:cubicBezTo>
                    <a:pt x="23358" y="333"/>
                    <a:pt x="20723" y="129"/>
                    <a:pt x="18078" y="129"/>
                  </a:cubicBezTo>
                  <a:cubicBezTo>
                    <a:pt x="17921" y="129"/>
                    <a:pt x="17764" y="130"/>
                    <a:pt x="17607" y="132"/>
                  </a:cubicBezTo>
                  <a:cubicBezTo>
                    <a:pt x="17543" y="132"/>
                    <a:pt x="17479" y="133"/>
                    <a:pt x="17415" y="133"/>
                  </a:cubicBezTo>
                  <a:cubicBezTo>
                    <a:pt x="16332" y="133"/>
                    <a:pt x="15250" y="42"/>
                    <a:pt x="14167" y="3"/>
                  </a:cubicBezTo>
                  <a:cubicBezTo>
                    <a:pt x="14123" y="1"/>
                    <a:pt x="14079" y="1"/>
                    <a:pt x="14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5"/>
            <p:cNvSpPr/>
            <p:nvPr/>
          </p:nvSpPr>
          <p:spPr>
            <a:xfrm>
              <a:off x="9760850" y="3631725"/>
              <a:ext cx="862850" cy="648425"/>
            </a:xfrm>
            <a:custGeom>
              <a:avLst/>
              <a:gdLst/>
              <a:ahLst/>
              <a:cxnLst/>
              <a:rect l="l" t="t" r="r" b="b"/>
              <a:pathLst>
                <a:path w="34514" h="25937" extrusionOk="0">
                  <a:moveTo>
                    <a:pt x="2320" y="1"/>
                  </a:moveTo>
                  <a:cubicBezTo>
                    <a:pt x="2040" y="1"/>
                    <a:pt x="1843" y="249"/>
                    <a:pt x="1643" y="768"/>
                  </a:cubicBezTo>
                  <a:cubicBezTo>
                    <a:pt x="1311" y="2183"/>
                    <a:pt x="979" y="3598"/>
                    <a:pt x="647" y="5013"/>
                  </a:cubicBezTo>
                  <a:cubicBezTo>
                    <a:pt x="663" y="5360"/>
                    <a:pt x="99" y="8570"/>
                    <a:pt x="35" y="9856"/>
                  </a:cubicBezTo>
                  <a:cubicBezTo>
                    <a:pt x="0" y="10551"/>
                    <a:pt x="77" y="10689"/>
                    <a:pt x="777" y="10867"/>
                  </a:cubicBezTo>
                  <a:cubicBezTo>
                    <a:pt x="2399" y="11281"/>
                    <a:pt x="4024" y="11684"/>
                    <a:pt x="5689" y="11897"/>
                  </a:cubicBezTo>
                  <a:cubicBezTo>
                    <a:pt x="6230" y="11966"/>
                    <a:pt x="6243" y="11972"/>
                    <a:pt x="6287" y="12529"/>
                  </a:cubicBezTo>
                  <a:cubicBezTo>
                    <a:pt x="6304" y="12757"/>
                    <a:pt x="5996" y="21930"/>
                    <a:pt x="5788" y="24219"/>
                  </a:cubicBezTo>
                  <a:cubicBezTo>
                    <a:pt x="5731" y="24843"/>
                    <a:pt x="5768" y="24901"/>
                    <a:pt x="6390" y="24935"/>
                  </a:cubicBezTo>
                  <a:cubicBezTo>
                    <a:pt x="9354" y="25485"/>
                    <a:pt x="20025" y="25936"/>
                    <a:pt x="24733" y="25936"/>
                  </a:cubicBezTo>
                  <a:cubicBezTo>
                    <a:pt x="25974" y="25936"/>
                    <a:pt x="26801" y="25905"/>
                    <a:pt x="26963" y="25836"/>
                  </a:cubicBezTo>
                  <a:cubicBezTo>
                    <a:pt x="27619" y="25801"/>
                    <a:pt x="27916" y="25517"/>
                    <a:pt x="27979" y="24870"/>
                  </a:cubicBezTo>
                  <a:cubicBezTo>
                    <a:pt x="28074" y="23913"/>
                    <a:pt x="28599" y="17027"/>
                    <a:pt x="28602" y="16662"/>
                  </a:cubicBezTo>
                  <a:cubicBezTo>
                    <a:pt x="28604" y="16380"/>
                    <a:pt x="28733" y="16206"/>
                    <a:pt x="29013" y="16206"/>
                  </a:cubicBezTo>
                  <a:cubicBezTo>
                    <a:pt x="29032" y="16206"/>
                    <a:pt x="29051" y="16207"/>
                    <a:pt x="29070" y="16208"/>
                  </a:cubicBezTo>
                  <a:cubicBezTo>
                    <a:pt x="29247" y="16222"/>
                    <a:pt x="29465" y="16229"/>
                    <a:pt x="29710" y="16229"/>
                  </a:cubicBezTo>
                  <a:cubicBezTo>
                    <a:pt x="31251" y="16229"/>
                    <a:pt x="33880" y="15957"/>
                    <a:pt x="34305" y="15323"/>
                  </a:cubicBezTo>
                  <a:cubicBezTo>
                    <a:pt x="34164" y="12847"/>
                    <a:pt x="34243" y="10361"/>
                    <a:pt x="34513" y="7886"/>
                  </a:cubicBezTo>
                  <a:cubicBezTo>
                    <a:pt x="34418" y="7835"/>
                    <a:pt x="34318" y="7793"/>
                    <a:pt x="34214" y="7763"/>
                  </a:cubicBezTo>
                  <a:cubicBezTo>
                    <a:pt x="34040" y="7712"/>
                    <a:pt x="33856" y="7690"/>
                    <a:pt x="33676" y="7655"/>
                  </a:cubicBezTo>
                  <a:cubicBezTo>
                    <a:pt x="32778" y="7476"/>
                    <a:pt x="31879" y="7303"/>
                    <a:pt x="30984" y="7114"/>
                  </a:cubicBezTo>
                  <a:cubicBezTo>
                    <a:pt x="29782" y="6860"/>
                    <a:pt x="28651" y="6404"/>
                    <a:pt x="27532" y="5920"/>
                  </a:cubicBezTo>
                  <a:cubicBezTo>
                    <a:pt x="27518" y="5929"/>
                    <a:pt x="27505" y="5940"/>
                    <a:pt x="27491" y="5949"/>
                  </a:cubicBezTo>
                  <a:cubicBezTo>
                    <a:pt x="24905" y="7605"/>
                    <a:pt x="22004" y="8476"/>
                    <a:pt x="19009" y="8476"/>
                  </a:cubicBezTo>
                  <a:cubicBezTo>
                    <a:pt x="18116" y="8476"/>
                    <a:pt x="17214" y="8399"/>
                    <a:pt x="16310" y="8242"/>
                  </a:cubicBezTo>
                  <a:cubicBezTo>
                    <a:pt x="13348" y="7727"/>
                    <a:pt x="10174" y="6226"/>
                    <a:pt x="9118" y="3298"/>
                  </a:cubicBezTo>
                  <a:cubicBezTo>
                    <a:pt x="9104" y="3298"/>
                    <a:pt x="9091" y="3296"/>
                    <a:pt x="9077" y="3295"/>
                  </a:cubicBezTo>
                  <a:cubicBezTo>
                    <a:pt x="8826" y="3285"/>
                    <a:pt x="8575" y="3242"/>
                    <a:pt x="8324" y="3235"/>
                  </a:cubicBezTo>
                  <a:cubicBezTo>
                    <a:pt x="7350" y="3213"/>
                    <a:pt x="6507" y="2842"/>
                    <a:pt x="5704" y="2318"/>
                  </a:cubicBezTo>
                  <a:cubicBezTo>
                    <a:pt x="4781" y="1716"/>
                    <a:pt x="3925" y="1028"/>
                    <a:pt x="3055" y="357"/>
                  </a:cubicBezTo>
                  <a:cubicBezTo>
                    <a:pt x="2750" y="122"/>
                    <a:pt x="2515" y="1"/>
                    <a:pt x="2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p:nvPr/>
          </p:nvSpPr>
          <p:spPr>
            <a:xfrm>
              <a:off x="9385925" y="3339825"/>
              <a:ext cx="415975" cy="417250"/>
            </a:xfrm>
            <a:custGeom>
              <a:avLst/>
              <a:gdLst/>
              <a:ahLst/>
              <a:cxnLst/>
              <a:rect l="l" t="t" r="r" b="b"/>
              <a:pathLst>
                <a:path w="16639" h="16690" extrusionOk="0">
                  <a:moveTo>
                    <a:pt x="1582" y="1"/>
                  </a:moveTo>
                  <a:cubicBezTo>
                    <a:pt x="638" y="375"/>
                    <a:pt x="933" y="584"/>
                    <a:pt x="1" y="985"/>
                  </a:cubicBezTo>
                  <a:cubicBezTo>
                    <a:pt x="360" y="1474"/>
                    <a:pt x="680" y="1993"/>
                    <a:pt x="1043" y="2478"/>
                  </a:cubicBezTo>
                  <a:cubicBezTo>
                    <a:pt x="4041" y="6479"/>
                    <a:pt x="7316" y="10219"/>
                    <a:pt x="11138" y="13460"/>
                  </a:cubicBezTo>
                  <a:cubicBezTo>
                    <a:pt x="11803" y="14024"/>
                    <a:pt x="12519" y="14531"/>
                    <a:pt x="13155" y="15125"/>
                  </a:cubicBezTo>
                  <a:cubicBezTo>
                    <a:pt x="13891" y="15810"/>
                    <a:pt x="14708" y="16337"/>
                    <a:pt x="15643" y="16689"/>
                  </a:cubicBezTo>
                  <a:cubicBezTo>
                    <a:pt x="15976" y="15274"/>
                    <a:pt x="16307" y="13860"/>
                    <a:pt x="16639" y="12445"/>
                  </a:cubicBezTo>
                  <a:cubicBezTo>
                    <a:pt x="15399" y="11788"/>
                    <a:pt x="14208" y="11055"/>
                    <a:pt x="13090" y="10205"/>
                  </a:cubicBezTo>
                  <a:cubicBezTo>
                    <a:pt x="11919" y="9315"/>
                    <a:pt x="10830" y="8328"/>
                    <a:pt x="9713" y="7374"/>
                  </a:cubicBezTo>
                  <a:cubicBezTo>
                    <a:pt x="7703" y="5657"/>
                    <a:pt x="1515" y="266"/>
                    <a:pt x="1582" y="1"/>
                  </a:cubicBezTo>
                  <a:close/>
                </a:path>
              </a:pathLst>
            </a:custGeom>
            <a:solidFill>
              <a:srgbClr val="D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5"/>
            <p:cNvSpPr/>
            <p:nvPr/>
          </p:nvSpPr>
          <p:spPr>
            <a:xfrm>
              <a:off x="10618850" y="3833925"/>
              <a:ext cx="492575" cy="151475"/>
            </a:xfrm>
            <a:custGeom>
              <a:avLst/>
              <a:gdLst/>
              <a:ahLst/>
              <a:cxnLst/>
              <a:rect l="l" t="t" r="r" b="b"/>
              <a:pathLst>
                <a:path w="19703" h="6059" extrusionOk="0">
                  <a:moveTo>
                    <a:pt x="19161" y="0"/>
                  </a:moveTo>
                  <a:cubicBezTo>
                    <a:pt x="19028" y="370"/>
                    <a:pt x="18800" y="562"/>
                    <a:pt x="18406" y="671"/>
                  </a:cubicBezTo>
                  <a:cubicBezTo>
                    <a:pt x="17030" y="1053"/>
                    <a:pt x="15627" y="1291"/>
                    <a:pt x="14217" y="1485"/>
                  </a:cubicBezTo>
                  <a:cubicBezTo>
                    <a:pt x="12235" y="1760"/>
                    <a:pt x="10235" y="1789"/>
                    <a:pt x="8240" y="1895"/>
                  </a:cubicBezTo>
                  <a:cubicBezTo>
                    <a:pt x="7190" y="1951"/>
                    <a:pt x="6139" y="2011"/>
                    <a:pt x="5089" y="2011"/>
                  </a:cubicBezTo>
                  <a:cubicBezTo>
                    <a:pt x="4420" y="2011"/>
                    <a:pt x="3750" y="1987"/>
                    <a:pt x="3081" y="1922"/>
                  </a:cubicBezTo>
                  <a:cubicBezTo>
                    <a:pt x="2144" y="1832"/>
                    <a:pt x="1213" y="1694"/>
                    <a:pt x="278" y="1578"/>
                  </a:cubicBezTo>
                  <a:cubicBezTo>
                    <a:pt x="147" y="2999"/>
                    <a:pt x="0" y="4419"/>
                    <a:pt x="146" y="5849"/>
                  </a:cubicBezTo>
                  <a:cubicBezTo>
                    <a:pt x="160" y="5986"/>
                    <a:pt x="826" y="6059"/>
                    <a:pt x="1886" y="6059"/>
                  </a:cubicBezTo>
                  <a:cubicBezTo>
                    <a:pt x="4092" y="6059"/>
                    <a:pt x="8007" y="5745"/>
                    <a:pt x="11322" y="5046"/>
                  </a:cubicBezTo>
                  <a:cubicBezTo>
                    <a:pt x="13982" y="4486"/>
                    <a:pt x="16519" y="3524"/>
                    <a:pt x="19100" y="2397"/>
                  </a:cubicBezTo>
                  <a:cubicBezTo>
                    <a:pt x="19497" y="1769"/>
                    <a:pt x="19703" y="940"/>
                    <a:pt x="19161" y="0"/>
                  </a:cubicBezTo>
                  <a:close/>
                </a:path>
              </a:pathLst>
            </a:custGeom>
            <a:solidFill>
              <a:srgbClr val="D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5"/>
            <p:cNvSpPr/>
            <p:nvPr/>
          </p:nvSpPr>
          <p:spPr>
            <a:xfrm>
              <a:off x="10610400" y="4497375"/>
              <a:ext cx="165500" cy="196450"/>
            </a:xfrm>
            <a:custGeom>
              <a:avLst/>
              <a:gdLst/>
              <a:ahLst/>
              <a:cxnLst/>
              <a:rect l="l" t="t" r="r" b="b"/>
              <a:pathLst>
                <a:path w="6620" h="7858" extrusionOk="0">
                  <a:moveTo>
                    <a:pt x="1477" y="0"/>
                  </a:moveTo>
                  <a:cubicBezTo>
                    <a:pt x="1084" y="0"/>
                    <a:pt x="706" y="228"/>
                    <a:pt x="417" y="680"/>
                  </a:cubicBezTo>
                  <a:cubicBezTo>
                    <a:pt x="245" y="948"/>
                    <a:pt x="138" y="1255"/>
                    <a:pt x="0" y="1543"/>
                  </a:cubicBezTo>
                  <a:cubicBezTo>
                    <a:pt x="184" y="1667"/>
                    <a:pt x="256" y="1859"/>
                    <a:pt x="314" y="2057"/>
                  </a:cubicBezTo>
                  <a:cubicBezTo>
                    <a:pt x="551" y="2865"/>
                    <a:pt x="788" y="3673"/>
                    <a:pt x="1025" y="4482"/>
                  </a:cubicBezTo>
                  <a:cubicBezTo>
                    <a:pt x="1885" y="4574"/>
                    <a:pt x="2528" y="5125"/>
                    <a:pt x="3232" y="5539"/>
                  </a:cubicBezTo>
                  <a:cubicBezTo>
                    <a:pt x="3691" y="5809"/>
                    <a:pt x="4059" y="6181"/>
                    <a:pt x="4336" y="6646"/>
                  </a:cubicBezTo>
                  <a:cubicBezTo>
                    <a:pt x="4487" y="6900"/>
                    <a:pt x="4676" y="7134"/>
                    <a:pt x="4861" y="7368"/>
                  </a:cubicBezTo>
                  <a:cubicBezTo>
                    <a:pt x="5045" y="7605"/>
                    <a:pt x="5308" y="7770"/>
                    <a:pt x="5603" y="7832"/>
                  </a:cubicBezTo>
                  <a:cubicBezTo>
                    <a:pt x="5685" y="7849"/>
                    <a:pt x="5763" y="7858"/>
                    <a:pt x="5836" y="7858"/>
                  </a:cubicBezTo>
                  <a:cubicBezTo>
                    <a:pt x="6216" y="7858"/>
                    <a:pt x="6469" y="7623"/>
                    <a:pt x="6546" y="7194"/>
                  </a:cubicBezTo>
                  <a:cubicBezTo>
                    <a:pt x="6619" y="6789"/>
                    <a:pt x="6511" y="6424"/>
                    <a:pt x="6293" y="6084"/>
                  </a:cubicBezTo>
                  <a:cubicBezTo>
                    <a:pt x="5982" y="5599"/>
                    <a:pt x="5577" y="5196"/>
                    <a:pt x="5165" y="4796"/>
                  </a:cubicBezTo>
                  <a:cubicBezTo>
                    <a:pt x="4291" y="3948"/>
                    <a:pt x="3467" y="3069"/>
                    <a:pt x="3214" y="1801"/>
                  </a:cubicBezTo>
                  <a:cubicBezTo>
                    <a:pt x="3115" y="1307"/>
                    <a:pt x="2832" y="874"/>
                    <a:pt x="2478" y="500"/>
                  </a:cubicBezTo>
                  <a:cubicBezTo>
                    <a:pt x="2162" y="166"/>
                    <a:pt x="1814" y="0"/>
                    <a:pt x="1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5"/>
            <p:cNvSpPr/>
            <p:nvPr/>
          </p:nvSpPr>
          <p:spPr>
            <a:xfrm>
              <a:off x="10602625" y="3806725"/>
              <a:ext cx="47750" cy="232175"/>
            </a:xfrm>
            <a:custGeom>
              <a:avLst/>
              <a:gdLst/>
              <a:ahLst/>
              <a:cxnLst/>
              <a:rect l="l" t="t" r="r" b="b"/>
              <a:pathLst>
                <a:path w="1910" h="9287" extrusionOk="0">
                  <a:moveTo>
                    <a:pt x="1172" y="0"/>
                  </a:moveTo>
                  <a:cubicBezTo>
                    <a:pt x="1049" y="0"/>
                    <a:pt x="926" y="28"/>
                    <a:pt x="821" y="96"/>
                  </a:cubicBezTo>
                  <a:cubicBezTo>
                    <a:pt x="676" y="190"/>
                    <a:pt x="517" y="345"/>
                    <a:pt x="492" y="525"/>
                  </a:cubicBezTo>
                  <a:lnTo>
                    <a:pt x="490" y="525"/>
                  </a:lnTo>
                  <a:cubicBezTo>
                    <a:pt x="336" y="1596"/>
                    <a:pt x="214" y="2671"/>
                    <a:pt x="131" y="3749"/>
                  </a:cubicBezTo>
                  <a:cubicBezTo>
                    <a:pt x="54" y="4773"/>
                    <a:pt x="11" y="5797"/>
                    <a:pt x="4" y="6824"/>
                  </a:cubicBezTo>
                  <a:cubicBezTo>
                    <a:pt x="0" y="7406"/>
                    <a:pt x="7" y="7987"/>
                    <a:pt x="25" y="8568"/>
                  </a:cubicBezTo>
                  <a:cubicBezTo>
                    <a:pt x="31" y="8755"/>
                    <a:pt x="101" y="8941"/>
                    <a:pt x="235" y="9076"/>
                  </a:cubicBezTo>
                  <a:cubicBezTo>
                    <a:pt x="355" y="9196"/>
                    <a:pt x="549" y="9287"/>
                    <a:pt x="723" y="9287"/>
                  </a:cubicBezTo>
                  <a:cubicBezTo>
                    <a:pt x="730" y="9287"/>
                    <a:pt x="737" y="9287"/>
                    <a:pt x="744" y="9287"/>
                  </a:cubicBezTo>
                  <a:cubicBezTo>
                    <a:pt x="929" y="9278"/>
                    <a:pt x="1121" y="9217"/>
                    <a:pt x="1251" y="9076"/>
                  </a:cubicBezTo>
                  <a:cubicBezTo>
                    <a:pt x="1378" y="8938"/>
                    <a:pt x="1467" y="8761"/>
                    <a:pt x="1461" y="8568"/>
                  </a:cubicBezTo>
                  <a:cubicBezTo>
                    <a:pt x="1431" y="7604"/>
                    <a:pt x="1431" y="6640"/>
                    <a:pt x="1463" y="5675"/>
                  </a:cubicBezTo>
                  <a:cubicBezTo>
                    <a:pt x="1494" y="4710"/>
                    <a:pt x="1557" y="3748"/>
                    <a:pt x="1650" y="2788"/>
                  </a:cubicBezTo>
                  <a:cubicBezTo>
                    <a:pt x="1700" y="2285"/>
                    <a:pt x="1757" y="1783"/>
                    <a:pt x="1823" y="1281"/>
                  </a:cubicBezTo>
                  <a:lnTo>
                    <a:pt x="1823" y="1281"/>
                  </a:lnTo>
                  <a:cubicBezTo>
                    <a:pt x="1840" y="1157"/>
                    <a:pt x="1858" y="1032"/>
                    <a:pt x="1876" y="907"/>
                  </a:cubicBezTo>
                  <a:cubicBezTo>
                    <a:pt x="1906" y="815"/>
                    <a:pt x="1910" y="715"/>
                    <a:pt x="1888" y="620"/>
                  </a:cubicBezTo>
                  <a:cubicBezTo>
                    <a:pt x="1884" y="525"/>
                    <a:pt x="1855" y="433"/>
                    <a:pt x="1804" y="353"/>
                  </a:cubicBezTo>
                  <a:cubicBezTo>
                    <a:pt x="1717" y="204"/>
                    <a:pt x="1546" y="62"/>
                    <a:pt x="1375" y="24"/>
                  </a:cubicBezTo>
                  <a:cubicBezTo>
                    <a:pt x="1309" y="9"/>
                    <a:pt x="1241" y="0"/>
                    <a:pt x="11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5"/>
            <p:cNvSpPr/>
            <p:nvPr/>
          </p:nvSpPr>
          <p:spPr>
            <a:xfrm>
              <a:off x="9749550" y="3597250"/>
              <a:ext cx="86200" cy="321925"/>
            </a:xfrm>
            <a:custGeom>
              <a:avLst/>
              <a:gdLst/>
              <a:ahLst/>
              <a:cxnLst/>
              <a:rect l="l" t="t" r="r" b="b"/>
              <a:pathLst>
                <a:path w="3448" h="12877" extrusionOk="0">
                  <a:moveTo>
                    <a:pt x="2690" y="1"/>
                  </a:moveTo>
                  <a:cubicBezTo>
                    <a:pt x="2567" y="1"/>
                    <a:pt x="2444" y="29"/>
                    <a:pt x="2340" y="96"/>
                  </a:cubicBezTo>
                  <a:cubicBezTo>
                    <a:pt x="2180" y="199"/>
                    <a:pt x="2066" y="341"/>
                    <a:pt x="2010" y="525"/>
                  </a:cubicBezTo>
                  <a:lnTo>
                    <a:pt x="2009" y="525"/>
                  </a:lnTo>
                  <a:cubicBezTo>
                    <a:pt x="1567" y="1979"/>
                    <a:pt x="1197" y="3452"/>
                    <a:pt x="898" y="4945"/>
                  </a:cubicBezTo>
                  <a:cubicBezTo>
                    <a:pt x="587" y="6489"/>
                    <a:pt x="356" y="8049"/>
                    <a:pt x="196" y="9615"/>
                  </a:cubicBezTo>
                  <a:cubicBezTo>
                    <a:pt x="111" y="10462"/>
                    <a:pt x="48" y="11308"/>
                    <a:pt x="8" y="12158"/>
                  </a:cubicBezTo>
                  <a:cubicBezTo>
                    <a:pt x="1" y="12336"/>
                    <a:pt x="95" y="12541"/>
                    <a:pt x="219" y="12666"/>
                  </a:cubicBezTo>
                  <a:cubicBezTo>
                    <a:pt x="338" y="12785"/>
                    <a:pt x="531" y="12876"/>
                    <a:pt x="704" y="12876"/>
                  </a:cubicBezTo>
                  <a:cubicBezTo>
                    <a:pt x="712" y="12876"/>
                    <a:pt x="719" y="12876"/>
                    <a:pt x="727" y="12876"/>
                  </a:cubicBezTo>
                  <a:cubicBezTo>
                    <a:pt x="913" y="12867"/>
                    <a:pt x="1105" y="12807"/>
                    <a:pt x="1234" y="12666"/>
                  </a:cubicBezTo>
                  <a:cubicBezTo>
                    <a:pt x="1364" y="12528"/>
                    <a:pt x="1438" y="12347"/>
                    <a:pt x="1445" y="12158"/>
                  </a:cubicBezTo>
                  <a:cubicBezTo>
                    <a:pt x="1494" y="11103"/>
                    <a:pt x="1579" y="10051"/>
                    <a:pt x="1699" y="9002"/>
                  </a:cubicBezTo>
                  <a:cubicBezTo>
                    <a:pt x="1730" y="8730"/>
                    <a:pt x="1764" y="8459"/>
                    <a:pt x="1800" y="8188"/>
                  </a:cubicBezTo>
                  <a:lnTo>
                    <a:pt x="1800" y="8188"/>
                  </a:lnTo>
                  <a:cubicBezTo>
                    <a:pt x="1929" y="7251"/>
                    <a:pt x="2085" y="6317"/>
                    <a:pt x="2270" y="5389"/>
                  </a:cubicBezTo>
                  <a:cubicBezTo>
                    <a:pt x="2463" y="4421"/>
                    <a:pt x="2686" y="3460"/>
                    <a:pt x="2939" y="2505"/>
                  </a:cubicBezTo>
                  <a:cubicBezTo>
                    <a:pt x="3081" y="1970"/>
                    <a:pt x="3233" y="1437"/>
                    <a:pt x="3394" y="907"/>
                  </a:cubicBezTo>
                  <a:cubicBezTo>
                    <a:pt x="3448" y="731"/>
                    <a:pt x="3414" y="510"/>
                    <a:pt x="3322" y="354"/>
                  </a:cubicBezTo>
                  <a:cubicBezTo>
                    <a:pt x="3234" y="205"/>
                    <a:pt x="3064" y="63"/>
                    <a:pt x="2893" y="24"/>
                  </a:cubicBezTo>
                  <a:cubicBezTo>
                    <a:pt x="2827" y="9"/>
                    <a:pt x="2759" y="1"/>
                    <a:pt x="26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5"/>
            <p:cNvSpPr/>
            <p:nvPr/>
          </p:nvSpPr>
          <p:spPr>
            <a:xfrm>
              <a:off x="9320350" y="3230300"/>
              <a:ext cx="125325" cy="142475"/>
            </a:xfrm>
            <a:custGeom>
              <a:avLst/>
              <a:gdLst/>
              <a:ahLst/>
              <a:cxnLst/>
              <a:rect l="l" t="t" r="r" b="b"/>
              <a:pathLst>
                <a:path w="5013" h="5699" extrusionOk="0">
                  <a:moveTo>
                    <a:pt x="2000" y="1"/>
                  </a:moveTo>
                  <a:cubicBezTo>
                    <a:pt x="1988" y="1"/>
                    <a:pt x="1977" y="3"/>
                    <a:pt x="1966" y="7"/>
                  </a:cubicBezTo>
                  <a:cubicBezTo>
                    <a:pt x="1571" y="165"/>
                    <a:pt x="2762" y="2316"/>
                    <a:pt x="2762" y="2316"/>
                  </a:cubicBezTo>
                  <a:cubicBezTo>
                    <a:pt x="2762" y="2316"/>
                    <a:pt x="1511" y="353"/>
                    <a:pt x="1019" y="353"/>
                  </a:cubicBezTo>
                  <a:cubicBezTo>
                    <a:pt x="991" y="353"/>
                    <a:pt x="965" y="360"/>
                    <a:pt x="941" y="374"/>
                  </a:cubicBezTo>
                  <a:cubicBezTo>
                    <a:pt x="524" y="631"/>
                    <a:pt x="2171" y="2667"/>
                    <a:pt x="2171" y="2667"/>
                  </a:cubicBezTo>
                  <a:cubicBezTo>
                    <a:pt x="2171" y="2667"/>
                    <a:pt x="893" y="1168"/>
                    <a:pt x="479" y="1168"/>
                  </a:cubicBezTo>
                  <a:cubicBezTo>
                    <a:pt x="436" y="1168"/>
                    <a:pt x="402" y="1184"/>
                    <a:pt x="380" y="1221"/>
                  </a:cubicBezTo>
                  <a:cubicBezTo>
                    <a:pt x="234" y="1463"/>
                    <a:pt x="1631" y="3052"/>
                    <a:pt x="1631" y="3052"/>
                  </a:cubicBezTo>
                  <a:cubicBezTo>
                    <a:pt x="1631" y="3052"/>
                    <a:pt x="721" y="2141"/>
                    <a:pt x="352" y="2141"/>
                  </a:cubicBezTo>
                  <a:cubicBezTo>
                    <a:pt x="307" y="2141"/>
                    <a:pt x="270" y="2154"/>
                    <a:pt x="244" y="2184"/>
                  </a:cubicBezTo>
                  <a:cubicBezTo>
                    <a:pt x="0" y="2463"/>
                    <a:pt x="2879" y="5698"/>
                    <a:pt x="2879" y="5698"/>
                  </a:cubicBezTo>
                  <a:lnTo>
                    <a:pt x="4404" y="4613"/>
                  </a:lnTo>
                  <a:cubicBezTo>
                    <a:pt x="4404" y="4613"/>
                    <a:pt x="5012" y="1255"/>
                    <a:pt x="4466" y="1168"/>
                  </a:cubicBezTo>
                  <a:cubicBezTo>
                    <a:pt x="4461" y="1167"/>
                    <a:pt x="4456" y="1167"/>
                    <a:pt x="4451" y="1167"/>
                  </a:cubicBezTo>
                  <a:cubicBezTo>
                    <a:pt x="4131" y="1167"/>
                    <a:pt x="3790" y="2684"/>
                    <a:pt x="3790" y="2684"/>
                  </a:cubicBezTo>
                  <a:cubicBezTo>
                    <a:pt x="3790" y="2684"/>
                    <a:pt x="2437" y="1"/>
                    <a:pt x="2000" y="1"/>
                  </a:cubicBezTo>
                  <a:close/>
                </a:path>
              </a:pathLst>
            </a:custGeom>
            <a:solidFill>
              <a:srgbClr val="D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a:off x="11093750" y="3758000"/>
              <a:ext cx="119775" cy="135850"/>
            </a:xfrm>
            <a:custGeom>
              <a:avLst/>
              <a:gdLst/>
              <a:ahLst/>
              <a:cxnLst/>
              <a:rect l="l" t="t" r="r" b="b"/>
              <a:pathLst>
                <a:path w="4791" h="5434" extrusionOk="0">
                  <a:moveTo>
                    <a:pt x="3143" y="0"/>
                  </a:moveTo>
                  <a:cubicBezTo>
                    <a:pt x="2684" y="0"/>
                    <a:pt x="1006" y="2401"/>
                    <a:pt x="1006" y="2401"/>
                  </a:cubicBezTo>
                  <a:cubicBezTo>
                    <a:pt x="1006" y="2401"/>
                    <a:pt x="882" y="805"/>
                    <a:pt x="556" y="805"/>
                  </a:cubicBezTo>
                  <a:cubicBezTo>
                    <a:pt x="555" y="805"/>
                    <a:pt x="555" y="805"/>
                    <a:pt x="554" y="805"/>
                  </a:cubicBezTo>
                  <a:cubicBezTo>
                    <a:pt x="1" y="813"/>
                    <a:pt x="125" y="4224"/>
                    <a:pt x="125" y="4224"/>
                  </a:cubicBezTo>
                  <a:lnTo>
                    <a:pt x="104" y="5433"/>
                  </a:lnTo>
                  <a:cubicBezTo>
                    <a:pt x="104" y="5433"/>
                    <a:pt x="4790" y="2725"/>
                    <a:pt x="4588" y="2415"/>
                  </a:cubicBezTo>
                  <a:cubicBezTo>
                    <a:pt x="4561" y="2372"/>
                    <a:pt x="4512" y="2353"/>
                    <a:pt x="4449" y="2353"/>
                  </a:cubicBezTo>
                  <a:cubicBezTo>
                    <a:pt x="4055" y="2353"/>
                    <a:pt x="3092" y="3076"/>
                    <a:pt x="3092" y="3076"/>
                  </a:cubicBezTo>
                  <a:cubicBezTo>
                    <a:pt x="3092" y="3076"/>
                    <a:pt x="4701" y="1702"/>
                    <a:pt x="4591" y="1441"/>
                  </a:cubicBezTo>
                  <a:cubicBezTo>
                    <a:pt x="4571" y="1393"/>
                    <a:pt x="4529" y="1372"/>
                    <a:pt x="4471" y="1372"/>
                  </a:cubicBezTo>
                  <a:cubicBezTo>
                    <a:pt x="4026" y="1372"/>
                    <a:pt x="2612" y="2618"/>
                    <a:pt x="2612" y="2618"/>
                  </a:cubicBezTo>
                  <a:cubicBezTo>
                    <a:pt x="2612" y="2618"/>
                    <a:pt x="4533" y="837"/>
                    <a:pt x="4156" y="522"/>
                  </a:cubicBezTo>
                  <a:cubicBezTo>
                    <a:pt x="4128" y="499"/>
                    <a:pt x="4093" y="488"/>
                    <a:pt x="4052" y="488"/>
                  </a:cubicBezTo>
                  <a:cubicBezTo>
                    <a:pt x="3536" y="488"/>
                    <a:pt x="2077" y="2185"/>
                    <a:pt x="2077" y="2185"/>
                  </a:cubicBezTo>
                  <a:cubicBezTo>
                    <a:pt x="2077" y="2185"/>
                    <a:pt x="3562" y="225"/>
                    <a:pt x="3194" y="13"/>
                  </a:cubicBezTo>
                  <a:cubicBezTo>
                    <a:pt x="3179" y="4"/>
                    <a:pt x="3162" y="0"/>
                    <a:pt x="3143" y="0"/>
                  </a:cubicBezTo>
                  <a:close/>
                </a:path>
              </a:pathLst>
            </a:custGeom>
            <a:solidFill>
              <a:srgbClr val="D77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a:off x="10298550" y="3620025"/>
              <a:ext cx="32525" cy="30775"/>
            </a:xfrm>
            <a:custGeom>
              <a:avLst/>
              <a:gdLst/>
              <a:ahLst/>
              <a:cxnLst/>
              <a:rect l="l" t="t" r="r" b="b"/>
              <a:pathLst>
                <a:path w="1301" h="1231" extrusionOk="0">
                  <a:moveTo>
                    <a:pt x="661" y="0"/>
                  </a:moveTo>
                  <a:cubicBezTo>
                    <a:pt x="430" y="0"/>
                    <a:pt x="217" y="131"/>
                    <a:pt x="112" y="340"/>
                  </a:cubicBezTo>
                  <a:cubicBezTo>
                    <a:pt x="0" y="563"/>
                    <a:pt x="35" y="830"/>
                    <a:pt x="198" y="1018"/>
                  </a:cubicBezTo>
                  <a:cubicBezTo>
                    <a:pt x="317" y="1156"/>
                    <a:pt x="488" y="1231"/>
                    <a:pt x="663" y="1231"/>
                  </a:cubicBezTo>
                  <a:cubicBezTo>
                    <a:pt x="728" y="1231"/>
                    <a:pt x="794" y="1220"/>
                    <a:pt x="858" y="1199"/>
                  </a:cubicBezTo>
                  <a:cubicBezTo>
                    <a:pt x="1094" y="1120"/>
                    <a:pt x="1259" y="907"/>
                    <a:pt x="1276" y="658"/>
                  </a:cubicBezTo>
                  <a:cubicBezTo>
                    <a:pt x="1301" y="319"/>
                    <a:pt x="1045" y="25"/>
                    <a:pt x="706" y="2"/>
                  </a:cubicBezTo>
                  <a:cubicBezTo>
                    <a:pt x="691" y="1"/>
                    <a:pt x="676" y="0"/>
                    <a:pt x="6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10199725" y="3615575"/>
              <a:ext cx="47150" cy="24750"/>
            </a:xfrm>
            <a:custGeom>
              <a:avLst/>
              <a:gdLst/>
              <a:ahLst/>
              <a:cxnLst/>
              <a:rect l="l" t="t" r="r" b="b"/>
              <a:pathLst>
                <a:path w="1886" h="990" extrusionOk="0">
                  <a:moveTo>
                    <a:pt x="2" y="0"/>
                  </a:moveTo>
                  <a:cubicBezTo>
                    <a:pt x="1" y="495"/>
                    <a:pt x="351" y="923"/>
                    <a:pt x="839" y="982"/>
                  </a:cubicBezTo>
                  <a:cubicBezTo>
                    <a:pt x="877" y="987"/>
                    <a:pt x="915" y="989"/>
                    <a:pt x="953" y="989"/>
                  </a:cubicBezTo>
                  <a:cubicBezTo>
                    <a:pt x="1393" y="989"/>
                    <a:pt x="1778" y="673"/>
                    <a:pt x="1886" y="230"/>
                  </a:cubicBezTo>
                  <a:lnTo>
                    <a:pt x="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5"/>
          <p:cNvGrpSpPr/>
          <p:nvPr/>
        </p:nvGrpSpPr>
        <p:grpSpPr>
          <a:xfrm>
            <a:off x="1326088" y="1525123"/>
            <a:ext cx="1462448" cy="2951850"/>
            <a:chOff x="11093600" y="2971950"/>
            <a:chExt cx="1268275" cy="2559925"/>
          </a:xfrm>
        </p:grpSpPr>
        <p:sp>
          <p:nvSpPr>
            <p:cNvPr id="1141" name="Google Shape;1141;p45"/>
            <p:cNvSpPr/>
            <p:nvPr/>
          </p:nvSpPr>
          <p:spPr>
            <a:xfrm>
              <a:off x="11261100" y="2971950"/>
              <a:ext cx="126475" cy="141225"/>
            </a:xfrm>
            <a:custGeom>
              <a:avLst/>
              <a:gdLst/>
              <a:ahLst/>
              <a:cxnLst/>
              <a:rect l="l" t="t" r="r" b="b"/>
              <a:pathLst>
                <a:path w="5059" h="5649" extrusionOk="0">
                  <a:moveTo>
                    <a:pt x="1747" y="0"/>
                  </a:moveTo>
                  <a:cubicBezTo>
                    <a:pt x="1741" y="0"/>
                    <a:pt x="1736" y="1"/>
                    <a:pt x="1730" y="1"/>
                  </a:cubicBezTo>
                  <a:cubicBezTo>
                    <a:pt x="1243" y="62"/>
                    <a:pt x="1888" y="2600"/>
                    <a:pt x="1888" y="2600"/>
                  </a:cubicBezTo>
                  <a:cubicBezTo>
                    <a:pt x="1888" y="2600"/>
                    <a:pt x="1302" y="518"/>
                    <a:pt x="926" y="518"/>
                  </a:cubicBezTo>
                  <a:cubicBezTo>
                    <a:pt x="905" y="518"/>
                    <a:pt x="886" y="524"/>
                    <a:pt x="867" y="537"/>
                  </a:cubicBezTo>
                  <a:cubicBezTo>
                    <a:pt x="632" y="697"/>
                    <a:pt x="1237" y="2723"/>
                    <a:pt x="1237" y="2723"/>
                  </a:cubicBezTo>
                  <a:cubicBezTo>
                    <a:pt x="1237" y="2723"/>
                    <a:pt x="728" y="1345"/>
                    <a:pt x="388" y="1345"/>
                  </a:cubicBezTo>
                  <a:cubicBezTo>
                    <a:pt x="371" y="1345"/>
                    <a:pt x="355" y="1348"/>
                    <a:pt x="339" y="1355"/>
                  </a:cubicBezTo>
                  <a:cubicBezTo>
                    <a:pt x="1" y="1508"/>
                    <a:pt x="1263" y="5648"/>
                    <a:pt x="1263" y="5648"/>
                  </a:cubicBezTo>
                  <a:lnTo>
                    <a:pt x="3101" y="5302"/>
                  </a:lnTo>
                  <a:cubicBezTo>
                    <a:pt x="3101" y="5302"/>
                    <a:pt x="5058" y="2505"/>
                    <a:pt x="4599" y="2198"/>
                  </a:cubicBezTo>
                  <a:cubicBezTo>
                    <a:pt x="4581" y="2186"/>
                    <a:pt x="4560" y="2180"/>
                    <a:pt x="4536" y="2180"/>
                  </a:cubicBezTo>
                  <a:cubicBezTo>
                    <a:pt x="4202" y="2180"/>
                    <a:pt x="3351" y="3292"/>
                    <a:pt x="3351" y="3292"/>
                  </a:cubicBezTo>
                  <a:cubicBezTo>
                    <a:pt x="3351" y="3292"/>
                    <a:pt x="3239" y="119"/>
                    <a:pt x="2814" y="98"/>
                  </a:cubicBezTo>
                  <a:cubicBezTo>
                    <a:pt x="2812" y="98"/>
                    <a:pt x="2810" y="98"/>
                    <a:pt x="2808" y="98"/>
                  </a:cubicBezTo>
                  <a:cubicBezTo>
                    <a:pt x="2391" y="98"/>
                    <a:pt x="2570" y="2528"/>
                    <a:pt x="2570" y="2528"/>
                  </a:cubicBezTo>
                  <a:cubicBezTo>
                    <a:pt x="2570" y="2528"/>
                    <a:pt x="2225" y="0"/>
                    <a:pt x="1747" y="0"/>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a:off x="12235125" y="3433950"/>
              <a:ext cx="126750" cy="143425"/>
            </a:xfrm>
            <a:custGeom>
              <a:avLst/>
              <a:gdLst/>
              <a:ahLst/>
              <a:cxnLst/>
              <a:rect l="l" t="t" r="r" b="b"/>
              <a:pathLst>
                <a:path w="5070" h="5737" extrusionOk="0">
                  <a:moveTo>
                    <a:pt x="2945" y="0"/>
                  </a:moveTo>
                  <a:cubicBezTo>
                    <a:pt x="2514" y="0"/>
                    <a:pt x="1296" y="2775"/>
                    <a:pt x="1296" y="2775"/>
                  </a:cubicBezTo>
                  <a:cubicBezTo>
                    <a:pt x="1296" y="2775"/>
                    <a:pt x="879" y="1296"/>
                    <a:pt x="562" y="1296"/>
                  </a:cubicBezTo>
                  <a:cubicBezTo>
                    <a:pt x="555" y="1296"/>
                    <a:pt x="548" y="1296"/>
                    <a:pt x="541" y="1298"/>
                  </a:cubicBezTo>
                  <a:cubicBezTo>
                    <a:pt x="0" y="1414"/>
                    <a:pt x="788" y="4736"/>
                    <a:pt x="788" y="4736"/>
                  </a:cubicBezTo>
                  <a:lnTo>
                    <a:pt x="2368" y="5737"/>
                  </a:lnTo>
                  <a:cubicBezTo>
                    <a:pt x="2368" y="5737"/>
                    <a:pt x="5070" y="2351"/>
                    <a:pt x="4811" y="2086"/>
                  </a:cubicBezTo>
                  <a:cubicBezTo>
                    <a:pt x="4786" y="2060"/>
                    <a:pt x="4752" y="2048"/>
                    <a:pt x="4712" y="2048"/>
                  </a:cubicBezTo>
                  <a:cubicBezTo>
                    <a:pt x="4350" y="2048"/>
                    <a:pt x="3472" y="3027"/>
                    <a:pt x="3472" y="3027"/>
                  </a:cubicBezTo>
                  <a:cubicBezTo>
                    <a:pt x="3472" y="3027"/>
                    <a:pt x="4782" y="1365"/>
                    <a:pt x="4623" y="1130"/>
                  </a:cubicBezTo>
                  <a:cubicBezTo>
                    <a:pt x="4601" y="1098"/>
                    <a:pt x="4569" y="1083"/>
                    <a:pt x="4530" y="1083"/>
                  </a:cubicBezTo>
                  <a:cubicBezTo>
                    <a:pt x="4125" y="1083"/>
                    <a:pt x="2912" y="2672"/>
                    <a:pt x="2912" y="2672"/>
                  </a:cubicBezTo>
                  <a:cubicBezTo>
                    <a:pt x="2912" y="2672"/>
                    <a:pt x="4449" y="550"/>
                    <a:pt x="4017" y="315"/>
                  </a:cubicBezTo>
                  <a:cubicBezTo>
                    <a:pt x="3996" y="303"/>
                    <a:pt x="3973" y="298"/>
                    <a:pt x="3948" y="298"/>
                  </a:cubicBezTo>
                  <a:cubicBezTo>
                    <a:pt x="3463" y="298"/>
                    <a:pt x="2304" y="2354"/>
                    <a:pt x="2304" y="2354"/>
                  </a:cubicBezTo>
                  <a:cubicBezTo>
                    <a:pt x="2304" y="2354"/>
                    <a:pt x="3377" y="140"/>
                    <a:pt x="2974" y="5"/>
                  </a:cubicBezTo>
                  <a:cubicBezTo>
                    <a:pt x="2965" y="2"/>
                    <a:pt x="2955" y="0"/>
                    <a:pt x="2945" y="0"/>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a:off x="11145550" y="3079125"/>
              <a:ext cx="1167225" cy="1144975"/>
            </a:xfrm>
            <a:custGeom>
              <a:avLst/>
              <a:gdLst/>
              <a:ahLst/>
              <a:cxnLst/>
              <a:rect l="l" t="t" r="r" b="b"/>
              <a:pathLst>
                <a:path w="46689" h="45799" extrusionOk="0">
                  <a:moveTo>
                    <a:pt x="4961" y="1"/>
                  </a:moveTo>
                  <a:cubicBezTo>
                    <a:pt x="4932" y="54"/>
                    <a:pt x="4905" y="112"/>
                    <a:pt x="4879" y="172"/>
                  </a:cubicBezTo>
                  <a:cubicBezTo>
                    <a:pt x="4105" y="1990"/>
                    <a:pt x="3382" y="3825"/>
                    <a:pt x="2781" y="5707"/>
                  </a:cubicBezTo>
                  <a:cubicBezTo>
                    <a:pt x="2245" y="7390"/>
                    <a:pt x="1685" y="9066"/>
                    <a:pt x="1068" y="10723"/>
                  </a:cubicBezTo>
                  <a:cubicBezTo>
                    <a:pt x="691" y="11734"/>
                    <a:pt x="331" y="12751"/>
                    <a:pt x="131" y="13817"/>
                  </a:cubicBezTo>
                  <a:cubicBezTo>
                    <a:pt x="0" y="14514"/>
                    <a:pt x="55" y="15182"/>
                    <a:pt x="339" y="15836"/>
                  </a:cubicBezTo>
                  <a:cubicBezTo>
                    <a:pt x="784" y="16862"/>
                    <a:pt x="1450" y="17734"/>
                    <a:pt x="2170" y="18572"/>
                  </a:cubicBezTo>
                  <a:cubicBezTo>
                    <a:pt x="4126" y="20851"/>
                    <a:pt x="6271" y="22596"/>
                    <a:pt x="8652" y="24411"/>
                  </a:cubicBezTo>
                  <a:cubicBezTo>
                    <a:pt x="8998" y="24676"/>
                    <a:pt x="9350" y="24946"/>
                    <a:pt x="9613" y="25294"/>
                  </a:cubicBezTo>
                  <a:cubicBezTo>
                    <a:pt x="10720" y="26757"/>
                    <a:pt x="10671" y="30199"/>
                    <a:pt x="10827" y="32027"/>
                  </a:cubicBezTo>
                  <a:cubicBezTo>
                    <a:pt x="10994" y="33961"/>
                    <a:pt x="9134" y="35637"/>
                    <a:pt x="8862" y="37501"/>
                  </a:cubicBezTo>
                  <a:cubicBezTo>
                    <a:pt x="8690" y="38679"/>
                    <a:pt x="8968" y="39872"/>
                    <a:pt x="9570" y="40892"/>
                  </a:cubicBezTo>
                  <a:cubicBezTo>
                    <a:pt x="10202" y="41961"/>
                    <a:pt x="11260" y="43198"/>
                    <a:pt x="12327" y="43858"/>
                  </a:cubicBezTo>
                  <a:cubicBezTo>
                    <a:pt x="14037" y="44914"/>
                    <a:pt x="15901" y="45500"/>
                    <a:pt x="17893" y="45699"/>
                  </a:cubicBezTo>
                  <a:cubicBezTo>
                    <a:pt x="18490" y="45759"/>
                    <a:pt x="19088" y="45799"/>
                    <a:pt x="19686" y="45799"/>
                  </a:cubicBezTo>
                  <a:cubicBezTo>
                    <a:pt x="20212" y="45799"/>
                    <a:pt x="20737" y="45768"/>
                    <a:pt x="21260" y="45694"/>
                  </a:cubicBezTo>
                  <a:cubicBezTo>
                    <a:pt x="23142" y="45426"/>
                    <a:pt x="24695" y="44468"/>
                    <a:pt x="26135" y="43291"/>
                  </a:cubicBezTo>
                  <a:cubicBezTo>
                    <a:pt x="26277" y="43175"/>
                    <a:pt x="26413" y="43054"/>
                    <a:pt x="26551" y="42934"/>
                  </a:cubicBezTo>
                  <a:cubicBezTo>
                    <a:pt x="26799" y="42604"/>
                    <a:pt x="27062" y="42285"/>
                    <a:pt x="27290" y="41942"/>
                  </a:cubicBezTo>
                  <a:cubicBezTo>
                    <a:pt x="28192" y="40576"/>
                    <a:pt x="28455" y="39063"/>
                    <a:pt x="28237" y="37466"/>
                  </a:cubicBezTo>
                  <a:cubicBezTo>
                    <a:pt x="27915" y="35100"/>
                    <a:pt x="28132" y="32751"/>
                    <a:pt x="28384" y="30400"/>
                  </a:cubicBezTo>
                  <a:cubicBezTo>
                    <a:pt x="28424" y="30023"/>
                    <a:pt x="28579" y="29751"/>
                    <a:pt x="28955" y="29626"/>
                  </a:cubicBezTo>
                  <a:cubicBezTo>
                    <a:pt x="29011" y="29607"/>
                    <a:pt x="29063" y="29598"/>
                    <a:pt x="29109" y="29598"/>
                  </a:cubicBezTo>
                  <a:cubicBezTo>
                    <a:pt x="29355" y="29598"/>
                    <a:pt x="29475" y="29832"/>
                    <a:pt x="29630" y="29983"/>
                  </a:cubicBezTo>
                  <a:cubicBezTo>
                    <a:pt x="30992" y="31315"/>
                    <a:pt x="32401" y="32593"/>
                    <a:pt x="33857" y="33822"/>
                  </a:cubicBezTo>
                  <a:cubicBezTo>
                    <a:pt x="34595" y="34442"/>
                    <a:pt x="35409" y="34966"/>
                    <a:pt x="36280" y="35382"/>
                  </a:cubicBezTo>
                  <a:cubicBezTo>
                    <a:pt x="36653" y="35561"/>
                    <a:pt x="37017" y="35646"/>
                    <a:pt x="37373" y="35646"/>
                  </a:cubicBezTo>
                  <a:cubicBezTo>
                    <a:pt x="37890" y="35646"/>
                    <a:pt x="38390" y="35467"/>
                    <a:pt x="38878" y="35143"/>
                  </a:cubicBezTo>
                  <a:cubicBezTo>
                    <a:pt x="39429" y="34778"/>
                    <a:pt x="39819" y="34270"/>
                    <a:pt x="40145" y="33714"/>
                  </a:cubicBezTo>
                  <a:cubicBezTo>
                    <a:pt x="41059" y="32149"/>
                    <a:pt x="42001" y="30603"/>
                    <a:pt x="42786" y="28966"/>
                  </a:cubicBezTo>
                  <a:cubicBezTo>
                    <a:pt x="43608" y="27250"/>
                    <a:pt x="44489" y="25564"/>
                    <a:pt x="45316" y="23850"/>
                  </a:cubicBezTo>
                  <a:cubicBezTo>
                    <a:pt x="45927" y="22584"/>
                    <a:pt x="46433" y="21278"/>
                    <a:pt x="46688" y="19886"/>
                  </a:cubicBezTo>
                  <a:cubicBezTo>
                    <a:pt x="46452" y="19750"/>
                    <a:pt x="46219" y="19612"/>
                    <a:pt x="45999" y="19461"/>
                  </a:cubicBezTo>
                  <a:cubicBezTo>
                    <a:pt x="45189" y="18906"/>
                    <a:pt x="44406" y="18314"/>
                    <a:pt x="43625" y="17718"/>
                  </a:cubicBezTo>
                  <a:cubicBezTo>
                    <a:pt x="43591" y="17772"/>
                    <a:pt x="43555" y="17829"/>
                    <a:pt x="43516" y="17896"/>
                  </a:cubicBezTo>
                  <a:cubicBezTo>
                    <a:pt x="42241" y="20051"/>
                    <a:pt x="40905" y="22163"/>
                    <a:pt x="39374" y="24149"/>
                  </a:cubicBezTo>
                  <a:cubicBezTo>
                    <a:pt x="38968" y="24675"/>
                    <a:pt x="38628" y="25252"/>
                    <a:pt x="38191" y="25756"/>
                  </a:cubicBezTo>
                  <a:cubicBezTo>
                    <a:pt x="38014" y="25959"/>
                    <a:pt x="37924" y="26061"/>
                    <a:pt x="37836" y="26061"/>
                  </a:cubicBezTo>
                  <a:cubicBezTo>
                    <a:pt x="37746" y="26061"/>
                    <a:pt x="37659" y="25956"/>
                    <a:pt x="37487" y="25742"/>
                  </a:cubicBezTo>
                  <a:cubicBezTo>
                    <a:pt x="36693" y="24757"/>
                    <a:pt x="36002" y="23700"/>
                    <a:pt x="35345" y="22620"/>
                  </a:cubicBezTo>
                  <a:cubicBezTo>
                    <a:pt x="34602" y="21398"/>
                    <a:pt x="33758" y="20251"/>
                    <a:pt x="32717" y="19269"/>
                  </a:cubicBezTo>
                  <a:cubicBezTo>
                    <a:pt x="31226" y="17861"/>
                    <a:pt x="29477" y="16934"/>
                    <a:pt x="27417" y="16724"/>
                  </a:cubicBezTo>
                  <a:cubicBezTo>
                    <a:pt x="26917" y="16672"/>
                    <a:pt x="26414" y="16652"/>
                    <a:pt x="25910" y="16652"/>
                  </a:cubicBezTo>
                  <a:cubicBezTo>
                    <a:pt x="25266" y="16652"/>
                    <a:pt x="24620" y="16685"/>
                    <a:pt x="23976" y="16731"/>
                  </a:cubicBezTo>
                  <a:cubicBezTo>
                    <a:pt x="23773" y="17574"/>
                    <a:pt x="23600" y="18426"/>
                    <a:pt x="23001" y="19110"/>
                  </a:cubicBezTo>
                  <a:cubicBezTo>
                    <a:pt x="22574" y="19596"/>
                    <a:pt x="22028" y="19846"/>
                    <a:pt x="21457" y="19846"/>
                  </a:cubicBezTo>
                  <a:cubicBezTo>
                    <a:pt x="21087" y="19846"/>
                    <a:pt x="20708" y="19742"/>
                    <a:pt x="20344" y="19528"/>
                  </a:cubicBezTo>
                  <a:cubicBezTo>
                    <a:pt x="19549" y="19063"/>
                    <a:pt x="19193" y="18324"/>
                    <a:pt x="19006" y="17471"/>
                  </a:cubicBezTo>
                  <a:cubicBezTo>
                    <a:pt x="18958" y="17249"/>
                    <a:pt x="18925" y="17024"/>
                    <a:pt x="18884" y="16801"/>
                  </a:cubicBezTo>
                  <a:cubicBezTo>
                    <a:pt x="17864" y="16751"/>
                    <a:pt x="16847" y="16620"/>
                    <a:pt x="15824" y="16620"/>
                  </a:cubicBezTo>
                  <a:cubicBezTo>
                    <a:pt x="15722" y="16620"/>
                    <a:pt x="15620" y="16621"/>
                    <a:pt x="15518" y="16624"/>
                  </a:cubicBezTo>
                  <a:cubicBezTo>
                    <a:pt x="15511" y="16624"/>
                    <a:pt x="15504" y="16624"/>
                    <a:pt x="15497" y="16624"/>
                  </a:cubicBezTo>
                  <a:cubicBezTo>
                    <a:pt x="15263" y="16624"/>
                    <a:pt x="15073" y="16524"/>
                    <a:pt x="14878" y="16410"/>
                  </a:cubicBezTo>
                  <a:cubicBezTo>
                    <a:pt x="13783" y="15778"/>
                    <a:pt x="12634" y="15262"/>
                    <a:pt x="11441" y="14845"/>
                  </a:cubicBezTo>
                  <a:cubicBezTo>
                    <a:pt x="9830" y="14281"/>
                    <a:pt x="8431" y="13289"/>
                    <a:pt x="6888" y="12586"/>
                  </a:cubicBezTo>
                  <a:cubicBezTo>
                    <a:pt x="6652" y="12479"/>
                    <a:pt x="6630" y="12324"/>
                    <a:pt x="6674" y="12086"/>
                  </a:cubicBezTo>
                  <a:cubicBezTo>
                    <a:pt x="7039" y="10150"/>
                    <a:pt x="7381" y="8208"/>
                    <a:pt x="7747" y="6271"/>
                  </a:cubicBezTo>
                  <a:cubicBezTo>
                    <a:pt x="8113" y="4333"/>
                    <a:pt x="8639" y="2430"/>
                    <a:pt x="8955" y="481"/>
                  </a:cubicBezTo>
                  <a:cubicBezTo>
                    <a:pt x="8963" y="436"/>
                    <a:pt x="8968" y="396"/>
                    <a:pt x="8971" y="356"/>
                  </a:cubicBezTo>
                  <a:cubicBezTo>
                    <a:pt x="7630" y="260"/>
                    <a:pt x="6290" y="174"/>
                    <a:pt x="49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a:off x="11093600" y="4152450"/>
              <a:ext cx="779075" cy="986575"/>
            </a:xfrm>
            <a:custGeom>
              <a:avLst/>
              <a:gdLst/>
              <a:ahLst/>
              <a:cxnLst/>
              <a:rect l="l" t="t" r="r" b="b"/>
              <a:pathLst>
                <a:path w="31163" h="39463" extrusionOk="0">
                  <a:moveTo>
                    <a:pt x="28630" y="0"/>
                  </a:moveTo>
                  <a:cubicBezTo>
                    <a:pt x="28491" y="119"/>
                    <a:pt x="28355" y="242"/>
                    <a:pt x="28213" y="358"/>
                  </a:cubicBezTo>
                  <a:cubicBezTo>
                    <a:pt x="26773" y="1535"/>
                    <a:pt x="25220" y="2492"/>
                    <a:pt x="23338" y="2760"/>
                  </a:cubicBezTo>
                  <a:cubicBezTo>
                    <a:pt x="22815" y="2834"/>
                    <a:pt x="22290" y="2865"/>
                    <a:pt x="21764" y="2865"/>
                  </a:cubicBezTo>
                  <a:cubicBezTo>
                    <a:pt x="21167" y="2865"/>
                    <a:pt x="20568" y="2825"/>
                    <a:pt x="19972" y="2765"/>
                  </a:cubicBezTo>
                  <a:cubicBezTo>
                    <a:pt x="17980" y="2566"/>
                    <a:pt x="16115" y="1980"/>
                    <a:pt x="14405" y="924"/>
                  </a:cubicBezTo>
                  <a:cubicBezTo>
                    <a:pt x="13693" y="2756"/>
                    <a:pt x="13206" y="4636"/>
                    <a:pt x="13222" y="6615"/>
                  </a:cubicBezTo>
                  <a:cubicBezTo>
                    <a:pt x="13224" y="6999"/>
                    <a:pt x="13099" y="7253"/>
                    <a:pt x="12846" y="7517"/>
                  </a:cubicBezTo>
                  <a:cubicBezTo>
                    <a:pt x="10957" y="9492"/>
                    <a:pt x="9032" y="11432"/>
                    <a:pt x="7196" y="13458"/>
                  </a:cubicBezTo>
                  <a:cubicBezTo>
                    <a:pt x="6441" y="14293"/>
                    <a:pt x="5635" y="15077"/>
                    <a:pt x="4829" y="15864"/>
                  </a:cubicBezTo>
                  <a:cubicBezTo>
                    <a:pt x="3481" y="17179"/>
                    <a:pt x="2178" y="18540"/>
                    <a:pt x="1052" y="20057"/>
                  </a:cubicBezTo>
                  <a:cubicBezTo>
                    <a:pt x="6" y="21466"/>
                    <a:pt x="0" y="22586"/>
                    <a:pt x="1021" y="24027"/>
                  </a:cubicBezTo>
                  <a:cubicBezTo>
                    <a:pt x="1499" y="24703"/>
                    <a:pt x="2026" y="25338"/>
                    <a:pt x="2617" y="25919"/>
                  </a:cubicBezTo>
                  <a:cubicBezTo>
                    <a:pt x="3466" y="26756"/>
                    <a:pt x="4305" y="27603"/>
                    <a:pt x="5148" y="28445"/>
                  </a:cubicBezTo>
                  <a:cubicBezTo>
                    <a:pt x="6072" y="29011"/>
                    <a:pt x="6810" y="29808"/>
                    <a:pt x="7658" y="30471"/>
                  </a:cubicBezTo>
                  <a:cubicBezTo>
                    <a:pt x="8918" y="31457"/>
                    <a:pt x="10154" y="32477"/>
                    <a:pt x="11400" y="33486"/>
                  </a:cubicBezTo>
                  <a:cubicBezTo>
                    <a:pt x="12679" y="34522"/>
                    <a:pt x="13959" y="35560"/>
                    <a:pt x="15239" y="36597"/>
                  </a:cubicBezTo>
                  <a:cubicBezTo>
                    <a:pt x="15719" y="36914"/>
                    <a:pt x="16131" y="37313"/>
                    <a:pt x="16558" y="37694"/>
                  </a:cubicBezTo>
                  <a:cubicBezTo>
                    <a:pt x="17175" y="38242"/>
                    <a:pt x="17789" y="38791"/>
                    <a:pt x="18402" y="39343"/>
                  </a:cubicBezTo>
                  <a:cubicBezTo>
                    <a:pt x="18491" y="39422"/>
                    <a:pt x="18569" y="39463"/>
                    <a:pt x="18643" y="39463"/>
                  </a:cubicBezTo>
                  <a:cubicBezTo>
                    <a:pt x="18733" y="39463"/>
                    <a:pt x="18817" y="39404"/>
                    <a:pt x="18906" y="39284"/>
                  </a:cubicBezTo>
                  <a:cubicBezTo>
                    <a:pt x="19137" y="38973"/>
                    <a:pt x="19319" y="38623"/>
                    <a:pt x="19633" y="38377"/>
                  </a:cubicBezTo>
                  <a:cubicBezTo>
                    <a:pt x="20208" y="37457"/>
                    <a:pt x="20824" y="36566"/>
                    <a:pt x="21547" y="35753"/>
                  </a:cubicBezTo>
                  <a:cubicBezTo>
                    <a:pt x="21851" y="35338"/>
                    <a:pt x="21739" y="34985"/>
                    <a:pt x="21467" y="34579"/>
                  </a:cubicBezTo>
                  <a:cubicBezTo>
                    <a:pt x="20689" y="33416"/>
                    <a:pt x="19970" y="32212"/>
                    <a:pt x="19195" y="31046"/>
                  </a:cubicBezTo>
                  <a:cubicBezTo>
                    <a:pt x="18624" y="30187"/>
                    <a:pt x="18046" y="29329"/>
                    <a:pt x="17359" y="28553"/>
                  </a:cubicBezTo>
                  <a:cubicBezTo>
                    <a:pt x="16600" y="27270"/>
                    <a:pt x="15735" y="26056"/>
                    <a:pt x="14921" y="24808"/>
                  </a:cubicBezTo>
                  <a:cubicBezTo>
                    <a:pt x="14475" y="24122"/>
                    <a:pt x="14458" y="24086"/>
                    <a:pt x="15137" y="23709"/>
                  </a:cubicBezTo>
                  <a:cubicBezTo>
                    <a:pt x="16987" y="22682"/>
                    <a:pt x="18665" y="21403"/>
                    <a:pt x="20371" y="20166"/>
                  </a:cubicBezTo>
                  <a:cubicBezTo>
                    <a:pt x="20926" y="19764"/>
                    <a:pt x="21450" y="19319"/>
                    <a:pt x="21985" y="18887"/>
                  </a:cubicBezTo>
                  <a:cubicBezTo>
                    <a:pt x="22111" y="18784"/>
                    <a:pt x="22236" y="18688"/>
                    <a:pt x="22404" y="18672"/>
                  </a:cubicBezTo>
                  <a:cubicBezTo>
                    <a:pt x="22579" y="18491"/>
                    <a:pt x="22736" y="18289"/>
                    <a:pt x="22930" y="18135"/>
                  </a:cubicBezTo>
                  <a:cubicBezTo>
                    <a:pt x="25014" y="16494"/>
                    <a:pt x="26834" y="14592"/>
                    <a:pt x="28488" y="12525"/>
                  </a:cubicBezTo>
                  <a:cubicBezTo>
                    <a:pt x="30583" y="9905"/>
                    <a:pt x="31163" y="6974"/>
                    <a:pt x="30344" y="3732"/>
                  </a:cubicBezTo>
                  <a:cubicBezTo>
                    <a:pt x="30003" y="2374"/>
                    <a:pt x="29258" y="1218"/>
                    <a:pt x="28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a:off x="11206475" y="4863600"/>
              <a:ext cx="327000" cy="516500"/>
            </a:xfrm>
            <a:custGeom>
              <a:avLst/>
              <a:gdLst/>
              <a:ahLst/>
              <a:cxnLst/>
              <a:rect l="l" t="t" r="r" b="b"/>
              <a:pathLst>
                <a:path w="13080" h="20660" extrusionOk="0">
                  <a:moveTo>
                    <a:pt x="633" y="0"/>
                  </a:moveTo>
                  <a:cubicBezTo>
                    <a:pt x="120" y="906"/>
                    <a:pt x="0" y="1902"/>
                    <a:pt x="294" y="2857"/>
                  </a:cubicBezTo>
                  <a:cubicBezTo>
                    <a:pt x="1097" y="5461"/>
                    <a:pt x="1894" y="8071"/>
                    <a:pt x="2959" y="10587"/>
                  </a:cubicBezTo>
                  <a:cubicBezTo>
                    <a:pt x="3870" y="12739"/>
                    <a:pt x="4752" y="14904"/>
                    <a:pt x="5637" y="17067"/>
                  </a:cubicBezTo>
                  <a:cubicBezTo>
                    <a:pt x="6062" y="18107"/>
                    <a:pt x="6463" y="19155"/>
                    <a:pt x="6878" y="20199"/>
                  </a:cubicBezTo>
                  <a:cubicBezTo>
                    <a:pt x="7010" y="20532"/>
                    <a:pt x="7063" y="20659"/>
                    <a:pt x="7218" y="20659"/>
                  </a:cubicBezTo>
                  <a:cubicBezTo>
                    <a:pt x="7313" y="20659"/>
                    <a:pt x="7448" y="20611"/>
                    <a:pt x="7664" y="20533"/>
                  </a:cubicBezTo>
                  <a:cubicBezTo>
                    <a:pt x="7964" y="20423"/>
                    <a:pt x="8262" y="20304"/>
                    <a:pt x="8561" y="20191"/>
                  </a:cubicBezTo>
                  <a:lnTo>
                    <a:pt x="11809" y="19183"/>
                  </a:lnTo>
                  <a:cubicBezTo>
                    <a:pt x="12068" y="19099"/>
                    <a:pt x="12331" y="19020"/>
                    <a:pt x="12590" y="18930"/>
                  </a:cubicBezTo>
                  <a:cubicBezTo>
                    <a:pt x="13059" y="18766"/>
                    <a:pt x="13079" y="18758"/>
                    <a:pt x="12977" y="18251"/>
                  </a:cubicBezTo>
                  <a:cubicBezTo>
                    <a:pt x="12454" y="15651"/>
                    <a:pt x="11839" y="13072"/>
                    <a:pt x="11205" y="10497"/>
                  </a:cubicBezTo>
                  <a:cubicBezTo>
                    <a:pt x="11015" y="9722"/>
                    <a:pt x="10763" y="8959"/>
                    <a:pt x="10723" y="8152"/>
                  </a:cubicBezTo>
                  <a:cubicBezTo>
                    <a:pt x="9444" y="7114"/>
                    <a:pt x="8165" y="6077"/>
                    <a:pt x="6884" y="5041"/>
                  </a:cubicBezTo>
                  <a:cubicBezTo>
                    <a:pt x="5639" y="4033"/>
                    <a:pt x="4404" y="3012"/>
                    <a:pt x="3143" y="2026"/>
                  </a:cubicBezTo>
                  <a:cubicBezTo>
                    <a:pt x="2295" y="1363"/>
                    <a:pt x="1557" y="567"/>
                    <a:pt x="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1455025" y="4619225"/>
              <a:ext cx="198700" cy="247100"/>
            </a:xfrm>
            <a:custGeom>
              <a:avLst/>
              <a:gdLst/>
              <a:ahLst/>
              <a:cxnLst/>
              <a:rect l="l" t="t" r="r" b="b"/>
              <a:pathLst>
                <a:path w="7948" h="9884" extrusionOk="0">
                  <a:moveTo>
                    <a:pt x="7947" y="1"/>
                  </a:moveTo>
                  <a:lnTo>
                    <a:pt x="7947" y="1"/>
                  </a:lnTo>
                  <a:cubicBezTo>
                    <a:pt x="7779" y="17"/>
                    <a:pt x="7654" y="113"/>
                    <a:pt x="7528" y="216"/>
                  </a:cubicBezTo>
                  <a:cubicBezTo>
                    <a:pt x="6993" y="648"/>
                    <a:pt x="6469" y="1093"/>
                    <a:pt x="5914" y="1495"/>
                  </a:cubicBezTo>
                  <a:cubicBezTo>
                    <a:pt x="4207" y="2732"/>
                    <a:pt x="2530" y="4011"/>
                    <a:pt x="680" y="5038"/>
                  </a:cubicBezTo>
                  <a:cubicBezTo>
                    <a:pt x="1" y="5415"/>
                    <a:pt x="18" y="5451"/>
                    <a:pt x="464" y="6137"/>
                  </a:cubicBezTo>
                  <a:cubicBezTo>
                    <a:pt x="1278" y="7385"/>
                    <a:pt x="2143" y="8599"/>
                    <a:pt x="2902" y="9883"/>
                  </a:cubicBezTo>
                  <a:cubicBezTo>
                    <a:pt x="2906" y="9616"/>
                    <a:pt x="3073" y="9413"/>
                    <a:pt x="3188" y="9194"/>
                  </a:cubicBezTo>
                  <a:cubicBezTo>
                    <a:pt x="4280" y="7108"/>
                    <a:pt x="5384" y="5027"/>
                    <a:pt x="6472" y="2938"/>
                  </a:cubicBezTo>
                  <a:cubicBezTo>
                    <a:pt x="6978" y="1966"/>
                    <a:pt x="7457" y="980"/>
                    <a:pt x="79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11342500" y="5343175"/>
              <a:ext cx="163600" cy="179650"/>
            </a:xfrm>
            <a:custGeom>
              <a:avLst/>
              <a:gdLst/>
              <a:ahLst/>
              <a:cxnLst/>
              <a:rect l="l" t="t" r="r" b="b"/>
              <a:pathLst>
                <a:path w="6544" h="7186" extrusionOk="0">
                  <a:moveTo>
                    <a:pt x="6368" y="0"/>
                  </a:moveTo>
                  <a:lnTo>
                    <a:pt x="3120" y="1007"/>
                  </a:lnTo>
                  <a:cubicBezTo>
                    <a:pt x="3190" y="1068"/>
                    <a:pt x="3275" y="1135"/>
                    <a:pt x="3226" y="1234"/>
                  </a:cubicBezTo>
                  <a:cubicBezTo>
                    <a:pt x="2733" y="2236"/>
                    <a:pt x="2394" y="3327"/>
                    <a:pt x="1534" y="4119"/>
                  </a:cubicBezTo>
                  <a:cubicBezTo>
                    <a:pt x="1230" y="4398"/>
                    <a:pt x="952" y="4705"/>
                    <a:pt x="705" y="5035"/>
                  </a:cubicBezTo>
                  <a:cubicBezTo>
                    <a:pt x="364" y="5497"/>
                    <a:pt x="66" y="5997"/>
                    <a:pt x="26" y="6590"/>
                  </a:cubicBezTo>
                  <a:cubicBezTo>
                    <a:pt x="0" y="6973"/>
                    <a:pt x="178" y="7185"/>
                    <a:pt x="487" y="7185"/>
                  </a:cubicBezTo>
                  <a:cubicBezTo>
                    <a:pt x="558" y="7185"/>
                    <a:pt x="636" y="7174"/>
                    <a:pt x="720" y="7151"/>
                  </a:cubicBezTo>
                  <a:cubicBezTo>
                    <a:pt x="968" y="7084"/>
                    <a:pt x="1164" y="6917"/>
                    <a:pt x="1365" y="6764"/>
                  </a:cubicBezTo>
                  <a:cubicBezTo>
                    <a:pt x="2972" y="5536"/>
                    <a:pt x="4367" y="4070"/>
                    <a:pt x="5857" y="2711"/>
                  </a:cubicBezTo>
                  <a:cubicBezTo>
                    <a:pt x="6382" y="2234"/>
                    <a:pt x="6544" y="1590"/>
                    <a:pt x="6460" y="887"/>
                  </a:cubicBezTo>
                  <a:cubicBezTo>
                    <a:pt x="6425" y="592"/>
                    <a:pt x="6398" y="296"/>
                    <a:pt x="6368" y="0"/>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11584400" y="5046250"/>
              <a:ext cx="80125" cy="208125"/>
            </a:xfrm>
            <a:custGeom>
              <a:avLst/>
              <a:gdLst/>
              <a:ahLst/>
              <a:cxnLst/>
              <a:rect l="l" t="t" r="r" b="b"/>
              <a:pathLst>
                <a:path w="3205" h="8325" extrusionOk="0">
                  <a:moveTo>
                    <a:pt x="1915" y="1"/>
                  </a:moveTo>
                  <a:cubicBezTo>
                    <a:pt x="1192" y="814"/>
                    <a:pt x="576" y="1705"/>
                    <a:pt x="1" y="2625"/>
                  </a:cubicBezTo>
                  <a:cubicBezTo>
                    <a:pt x="347" y="3692"/>
                    <a:pt x="592" y="4788"/>
                    <a:pt x="728" y="5901"/>
                  </a:cubicBezTo>
                  <a:cubicBezTo>
                    <a:pt x="784" y="6353"/>
                    <a:pt x="891" y="6801"/>
                    <a:pt x="1009" y="7242"/>
                  </a:cubicBezTo>
                  <a:cubicBezTo>
                    <a:pt x="1097" y="7575"/>
                    <a:pt x="1267" y="7881"/>
                    <a:pt x="1524" y="8121"/>
                  </a:cubicBezTo>
                  <a:cubicBezTo>
                    <a:pt x="1672" y="8258"/>
                    <a:pt x="1830" y="8324"/>
                    <a:pt x="1976" y="8324"/>
                  </a:cubicBezTo>
                  <a:cubicBezTo>
                    <a:pt x="2197" y="8324"/>
                    <a:pt x="2394" y="8174"/>
                    <a:pt x="2497" y="7890"/>
                  </a:cubicBezTo>
                  <a:cubicBezTo>
                    <a:pt x="2599" y="7610"/>
                    <a:pt x="2640" y="7314"/>
                    <a:pt x="2634" y="7012"/>
                  </a:cubicBezTo>
                  <a:cubicBezTo>
                    <a:pt x="2617" y="6257"/>
                    <a:pt x="2655" y="5505"/>
                    <a:pt x="2766" y="4755"/>
                  </a:cubicBezTo>
                  <a:cubicBezTo>
                    <a:pt x="2878" y="3987"/>
                    <a:pt x="2953" y="3212"/>
                    <a:pt x="3059" y="2442"/>
                  </a:cubicBezTo>
                  <a:cubicBezTo>
                    <a:pt x="3205" y="1376"/>
                    <a:pt x="2839" y="559"/>
                    <a:pt x="1915"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a:off x="11596975" y="3292575"/>
              <a:ext cx="176750" cy="282700"/>
            </a:xfrm>
            <a:custGeom>
              <a:avLst/>
              <a:gdLst/>
              <a:ahLst/>
              <a:cxnLst/>
              <a:rect l="l" t="t" r="r" b="b"/>
              <a:pathLst>
                <a:path w="7070" h="11308" extrusionOk="0">
                  <a:moveTo>
                    <a:pt x="4026" y="0"/>
                  </a:moveTo>
                  <a:cubicBezTo>
                    <a:pt x="4023" y="1"/>
                    <a:pt x="4021" y="2"/>
                    <a:pt x="4020" y="3"/>
                  </a:cubicBezTo>
                  <a:cubicBezTo>
                    <a:pt x="3757" y="102"/>
                    <a:pt x="3586" y="257"/>
                    <a:pt x="3431" y="413"/>
                  </a:cubicBezTo>
                  <a:cubicBezTo>
                    <a:pt x="3425" y="420"/>
                    <a:pt x="3418" y="423"/>
                    <a:pt x="3411" y="423"/>
                  </a:cubicBezTo>
                  <a:cubicBezTo>
                    <a:pt x="3368" y="423"/>
                    <a:pt x="3314" y="326"/>
                    <a:pt x="3272" y="326"/>
                  </a:cubicBezTo>
                  <a:cubicBezTo>
                    <a:pt x="3265" y="326"/>
                    <a:pt x="3258" y="329"/>
                    <a:pt x="3252" y="335"/>
                  </a:cubicBezTo>
                  <a:cubicBezTo>
                    <a:pt x="2543" y="1050"/>
                    <a:pt x="1865" y="1136"/>
                    <a:pt x="771" y="1213"/>
                  </a:cubicBezTo>
                  <a:cubicBezTo>
                    <a:pt x="764" y="1213"/>
                    <a:pt x="757" y="1213"/>
                    <a:pt x="750" y="1213"/>
                  </a:cubicBezTo>
                  <a:cubicBezTo>
                    <a:pt x="621" y="1213"/>
                    <a:pt x="501" y="1141"/>
                    <a:pt x="374" y="1109"/>
                  </a:cubicBezTo>
                  <a:cubicBezTo>
                    <a:pt x="283" y="1034"/>
                    <a:pt x="196" y="963"/>
                    <a:pt x="117" y="888"/>
                  </a:cubicBezTo>
                  <a:cubicBezTo>
                    <a:pt x="40" y="1220"/>
                    <a:pt x="1" y="1560"/>
                    <a:pt x="1" y="1901"/>
                  </a:cubicBezTo>
                  <a:cubicBezTo>
                    <a:pt x="1" y="2787"/>
                    <a:pt x="255" y="3593"/>
                    <a:pt x="672" y="4209"/>
                  </a:cubicBezTo>
                  <a:cubicBezTo>
                    <a:pt x="678" y="4219"/>
                    <a:pt x="684" y="4229"/>
                    <a:pt x="691" y="4238"/>
                  </a:cubicBezTo>
                  <a:cubicBezTo>
                    <a:pt x="1080" y="4803"/>
                    <a:pt x="1607" y="5200"/>
                    <a:pt x="2204" y="5339"/>
                  </a:cubicBezTo>
                  <a:cubicBezTo>
                    <a:pt x="2325" y="5490"/>
                    <a:pt x="2362" y="5682"/>
                    <a:pt x="2331" y="5942"/>
                  </a:cubicBezTo>
                  <a:cubicBezTo>
                    <a:pt x="2315" y="6077"/>
                    <a:pt x="2334" y="6218"/>
                    <a:pt x="2310" y="6351"/>
                  </a:cubicBezTo>
                  <a:cubicBezTo>
                    <a:pt x="2167" y="7148"/>
                    <a:pt x="1903" y="7854"/>
                    <a:pt x="985" y="8052"/>
                  </a:cubicBezTo>
                  <a:cubicBezTo>
                    <a:pt x="885" y="8073"/>
                    <a:pt x="871" y="8185"/>
                    <a:pt x="828" y="8262"/>
                  </a:cubicBezTo>
                  <a:cubicBezTo>
                    <a:pt x="868" y="8486"/>
                    <a:pt x="901" y="8711"/>
                    <a:pt x="951" y="8932"/>
                  </a:cubicBezTo>
                  <a:cubicBezTo>
                    <a:pt x="1136" y="9785"/>
                    <a:pt x="1493" y="10524"/>
                    <a:pt x="2287" y="10990"/>
                  </a:cubicBezTo>
                  <a:cubicBezTo>
                    <a:pt x="2651" y="11203"/>
                    <a:pt x="3030" y="11308"/>
                    <a:pt x="3399" y="11308"/>
                  </a:cubicBezTo>
                  <a:cubicBezTo>
                    <a:pt x="3970" y="11308"/>
                    <a:pt x="4517" y="11058"/>
                    <a:pt x="4944" y="10571"/>
                  </a:cubicBezTo>
                  <a:cubicBezTo>
                    <a:pt x="5543" y="9887"/>
                    <a:pt x="5718" y="9035"/>
                    <a:pt x="5919" y="8193"/>
                  </a:cubicBezTo>
                  <a:cubicBezTo>
                    <a:pt x="4810" y="7469"/>
                    <a:pt x="4184" y="6462"/>
                    <a:pt x="4120" y="5123"/>
                  </a:cubicBezTo>
                  <a:cubicBezTo>
                    <a:pt x="4116" y="5034"/>
                    <a:pt x="4096" y="4943"/>
                    <a:pt x="4096" y="4856"/>
                  </a:cubicBezTo>
                  <a:cubicBezTo>
                    <a:pt x="4515" y="4511"/>
                    <a:pt x="4854" y="4018"/>
                    <a:pt x="5073" y="3434"/>
                  </a:cubicBezTo>
                  <a:cubicBezTo>
                    <a:pt x="5214" y="3613"/>
                    <a:pt x="5400" y="3740"/>
                    <a:pt x="5621" y="3782"/>
                  </a:cubicBezTo>
                  <a:cubicBezTo>
                    <a:pt x="5674" y="3792"/>
                    <a:pt x="5727" y="3797"/>
                    <a:pt x="5780" y="3797"/>
                  </a:cubicBezTo>
                  <a:cubicBezTo>
                    <a:pt x="6308" y="3797"/>
                    <a:pt x="6804" y="3313"/>
                    <a:pt x="6931" y="2640"/>
                  </a:cubicBezTo>
                  <a:cubicBezTo>
                    <a:pt x="7069" y="1899"/>
                    <a:pt x="6708" y="1212"/>
                    <a:pt x="6123" y="1102"/>
                  </a:cubicBezTo>
                  <a:cubicBezTo>
                    <a:pt x="6070" y="1092"/>
                    <a:pt x="6017" y="1087"/>
                    <a:pt x="5964" y="1087"/>
                  </a:cubicBezTo>
                  <a:cubicBezTo>
                    <a:pt x="5501" y="1087"/>
                    <a:pt x="5063" y="1460"/>
                    <a:pt x="4877" y="2006"/>
                  </a:cubicBezTo>
                  <a:cubicBezTo>
                    <a:pt x="4840" y="1981"/>
                    <a:pt x="4798" y="1952"/>
                    <a:pt x="4752" y="1915"/>
                  </a:cubicBezTo>
                  <a:cubicBezTo>
                    <a:pt x="4479" y="1701"/>
                    <a:pt x="4278" y="1444"/>
                    <a:pt x="4162" y="1141"/>
                  </a:cubicBezTo>
                  <a:cubicBezTo>
                    <a:pt x="4101" y="979"/>
                    <a:pt x="4064" y="808"/>
                    <a:pt x="4053" y="635"/>
                  </a:cubicBezTo>
                  <a:cubicBezTo>
                    <a:pt x="4043" y="442"/>
                    <a:pt x="4034" y="247"/>
                    <a:pt x="4026" y="0"/>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a:off x="11553875" y="3133800"/>
              <a:ext cx="249050" cy="211050"/>
            </a:xfrm>
            <a:custGeom>
              <a:avLst/>
              <a:gdLst/>
              <a:ahLst/>
              <a:cxnLst/>
              <a:rect l="l" t="t" r="r" b="b"/>
              <a:pathLst>
                <a:path w="9962" h="8442" extrusionOk="0">
                  <a:moveTo>
                    <a:pt x="7124" y="0"/>
                  </a:moveTo>
                  <a:cubicBezTo>
                    <a:pt x="6803" y="0"/>
                    <a:pt x="6471" y="82"/>
                    <a:pt x="6139" y="243"/>
                  </a:cubicBezTo>
                  <a:cubicBezTo>
                    <a:pt x="5338" y="634"/>
                    <a:pt x="4947" y="1277"/>
                    <a:pt x="4938" y="2170"/>
                  </a:cubicBezTo>
                  <a:cubicBezTo>
                    <a:pt x="4936" y="2520"/>
                    <a:pt x="4990" y="2864"/>
                    <a:pt x="5065" y="3251"/>
                  </a:cubicBezTo>
                  <a:cubicBezTo>
                    <a:pt x="4582" y="2985"/>
                    <a:pt x="4061" y="2794"/>
                    <a:pt x="3516" y="2719"/>
                  </a:cubicBezTo>
                  <a:cubicBezTo>
                    <a:pt x="3358" y="2698"/>
                    <a:pt x="3198" y="2687"/>
                    <a:pt x="3038" y="2687"/>
                  </a:cubicBezTo>
                  <a:cubicBezTo>
                    <a:pt x="2314" y="2687"/>
                    <a:pt x="1587" y="2908"/>
                    <a:pt x="1036" y="3372"/>
                  </a:cubicBezTo>
                  <a:cubicBezTo>
                    <a:pt x="363" y="3939"/>
                    <a:pt x="1" y="4891"/>
                    <a:pt x="234" y="5741"/>
                  </a:cubicBezTo>
                  <a:cubicBezTo>
                    <a:pt x="489" y="6672"/>
                    <a:pt x="1361" y="7223"/>
                    <a:pt x="2235" y="7495"/>
                  </a:cubicBezTo>
                  <a:cubicBezTo>
                    <a:pt x="2492" y="7575"/>
                    <a:pt x="2742" y="7610"/>
                    <a:pt x="2988" y="7610"/>
                  </a:cubicBezTo>
                  <a:cubicBezTo>
                    <a:pt x="3990" y="7610"/>
                    <a:pt x="4898" y="7020"/>
                    <a:pt x="5754" y="6479"/>
                  </a:cubicBezTo>
                  <a:cubicBezTo>
                    <a:pt x="5760" y="6667"/>
                    <a:pt x="5768" y="6829"/>
                    <a:pt x="5777" y="6985"/>
                  </a:cubicBezTo>
                  <a:cubicBezTo>
                    <a:pt x="5809" y="7522"/>
                    <a:pt x="6062" y="7942"/>
                    <a:pt x="6475" y="8266"/>
                  </a:cubicBezTo>
                  <a:cubicBezTo>
                    <a:pt x="6622" y="8382"/>
                    <a:pt x="6725" y="8441"/>
                    <a:pt x="6813" y="8441"/>
                  </a:cubicBezTo>
                  <a:cubicBezTo>
                    <a:pt x="6905" y="8441"/>
                    <a:pt x="6980" y="8375"/>
                    <a:pt x="7069" y="8238"/>
                  </a:cubicBezTo>
                  <a:cubicBezTo>
                    <a:pt x="7083" y="8213"/>
                    <a:pt x="7100" y="8186"/>
                    <a:pt x="7118" y="8158"/>
                  </a:cubicBezTo>
                  <a:cubicBezTo>
                    <a:pt x="7201" y="8023"/>
                    <a:pt x="7265" y="7874"/>
                    <a:pt x="7336" y="7732"/>
                  </a:cubicBezTo>
                  <a:cubicBezTo>
                    <a:pt x="7445" y="7199"/>
                    <a:pt x="7515" y="6661"/>
                    <a:pt x="7494" y="6127"/>
                  </a:cubicBezTo>
                  <a:cubicBezTo>
                    <a:pt x="8870" y="5990"/>
                    <a:pt x="9572" y="5065"/>
                    <a:pt x="9737" y="4003"/>
                  </a:cubicBezTo>
                  <a:cubicBezTo>
                    <a:pt x="9962" y="2578"/>
                    <a:pt x="9436" y="1415"/>
                    <a:pt x="8396" y="502"/>
                  </a:cubicBezTo>
                  <a:cubicBezTo>
                    <a:pt x="8015" y="166"/>
                    <a:pt x="7581" y="0"/>
                    <a:pt x="7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11346675" y="5383125"/>
              <a:ext cx="166200" cy="148750"/>
            </a:xfrm>
            <a:custGeom>
              <a:avLst/>
              <a:gdLst/>
              <a:ahLst/>
              <a:cxnLst/>
              <a:rect l="l" t="t" r="r" b="b"/>
              <a:pathLst>
                <a:path w="6648" h="5950" extrusionOk="0">
                  <a:moveTo>
                    <a:pt x="6404" y="0"/>
                  </a:moveTo>
                  <a:cubicBezTo>
                    <a:pt x="6334" y="0"/>
                    <a:pt x="6269" y="38"/>
                    <a:pt x="6222" y="103"/>
                  </a:cubicBezTo>
                  <a:cubicBezTo>
                    <a:pt x="5914" y="530"/>
                    <a:pt x="5581" y="940"/>
                    <a:pt x="5226" y="1328"/>
                  </a:cubicBezTo>
                  <a:cubicBezTo>
                    <a:pt x="4865" y="1726"/>
                    <a:pt x="4483" y="2105"/>
                    <a:pt x="4088" y="2469"/>
                  </a:cubicBezTo>
                  <a:cubicBezTo>
                    <a:pt x="3693" y="2832"/>
                    <a:pt x="3286" y="3178"/>
                    <a:pt x="2869" y="3515"/>
                  </a:cubicBezTo>
                  <a:cubicBezTo>
                    <a:pt x="2450" y="3854"/>
                    <a:pt x="2053" y="4157"/>
                    <a:pt x="1617" y="4481"/>
                  </a:cubicBezTo>
                  <a:cubicBezTo>
                    <a:pt x="1127" y="4845"/>
                    <a:pt x="632" y="5202"/>
                    <a:pt x="136" y="5558"/>
                  </a:cubicBezTo>
                  <a:cubicBezTo>
                    <a:pt x="44" y="5624"/>
                    <a:pt x="0" y="5740"/>
                    <a:pt x="61" y="5844"/>
                  </a:cubicBezTo>
                  <a:cubicBezTo>
                    <a:pt x="97" y="5906"/>
                    <a:pt x="174" y="5950"/>
                    <a:pt x="249" y="5950"/>
                  </a:cubicBezTo>
                  <a:cubicBezTo>
                    <a:pt x="283" y="5950"/>
                    <a:pt x="318" y="5940"/>
                    <a:pt x="347" y="5919"/>
                  </a:cubicBezTo>
                  <a:cubicBezTo>
                    <a:pt x="1241" y="5277"/>
                    <a:pt x="2133" y="4634"/>
                    <a:pt x="2994" y="3948"/>
                  </a:cubicBezTo>
                  <a:cubicBezTo>
                    <a:pt x="3845" y="3270"/>
                    <a:pt x="4664" y="2549"/>
                    <a:pt x="5405" y="1751"/>
                  </a:cubicBezTo>
                  <a:cubicBezTo>
                    <a:pt x="5827" y="1297"/>
                    <a:pt x="6221" y="817"/>
                    <a:pt x="6584" y="314"/>
                  </a:cubicBezTo>
                  <a:cubicBezTo>
                    <a:pt x="6647" y="224"/>
                    <a:pt x="6602" y="77"/>
                    <a:pt x="6509" y="28"/>
                  </a:cubicBezTo>
                  <a:cubicBezTo>
                    <a:pt x="6474" y="9"/>
                    <a:pt x="6438" y="0"/>
                    <a:pt x="6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11372925" y="5440775"/>
              <a:ext cx="48000" cy="40175"/>
            </a:xfrm>
            <a:custGeom>
              <a:avLst/>
              <a:gdLst/>
              <a:ahLst/>
              <a:cxnLst/>
              <a:rect l="l" t="t" r="r" b="b"/>
              <a:pathLst>
                <a:path w="1920" h="1607" extrusionOk="0">
                  <a:moveTo>
                    <a:pt x="229" y="1"/>
                  </a:moveTo>
                  <a:cubicBezTo>
                    <a:pt x="179" y="1"/>
                    <a:pt x="131" y="18"/>
                    <a:pt x="90" y="60"/>
                  </a:cubicBezTo>
                  <a:cubicBezTo>
                    <a:pt x="18" y="132"/>
                    <a:pt x="1" y="286"/>
                    <a:pt x="90" y="356"/>
                  </a:cubicBezTo>
                  <a:lnTo>
                    <a:pt x="89" y="356"/>
                  </a:lnTo>
                  <a:cubicBezTo>
                    <a:pt x="581" y="741"/>
                    <a:pt x="1064" y="1138"/>
                    <a:pt x="1537" y="1548"/>
                  </a:cubicBezTo>
                  <a:cubicBezTo>
                    <a:pt x="1581" y="1586"/>
                    <a:pt x="1636" y="1607"/>
                    <a:pt x="1691" y="1607"/>
                  </a:cubicBezTo>
                  <a:cubicBezTo>
                    <a:pt x="1742" y="1607"/>
                    <a:pt x="1793" y="1588"/>
                    <a:pt x="1833" y="1548"/>
                  </a:cubicBezTo>
                  <a:cubicBezTo>
                    <a:pt x="1909" y="1472"/>
                    <a:pt x="1919" y="1326"/>
                    <a:pt x="1833" y="1252"/>
                  </a:cubicBezTo>
                  <a:cubicBezTo>
                    <a:pt x="1361" y="843"/>
                    <a:pt x="878" y="446"/>
                    <a:pt x="386" y="60"/>
                  </a:cubicBezTo>
                  <a:cubicBezTo>
                    <a:pt x="339" y="23"/>
                    <a:pt x="283" y="1"/>
                    <a:pt x="2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11381400" y="5422900"/>
              <a:ext cx="61525" cy="40450"/>
            </a:xfrm>
            <a:custGeom>
              <a:avLst/>
              <a:gdLst/>
              <a:ahLst/>
              <a:cxnLst/>
              <a:rect l="l" t="t" r="r" b="b"/>
              <a:pathLst>
                <a:path w="2461" h="1618" extrusionOk="0">
                  <a:moveTo>
                    <a:pt x="234" y="1"/>
                  </a:moveTo>
                  <a:cubicBezTo>
                    <a:pt x="161" y="1"/>
                    <a:pt x="89" y="35"/>
                    <a:pt x="53" y="103"/>
                  </a:cubicBezTo>
                  <a:cubicBezTo>
                    <a:pt x="1" y="201"/>
                    <a:pt x="25" y="332"/>
                    <a:pt x="128" y="388"/>
                  </a:cubicBezTo>
                  <a:cubicBezTo>
                    <a:pt x="809" y="758"/>
                    <a:pt x="1473" y="1159"/>
                    <a:pt x="2119" y="1589"/>
                  </a:cubicBezTo>
                  <a:cubicBezTo>
                    <a:pt x="2148" y="1609"/>
                    <a:pt x="2184" y="1618"/>
                    <a:pt x="2219" y="1618"/>
                  </a:cubicBezTo>
                  <a:cubicBezTo>
                    <a:pt x="2294" y="1618"/>
                    <a:pt x="2371" y="1578"/>
                    <a:pt x="2405" y="1514"/>
                  </a:cubicBezTo>
                  <a:cubicBezTo>
                    <a:pt x="2461" y="1409"/>
                    <a:pt x="2428" y="1292"/>
                    <a:pt x="2330" y="1227"/>
                  </a:cubicBezTo>
                  <a:cubicBezTo>
                    <a:pt x="1684" y="798"/>
                    <a:pt x="1021" y="398"/>
                    <a:pt x="340" y="27"/>
                  </a:cubicBezTo>
                  <a:cubicBezTo>
                    <a:pt x="307" y="9"/>
                    <a:pt x="270" y="1"/>
                    <a:pt x="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11589200" y="5139975"/>
              <a:ext cx="75550" cy="47200"/>
            </a:xfrm>
            <a:custGeom>
              <a:avLst/>
              <a:gdLst/>
              <a:ahLst/>
              <a:cxnLst/>
              <a:rect l="l" t="t" r="r" b="b"/>
              <a:pathLst>
                <a:path w="3022" h="1888" extrusionOk="0">
                  <a:moveTo>
                    <a:pt x="2776" y="0"/>
                  </a:moveTo>
                  <a:cubicBezTo>
                    <a:pt x="2741" y="0"/>
                    <a:pt x="2706" y="9"/>
                    <a:pt x="2676" y="30"/>
                  </a:cubicBezTo>
                  <a:cubicBezTo>
                    <a:pt x="1861" y="576"/>
                    <a:pt x="1010" y="1068"/>
                    <a:pt x="131" y="1501"/>
                  </a:cubicBezTo>
                  <a:cubicBezTo>
                    <a:pt x="29" y="1551"/>
                    <a:pt x="1" y="1695"/>
                    <a:pt x="56" y="1787"/>
                  </a:cubicBezTo>
                  <a:cubicBezTo>
                    <a:pt x="95" y="1855"/>
                    <a:pt x="163" y="1888"/>
                    <a:pt x="234" y="1888"/>
                  </a:cubicBezTo>
                  <a:cubicBezTo>
                    <a:pt x="270" y="1888"/>
                    <a:pt x="307" y="1879"/>
                    <a:pt x="342" y="1862"/>
                  </a:cubicBezTo>
                  <a:cubicBezTo>
                    <a:pt x="1222" y="1429"/>
                    <a:pt x="2073" y="937"/>
                    <a:pt x="2887" y="391"/>
                  </a:cubicBezTo>
                  <a:cubicBezTo>
                    <a:pt x="2980" y="328"/>
                    <a:pt x="3021" y="207"/>
                    <a:pt x="2962" y="105"/>
                  </a:cubicBezTo>
                  <a:cubicBezTo>
                    <a:pt x="2925" y="41"/>
                    <a:pt x="2850" y="0"/>
                    <a:pt x="2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11590200" y="5167475"/>
              <a:ext cx="76775" cy="46825"/>
            </a:xfrm>
            <a:custGeom>
              <a:avLst/>
              <a:gdLst/>
              <a:ahLst/>
              <a:cxnLst/>
              <a:rect l="l" t="t" r="r" b="b"/>
              <a:pathLst>
                <a:path w="3071" h="1873" extrusionOk="0">
                  <a:moveTo>
                    <a:pt x="2829" y="0"/>
                  </a:moveTo>
                  <a:cubicBezTo>
                    <a:pt x="2794" y="0"/>
                    <a:pt x="2759" y="9"/>
                    <a:pt x="2728" y="28"/>
                  </a:cubicBezTo>
                  <a:cubicBezTo>
                    <a:pt x="1881" y="549"/>
                    <a:pt x="1016" y="1034"/>
                    <a:pt x="130" y="1485"/>
                  </a:cubicBezTo>
                  <a:cubicBezTo>
                    <a:pt x="29" y="1537"/>
                    <a:pt x="1" y="1678"/>
                    <a:pt x="55" y="1772"/>
                  </a:cubicBezTo>
                  <a:cubicBezTo>
                    <a:pt x="95" y="1839"/>
                    <a:pt x="164" y="1873"/>
                    <a:pt x="235" y="1873"/>
                  </a:cubicBezTo>
                  <a:cubicBezTo>
                    <a:pt x="271" y="1873"/>
                    <a:pt x="308" y="1864"/>
                    <a:pt x="342" y="1847"/>
                  </a:cubicBezTo>
                  <a:cubicBezTo>
                    <a:pt x="1226" y="1395"/>
                    <a:pt x="2092" y="910"/>
                    <a:pt x="2939" y="390"/>
                  </a:cubicBezTo>
                  <a:cubicBezTo>
                    <a:pt x="3037" y="330"/>
                    <a:pt x="3070" y="204"/>
                    <a:pt x="3014" y="103"/>
                  </a:cubicBezTo>
                  <a:cubicBezTo>
                    <a:pt x="2976" y="39"/>
                    <a:pt x="2903" y="0"/>
                    <a:pt x="2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11635800" y="5070500"/>
              <a:ext cx="35325" cy="192000"/>
            </a:xfrm>
            <a:custGeom>
              <a:avLst/>
              <a:gdLst/>
              <a:ahLst/>
              <a:cxnLst/>
              <a:rect l="l" t="t" r="r" b="b"/>
              <a:pathLst>
                <a:path w="1413" h="7680" extrusionOk="0">
                  <a:moveTo>
                    <a:pt x="1206" y="0"/>
                  </a:moveTo>
                  <a:cubicBezTo>
                    <a:pt x="1203" y="0"/>
                    <a:pt x="1201" y="1"/>
                    <a:pt x="1198" y="1"/>
                  </a:cubicBezTo>
                  <a:cubicBezTo>
                    <a:pt x="1083" y="4"/>
                    <a:pt x="991" y="95"/>
                    <a:pt x="989" y="210"/>
                  </a:cubicBezTo>
                  <a:cubicBezTo>
                    <a:pt x="943" y="1191"/>
                    <a:pt x="875" y="2169"/>
                    <a:pt x="786" y="3148"/>
                  </a:cubicBezTo>
                  <a:cubicBezTo>
                    <a:pt x="697" y="4119"/>
                    <a:pt x="584" y="5101"/>
                    <a:pt x="452" y="6058"/>
                  </a:cubicBezTo>
                  <a:cubicBezTo>
                    <a:pt x="420" y="6292"/>
                    <a:pt x="388" y="6528"/>
                    <a:pt x="330" y="6759"/>
                  </a:cubicBezTo>
                  <a:cubicBezTo>
                    <a:pt x="271" y="6994"/>
                    <a:pt x="204" y="7168"/>
                    <a:pt x="64" y="7366"/>
                  </a:cubicBezTo>
                  <a:cubicBezTo>
                    <a:pt x="1" y="7457"/>
                    <a:pt x="46" y="7604"/>
                    <a:pt x="139" y="7653"/>
                  </a:cubicBezTo>
                  <a:cubicBezTo>
                    <a:pt x="174" y="7671"/>
                    <a:pt x="209" y="7680"/>
                    <a:pt x="243" y="7680"/>
                  </a:cubicBezTo>
                  <a:cubicBezTo>
                    <a:pt x="314" y="7680"/>
                    <a:pt x="380" y="7642"/>
                    <a:pt x="425" y="7578"/>
                  </a:cubicBezTo>
                  <a:cubicBezTo>
                    <a:pt x="678" y="7222"/>
                    <a:pt x="767" y="6785"/>
                    <a:pt x="829" y="6361"/>
                  </a:cubicBezTo>
                  <a:cubicBezTo>
                    <a:pt x="901" y="5863"/>
                    <a:pt x="964" y="5363"/>
                    <a:pt x="1024" y="4863"/>
                  </a:cubicBezTo>
                  <a:cubicBezTo>
                    <a:pt x="1141" y="3875"/>
                    <a:pt x="1235" y="2885"/>
                    <a:pt x="1307" y="1892"/>
                  </a:cubicBezTo>
                  <a:cubicBezTo>
                    <a:pt x="1348" y="1332"/>
                    <a:pt x="1381" y="771"/>
                    <a:pt x="1407" y="210"/>
                  </a:cubicBezTo>
                  <a:cubicBezTo>
                    <a:pt x="1412" y="103"/>
                    <a:pt x="1312" y="0"/>
                    <a:pt x="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11653825" y="3113175"/>
              <a:ext cx="156125" cy="179425"/>
            </a:xfrm>
            <a:custGeom>
              <a:avLst/>
              <a:gdLst/>
              <a:ahLst/>
              <a:cxnLst/>
              <a:rect l="l" t="t" r="r" b="b"/>
              <a:pathLst>
                <a:path w="6245" h="7177" extrusionOk="0">
                  <a:moveTo>
                    <a:pt x="3123" y="0"/>
                  </a:moveTo>
                  <a:cubicBezTo>
                    <a:pt x="1399" y="0"/>
                    <a:pt x="1" y="1607"/>
                    <a:pt x="1" y="3588"/>
                  </a:cubicBezTo>
                  <a:cubicBezTo>
                    <a:pt x="1" y="5570"/>
                    <a:pt x="1399" y="7176"/>
                    <a:pt x="3123" y="7176"/>
                  </a:cubicBezTo>
                  <a:cubicBezTo>
                    <a:pt x="4847" y="7176"/>
                    <a:pt x="6245" y="5570"/>
                    <a:pt x="6245" y="3588"/>
                  </a:cubicBezTo>
                  <a:cubicBezTo>
                    <a:pt x="6245" y="1607"/>
                    <a:pt x="4847" y="0"/>
                    <a:pt x="3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11630150" y="3364175"/>
              <a:ext cx="47400" cy="23050"/>
            </a:xfrm>
            <a:custGeom>
              <a:avLst/>
              <a:gdLst/>
              <a:ahLst/>
              <a:cxnLst/>
              <a:rect l="l" t="t" r="r" b="b"/>
              <a:pathLst>
                <a:path w="1896" h="922" extrusionOk="0">
                  <a:moveTo>
                    <a:pt x="0" y="1"/>
                  </a:moveTo>
                  <a:cubicBezTo>
                    <a:pt x="33" y="496"/>
                    <a:pt x="414" y="897"/>
                    <a:pt x="905" y="920"/>
                  </a:cubicBezTo>
                  <a:cubicBezTo>
                    <a:pt x="920" y="921"/>
                    <a:pt x="936" y="922"/>
                    <a:pt x="952" y="922"/>
                  </a:cubicBezTo>
                  <a:cubicBezTo>
                    <a:pt x="1421" y="922"/>
                    <a:pt x="1815" y="568"/>
                    <a:pt x="1896" y="96"/>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45"/>
          <p:cNvSpPr txBox="1">
            <a:spLocks noGrp="1"/>
          </p:cNvSpPr>
          <p:nvPr>
            <p:ph type="title"/>
          </p:nvPr>
        </p:nvSpPr>
        <p:spPr>
          <a:xfrm>
            <a:off x="2557933" y="1704122"/>
            <a:ext cx="3475800" cy="137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 ?</a:t>
            </a:r>
            <a:endParaRPr dirty="0"/>
          </a:p>
        </p:txBody>
      </p:sp>
      <p:grpSp>
        <p:nvGrpSpPr>
          <p:cNvPr id="38" name="Google Shape;1857;p49">
            <a:extLst>
              <a:ext uri="{FF2B5EF4-FFF2-40B4-BE49-F238E27FC236}">
                <a16:creationId xmlns:a16="http://schemas.microsoft.com/office/drawing/2014/main" id="{236D7C69-56DD-4307-ABF1-114C2FD920F6}"/>
              </a:ext>
            </a:extLst>
          </p:cNvPr>
          <p:cNvGrpSpPr/>
          <p:nvPr/>
        </p:nvGrpSpPr>
        <p:grpSpPr>
          <a:xfrm>
            <a:off x="7289398" y="1842076"/>
            <a:ext cx="1854603" cy="3294390"/>
            <a:chOff x="14035350" y="567150"/>
            <a:chExt cx="2489400" cy="4422000"/>
          </a:xfrm>
        </p:grpSpPr>
        <p:sp>
          <p:nvSpPr>
            <p:cNvPr id="39" name="Google Shape;1858;p49">
              <a:extLst>
                <a:ext uri="{FF2B5EF4-FFF2-40B4-BE49-F238E27FC236}">
                  <a16:creationId xmlns:a16="http://schemas.microsoft.com/office/drawing/2014/main" id="{2C3B2D89-63B6-422E-8C27-19EABBA5BC36}"/>
                </a:ext>
              </a:extLst>
            </p:cNvPr>
            <p:cNvSpPr/>
            <p:nvPr/>
          </p:nvSpPr>
          <p:spPr>
            <a:xfrm>
              <a:off x="14738650" y="1951950"/>
              <a:ext cx="855575" cy="925275"/>
            </a:xfrm>
            <a:custGeom>
              <a:avLst/>
              <a:gdLst/>
              <a:ahLst/>
              <a:cxnLst/>
              <a:rect l="l" t="t" r="r" b="b"/>
              <a:pathLst>
                <a:path w="34223" h="37011" extrusionOk="0">
                  <a:moveTo>
                    <a:pt x="17137" y="0"/>
                  </a:moveTo>
                  <a:lnTo>
                    <a:pt x="10789" y="4573"/>
                  </a:lnTo>
                  <a:cubicBezTo>
                    <a:pt x="11165" y="5127"/>
                    <a:pt x="11387" y="5464"/>
                    <a:pt x="11387" y="5464"/>
                  </a:cubicBezTo>
                  <a:cubicBezTo>
                    <a:pt x="11387" y="5464"/>
                    <a:pt x="1" y="13398"/>
                    <a:pt x="4308" y="19887"/>
                  </a:cubicBezTo>
                  <a:cubicBezTo>
                    <a:pt x="9810" y="28178"/>
                    <a:pt x="14657" y="28996"/>
                    <a:pt x="16356" y="28996"/>
                  </a:cubicBezTo>
                  <a:cubicBezTo>
                    <a:pt x="16774" y="28996"/>
                    <a:pt x="17001" y="28947"/>
                    <a:pt x="17001" y="28947"/>
                  </a:cubicBezTo>
                  <a:lnTo>
                    <a:pt x="22517" y="37011"/>
                  </a:lnTo>
                  <a:lnTo>
                    <a:pt x="34222" y="27991"/>
                  </a:lnTo>
                  <a:cubicBezTo>
                    <a:pt x="34222" y="27991"/>
                    <a:pt x="29542" y="21085"/>
                    <a:pt x="28536" y="18875"/>
                  </a:cubicBezTo>
                  <a:cubicBezTo>
                    <a:pt x="27529" y="16664"/>
                    <a:pt x="25196" y="10268"/>
                    <a:pt x="20113" y="3802"/>
                  </a:cubicBezTo>
                  <a:cubicBezTo>
                    <a:pt x="19059" y="2463"/>
                    <a:pt x="18068" y="1195"/>
                    <a:pt x="17137" y="0"/>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59;p49">
              <a:extLst>
                <a:ext uri="{FF2B5EF4-FFF2-40B4-BE49-F238E27FC236}">
                  <a16:creationId xmlns:a16="http://schemas.microsoft.com/office/drawing/2014/main" id="{FC000368-76D3-4B08-BEA7-1A5F4555D966}"/>
                </a:ext>
              </a:extLst>
            </p:cNvPr>
            <p:cNvSpPr/>
            <p:nvPr/>
          </p:nvSpPr>
          <p:spPr>
            <a:xfrm>
              <a:off x="15280825" y="2647075"/>
              <a:ext cx="384125" cy="317425"/>
            </a:xfrm>
            <a:custGeom>
              <a:avLst/>
              <a:gdLst/>
              <a:ahLst/>
              <a:cxnLst/>
              <a:rect l="l" t="t" r="r" b="b"/>
              <a:pathLst>
                <a:path w="15365" h="12697" extrusionOk="0">
                  <a:moveTo>
                    <a:pt x="12791" y="0"/>
                  </a:moveTo>
                  <a:lnTo>
                    <a:pt x="0" y="9217"/>
                  </a:lnTo>
                  <a:cubicBezTo>
                    <a:pt x="0" y="9217"/>
                    <a:pt x="924" y="10499"/>
                    <a:pt x="2505" y="12697"/>
                  </a:cubicBezTo>
                  <a:lnTo>
                    <a:pt x="15364" y="3432"/>
                  </a:lnTo>
                  <a:lnTo>
                    <a:pt x="127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60;p49">
              <a:extLst>
                <a:ext uri="{FF2B5EF4-FFF2-40B4-BE49-F238E27FC236}">
                  <a16:creationId xmlns:a16="http://schemas.microsoft.com/office/drawing/2014/main" id="{FA66B1BD-E3CE-46B0-95D6-0CBFA6DB9FDB}"/>
                </a:ext>
              </a:extLst>
            </p:cNvPr>
            <p:cNvSpPr/>
            <p:nvPr/>
          </p:nvSpPr>
          <p:spPr>
            <a:xfrm>
              <a:off x="15330675" y="2712575"/>
              <a:ext cx="1194075" cy="2077100"/>
            </a:xfrm>
            <a:custGeom>
              <a:avLst/>
              <a:gdLst/>
              <a:ahLst/>
              <a:cxnLst/>
              <a:rect l="l" t="t" r="r" b="b"/>
              <a:pathLst>
                <a:path w="47763" h="83084" extrusionOk="0">
                  <a:moveTo>
                    <a:pt x="14497" y="0"/>
                  </a:moveTo>
                  <a:lnTo>
                    <a:pt x="13370" y="812"/>
                  </a:lnTo>
                  <a:lnTo>
                    <a:pt x="511" y="10077"/>
                  </a:lnTo>
                  <a:lnTo>
                    <a:pt x="1" y="10444"/>
                  </a:lnTo>
                  <a:cubicBezTo>
                    <a:pt x="1" y="10444"/>
                    <a:pt x="32581" y="59632"/>
                    <a:pt x="47763" y="83084"/>
                  </a:cubicBezTo>
                  <a:lnTo>
                    <a:pt x="47763" y="44481"/>
                  </a:lnTo>
                  <a:lnTo>
                    <a:pt x="144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61;p49">
              <a:extLst>
                <a:ext uri="{FF2B5EF4-FFF2-40B4-BE49-F238E27FC236}">
                  <a16:creationId xmlns:a16="http://schemas.microsoft.com/office/drawing/2014/main" id="{6A6CCED2-E09F-405F-AD7F-3FB292E578D4}"/>
                </a:ext>
              </a:extLst>
            </p:cNvPr>
            <p:cNvSpPr/>
            <p:nvPr/>
          </p:nvSpPr>
          <p:spPr>
            <a:xfrm>
              <a:off x="14941625" y="1737575"/>
              <a:ext cx="463450" cy="658075"/>
            </a:xfrm>
            <a:custGeom>
              <a:avLst/>
              <a:gdLst/>
              <a:ahLst/>
              <a:cxnLst/>
              <a:rect l="l" t="t" r="r" b="b"/>
              <a:pathLst>
                <a:path w="18538" h="26323" extrusionOk="0">
                  <a:moveTo>
                    <a:pt x="3628" y="0"/>
                  </a:moveTo>
                  <a:cubicBezTo>
                    <a:pt x="2692" y="0"/>
                    <a:pt x="1820" y="371"/>
                    <a:pt x="1258" y="1087"/>
                  </a:cubicBezTo>
                  <a:lnTo>
                    <a:pt x="1134" y="1245"/>
                  </a:lnTo>
                  <a:cubicBezTo>
                    <a:pt x="1" y="2691"/>
                    <a:pt x="313" y="4807"/>
                    <a:pt x="1677" y="6119"/>
                  </a:cubicBezTo>
                  <a:cubicBezTo>
                    <a:pt x="6492" y="11387"/>
                    <a:pt x="9337" y="16425"/>
                    <a:pt x="11352" y="23307"/>
                  </a:cubicBezTo>
                  <a:cubicBezTo>
                    <a:pt x="11737" y="25023"/>
                    <a:pt x="13185" y="26323"/>
                    <a:pt x="14851" y="26323"/>
                  </a:cubicBezTo>
                  <a:cubicBezTo>
                    <a:pt x="14978" y="26323"/>
                    <a:pt x="15106" y="26315"/>
                    <a:pt x="15236" y="26300"/>
                  </a:cubicBezTo>
                  <a:lnTo>
                    <a:pt x="15437" y="26276"/>
                  </a:lnTo>
                  <a:cubicBezTo>
                    <a:pt x="17260" y="26055"/>
                    <a:pt x="18537" y="24025"/>
                    <a:pt x="18039" y="21807"/>
                  </a:cubicBezTo>
                  <a:cubicBezTo>
                    <a:pt x="15734" y="13633"/>
                    <a:pt x="12241" y="7412"/>
                    <a:pt x="6428" y="1179"/>
                  </a:cubicBezTo>
                  <a:cubicBezTo>
                    <a:pt x="5601" y="384"/>
                    <a:pt x="4582" y="0"/>
                    <a:pt x="3628" y="0"/>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62;p49">
              <a:extLst>
                <a:ext uri="{FF2B5EF4-FFF2-40B4-BE49-F238E27FC236}">
                  <a16:creationId xmlns:a16="http://schemas.microsoft.com/office/drawing/2014/main" id="{AB66BF29-8425-4CDB-B121-CDFEAB76F169}"/>
                </a:ext>
              </a:extLst>
            </p:cNvPr>
            <p:cNvSpPr/>
            <p:nvPr/>
          </p:nvSpPr>
          <p:spPr>
            <a:xfrm>
              <a:off x="14503175" y="1700550"/>
              <a:ext cx="948925" cy="955375"/>
            </a:xfrm>
            <a:custGeom>
              <a:avLst/>
              <a:gdLst/>
              <a:ahLst/>
              <a:cxnLst/>
              <a:rect l="l" t="t" r="r" b="b"/>
              <a:pathLst>
                <a:path w="37957" h="38215" extrusionOk="0">
                  <a:moveTo>
                    <a:pt x="12775" y="0"/>
                  </a:moveTo>
                  <a:cubicBezTo>
                    <a:pt x="11823" y="0"/>
                    <a:pt x="10868" y="344"/>
                    <a:pt x="10113" y="1040"/>
                  </a:cubicBezTo>
                  <a:lnTo>
                    <a:pt x="1701" y="8786"/>
                  </a:lnTo>
                  <a:cubicBezTo>
                    <a:pt x="104" y="10257"/>
                    <a:pt x="1" y="12743"/>
                    <a:pt x="1472" y="14340"/>
                  </a:cubicBezTo>
                  <a:lnTo>
                    <a:pt x="22290" y="36948"/>
                  </a:lnTo>
                  <a:cubicBezTo>
                    <a:pt x="23065" y="37788"/>
                    <a:pt x="24122" y="38215"/>
                    <a:pt x="25183" y="38215"/>
                  </a:cubicBezTo>
                  <a:cubicBezTo>
                    <a:pt x="26135" y="38215"/>
                    <a:pt x="27090" y="37871"/>
                    <a:pt x="27846" y="37175"/>
                  </a:cubicBezTo>
                  <a:lnTo>
                    <a:pt x="36256" y="29428"/>
                  </a:lnTo>
                  <a:cubicBezTo>
                    <a:pt x="37853" y="27959"/>
                    <a:pt x="37956" y="25471"/>
                    <a:pt x="36485" y="23875"/>
                  </a:cubicBezTo>
                  <a:lnTo>
                    <a:pt x="15666" y="1268"/>
                  </a:lnTo>
                  <a:cubicBezTo>
                    <a:pt x="14892" y="427"/>
                    <a:pt x="13835" y="0"/>
                    <a:pt x="12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63;p49">
              <a:extLst>
                <a:ext uri="{FF2B5EF4-FFF2-40B4-BE49-F238E27FC236}">
                  <a16:creationId xmlns:a16="http://schemas.microsoft.com/office/drawing/2014/main" id="{A7102145-B53B-4FED-B1B4-818BF21A7C90}"/>
                </a:ext>
              </a:extLst>
            </p:cNvPr>
            <p:cNvSpPr/>
            <p:nvPr/>
          </p:nvSpPr>
          <p:spPr>
            <a:xfrm>
              <a:off x="14545200" y="1727000"/>
              <a:ext cx="865100" cy="902275"/>
            </a:xfrm>
            <a:custGeom>
              <a:avLst/>
              <a:gdLst/>
              <a:ahLst/>
              <a:cxnLst/>
              <a:rect l="l" t="t" r="r" b="b"/>
              <a:pathLst>
                <a:path w="34604" h="36091" extrusionOk="0">
                  <a:moveTo>
                    <a:pt x="8410" y="1"/>
                  </a:moveTo>
                  <a:lnTo>
                    <a:pt x="20" y="7728"/>
                  </a:lnTo>
                  <a:cubicBezTo>
                    <a:pt x="13" y="7735"/>
                    <a:pt x="6" y="7742"/>
                    <a:pt x="0" y="7749"/>
                  </a:cubicBezTo>
                  <a:lnTo>
                    <a:pt x="26193" y="36091"/>
                  </a:lnTo>
                  <a:lnTo>
                    <a:pt x="34575" y="28370"/>
                  </a:lnTo>
                  <a:cubicBezTo>
                    <a:pt x="34585" y="28362"/>
                    <a:pt x="34594" y="28352"/>
                    <a:pt x="34604" y="28342"/>
                  </a:cubicBezTo>
                  <a:lnTo>
                    <a:pt x="8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64;p49">
              <a:extLst>
                <a:ext uri="{FF2B5EF4-FFF2-40B4-BE49-F238E27FC236}">
                  <a16:creationId xmlns:a16="http://schemas.microsoft.com/office/drawing/2014/main" id="{3CF9D76B-7CC0-4DEC-A286-D60D18D2C4E1}"/>
                </a:ext>
              </a:extLst>
            </p:cNvPr>
            <p:cNvSpPr/>
            <p:nvPr/>
          </p:nvSpPr>
          <p:spPr>
            <a:xfrm>
              <a:off x="14985875" y="2196125"/>
              <a:ext cx="118750" cy="110200"/>
            </a:xfrm>
            <a:custGeom>
              <a:avLst/>
              <a:gdLst/>
              <a:ahLst/>
              <a:cxnLst/>
              <a:rect l="l" t="t" r="r" b="b"/>
              <a:pathLst>
                <a:path w="4750" h="4408" extrusionOk="0">
                  <a:moveTo>
                    <a:pt x="2376" y="0"/>
                  </a:moveTo>
                  <a:cubicBezTo>
                    <a:pt x="1842" y="0"/>
                    <a:pt x="1308" y="193"/>
                    <a:pt x="884" y="583"/>
                  </a:cubicBezTo>
                  <a:cubicBezTo>
                    <a:pt x="228" y="1187"/>
                    <a:pt x="0" y="2126"/>
                    <a:pt x="307" y="2962"/>
                  </a:cubicBezTo>
                  <a:cubicBezTo>
                    <a:pt x="614" y="3799"/>
                    <a:pt x="1395" y="4369"/>
                    <a:pt x="2284" y="4406"/>
                  </a:cubicBezTo>
                  <a:cubicBezTo>
                    <a:pt x="2315" y="4407"/>
                    <a:pt x="2345" y="4408"/>
                    <a:pt x="2376" y="4408"/>
                  </a:cubicBezTo>
                  <a:cubicBezTo>
                    <a:pt x="3232" y="4408"/>
                    <a:pt x="4013" y="3911"/>
                    <a:pt x="4375" y="3130"/>
                  </a:cubicBezTo>
                  <a:cubicBezTo>
                    <a:pt x="4750" y="2322"/>
                    <a:pt x="4601" y="1368"/>
                    <a:pt x="3997" y="711"/>
                  </a:cubicBezTo>
                  <a:cubicBezTo>
                    <a:pt x="3563" y="239"/>
                    <a:pt x="2970" y="0"/>
                    <a:pt x="2376" y="0"/>
                  </a:cubicBezTo>
                  <a:close/>
                </a:path>
              </a:pathLst>
            </a:custGeom>
            <a:solidFill>
              <a:srgbClr val="848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65;p49">
              <a:extLst>
                <a:ext uri="{FF2B5EF4-FFF2-40B4-BE49-F238E27FC236}">
                  <a16:creationId xmlns:a16="http://schemas.microsoft.com/office/drawing/2014/main" id="{591DB5ED-B27D-4642-8AED-5F3D03445E25}"/>
                </a:ext>
              </a:extLst>
            </p:cNvPr>
            <p:cNvSpPr/>
            <p:nvPr/>
          </p:nvSpPr>
          <p:spPr>
            <a:xfrm>
              <a:off x="14985875" y="2196125"/>
              <a:ext cx="118750" cy="110200"/>
            </a:xfrm>
            <a:custGeom>
              <a:avLst/>
              <a:gdLst/>
              <a:ahLst/>
              <a:cxnLst/>
              <a:rect l="l" t="t" r="r" b="b"/>
              <a:pathLst>
                <a:path w="4750" h="4408" extrusionOk="0">
                  <a:moveTo>
                    <a:pt x="2376" y="0"/>
                  </a:moveTo>
                  <a:cubicBezTo>
                    <a:pt x="1842" y="0"/>
                    <a:pt x="1308" y="193"/>
                    <a:pt x="884" y="583"/>
                  </a:cubicBezTo>
                  <a:cubicBezTo>
                    <a:pt x="228" y="1187"/>
                    <a:pt x="0" y="2126"/>
                    <a:pt x="307" y="2962"/>
                  </a:cubicBezTo>
                  <a:cubicBezTo>
                    <a:pt x="614" y="3799"/>
                    <a:pt x="1395" y="4369"/>
                    <a:pt x="2284" y="4406"/>
                  </a:cubicBezTo>
                  <a:cubicBezTo>
                    <a:pt x="2315" y="4407"/>
                    <a:pt x="2345" y="4408"/>
                    <a:pt x="2376" y="4408"/>
                  </a:cubicBezTo>
                  <a:cubicBezTo>
                    <a:pt x="3232" y="4408"/>
                    <a:pt x="4013" y="3911"/>
                    <a:pt x="4375" y="3130"/>
                  </a:cubicBezTo>
                  <a:cubicBezTo>
                    <a:pt x="4750" y="2322"/>
                    <a:pt x="4601" y="1368"/>
                    <a:pt x="3997" y="711"/>
                  </a:cubicBezTo>
                  <a:cubicBezTo>
                    <a:pt x="3563" y="239"/>
                    <a:pt x="2970" y="0"/>
                    <a:pt x="2376" y="0"/>
                  </a:cubicBezTo>
                  <a:close/>
                </a:path>
              </a:pathLst>
            </a:custGeom>
            <a:solidFill>
              <a:srgbClr val="8486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66;p49">
              <a:extLst>
                <a:ext uri="{FF2B5EF4-FFF2-40B4-BE49-F238E27FC236}">
                  <a16:creationId xmlns:a16="http://schemas.microsoft.com/office/drawing/2014/main" id="{95C54093-D0AE-4DAC-8C4B-4850AAE24903}"/>
                </a:ext>
              </a:extLst>
            </p:cNvPr>
            <p:cNvSpPr/>
            <p:nvPr/>
          </p:nvSpPr>
          <p:spPr>
            <a:xfrm>
              <a:off x="15012200" y="2229725"/>
              <a:ext cx="56675" cy="53925"/>
            </a:xfrm>
            <a:custGeom>
              <a:avLst/>
              <a:gdLst/>
              <a:ahLst/>
              <a:cxnLst/>
              <a:rect l="l" t="t" r="r" b="b"/>
              <a:pathLst>
                <a:path w="2267" h="2157" extrusionOk="0">
                  <a:moveTo>
                    <a:pt x="2267" y="1"/>
                  </a:moveTo>
                  <a:lnTo>
                    <a:pt x="1" y="249"/>
                  </a:lnTo>
                  <a:lnTo>
                    <a:pt x="1758" y="2157"/>
                  </a:lnTo>
                  <a:lnTo>
                    <a:pt x="2267" y="1"/>
                  </a:lnTo>
                  <a:close/>
                </a:path>
              </a:pathLst>
            </a:custGeom>
            <a:solidFill>
              <a:srgbClr val="FF7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67;p49">
              <a:extLst>
                <a:ext uri="{FF2B5EF4-FFF2-40B4-BE49-F238E27FC236}">
                  <a16:creationId xmlns:a16="http://schemas.microsoft.com/office/drawing/2014/main" id="{CC9F797F-76E2-4BD3-82F0-5409095A3033}"/>
                </a:ext>
              </a:extLst>
            </p:cNvPr>
            <p:cNvSpPr/>
            <p:nvPr/>
          </p:nvSpPr>
          <p:spPr>
            <a:xfrm>
              <a:off x="14574750" y="1764875"/>
              <a:ext cx="555475" cy="555475"/>
            </a:xfrm>
            <a:custGeom>
              <a:avLst/>
              <a:gdLst/>
              <a:ahLst/>
              <a:cxnLst/>
              <a:rect l="l" t="t" r="r" b="b"/>
              <a:pathLst>
                <a:path w="22219" h="22219" extrusionOk="0">
                  <a:moveTo>
                    <a:pt x="11547" y="1"/>
                  </a:moveTo>
                  <a:lnTo>
                    <a:pt x="1" y="10673"/>
                  </a:lnTo>
                  <a:lnTo>
                    <a:pt x="10671" y="22219"/>
                  </a:lnTo>
                  <a:lnTo>
                    <a:pt x="22219" y="11548"/>
                  </a:lnTo>
                  <a:lnTo>
                    <a:pt x="11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68;p49">
              <a:extLst>
                <a:ext uri="{FF2B5EF4-FFF2-40B4-BE49-F238E27FC236}">
                  <a16:creationId xmlns:a16="http://schemas.microsoft.com/office/drawing/2014/main" id="{A8D6FE71-9EF5-4A90-A7A0-713A20C11CFF}"/>
                </a:ext>
              </a:extLst>
            </p:cNvPr>
            <p:cNvSpPr/>
            <p:nvPr/>
          </p:nvSpPr>
          <p:spPr>
            <a:xfrm>
              <a:off x="14599975" y="1790125"/>
              <a:ext cx="505025" cy="504975"/>
            </a:xfrm>
            <a:custGeom>
              <a:avLst/>
              <a:gdLst/>
              <a:ahLst/>
              <a:cxnLst/>
              <a:rect l="l" t="t" r="r" b="b"/>
              <a:pathLst>
                <a:path w="20201" h="20199" extrusionOk="0">
                  <a:moveTo>
                    <a:pt x="10498" y="0"/>
                  </a:moveTo>
                  <a:lnTo>
                    <a:pt x="0" y="9702"/>
                  </a:lnTo>
                  <a:lnTo>
                    <a:pt x="9703" y="20199"/>
                  </a:lnTo>
                  <a:lnTo>
                    <a:pt x="20200" y="10497"/>
                  </a:lnTo>
                  <a:lnTo>
                    <a:pt x="10498" y="0"/>
                  </a:ln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69;p49">
              <a:extLst>
                <a:ext uri="{FF2B5EF4-FFF2-40B4-BE49-F238E27FC236}">
                  <a16:creationId xmlns:a16="http://schemas.microsoft.com/office/drawing/2014/main" id="{282D3EC2-2DFC-43B5-AA26-C4AF38AA172B}"/>
                </a:ext>
              </a:extLst>
            </p:cNvPr>
            <p:cNvSpPr/>
            <p:nvPr/>
          </p:nvSpPr>
          <p:spPr>
            <a:xfrm>
              <a:off x="14842550" y="1790125"/>
              <a:ext cx="262450" cy="504975"/>
            </a:xfrm>
            <a:custGeom>
              <a:avLst/>
              <a:gdLst/>
              <a:ahLst/>
              <a:cxnLst/>
              <a:rect l="l" t="t" r="r" b="b"/>
              <a:pathLst>
                <a:path w="10498" h="20199" extrusionOk="0">
                  <a:moveTo>
                    <a:pt x="795" y="0"/>
                  </a:moveTo>
                  <a:lnTo>
                    <a:pt x="0" y="20199"/>
                  </a:lnTo>
                  <a:lnTo>
                    <a:pt x="10497" y="10497"/>
                  </a:lnTo>
                  <a:lnTo>
                    <a:pt x="795" y="0"/>
                  </a:lnTo>
                  <a:close/>
                </a:path>
              </a:pathLst>
            </a:custGeom>
            <a:solidFill>
              <a:srgbClr val="E6E7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70;p49">
              <a:extLst>
                <a:ext uri="{FF2B5EF4-FFF2-40B4-BE49-F238E27FC236}">
                  <a16:creationId xmlns:a16="http://schemas.microsoft.com/office/drawing/2014/main" id="{12E40126-6470-4561-8BAA-9FFB4691FE77}"/>
                </a:ext>
              </a:extLst>
            </p:cNvPr>
            <p:cNvSpPr/>
            <p:nvPr/>
          </p:nvSpPr>
          <p:spPr>
            <a:xfrm>
              <a:off x="14778150" y="2263425"/>
              <a:ext cx="441225" cy="346300"/>
            </a:xfrm>
            <a:custGeom>
              <a:avLst/>
              <a:gdLst/>
              <a:ahLst/>
              <a:cxnLst/>
              <a:rect l="l" t="t" r="r" b="b"/>
              <a:pathLst>
                <a:path w="17649" h="13852" extrusionOk="0">
                  <a:moveTo>
                    <a:pt x="14199" y="0"/>
                  </a:moveTo>
                  <a:cubicBezTo>
                    <a:pt x="13596" y="0"/>
                    <a:pt x="12988" y="183"/>
                    <a:pt x="12461" y="563"/>
                  </a:cubicBezTo>
                  <a:lnTo>
                    <a:pt x="1637" y="8360"/>
                  </a:lnTo>
                  <a:cubicBezTo>
                    <a:pt x="302" y="9322"/>
                    <a:pt x="1" y="11184"/>
                    <a:pt x="961" y="12518"/>
                  </a:cubicBezTo>
                  <a:lnTo>
                    <a:pt x="1032" y="12614"/>
                  </a:lnTo>
                  <a:cubicBezTo>
                    <a:pt x="1613" y="13422"/>
                    <a:pt x="2525" y="13851"/>
                    <a:pt x="3450" y="13851"/>
                  </a:cubicBezTo>
                  <a:cubicBezTo>
                    <a:pt x="4053" y="13851"/>
                    <a:pt x="4662" y="13669"/>
                    <a:pt x="5189" y="13290"/>
                  </a:cubicBezTo>
                  <a:lnTo>
                    <a:pt x="16012" y="5492"/>
                  </a:lnTo>
                  <a:cubicBezTo>
                    <a:pt x="17346" y="4530"/>
                    <a:pt x="17649" y="2669"/>
                    <a:pt x="16687" y="1333"/>
                  </a:cubicBezTo>
                  <a:lnTo>
                    <a:pt x="16618" y="1237"/>
                  </a:lnTo>
                  <a:cubicBezTo>
                    <a:pt x="16035" y="430"/>
                    <a:pt x="15124" y="0"/>
                    <a:pt x="14199"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71;p49">
              <a:extLst>
                <a:ext uri="{FF2B5EF4-FFF2-40B4-BE49-F238E27FC236}">
                  <a16:creationId xmlns:a16="http://schemas.microsoft.com/office/drawing/2014/main" id="{44228331-4CFF-44B1-A47B-57E6BE892678}"/>
                </a:ext>
              </a:extLst>
            </p:cNvPr>
            <p:cNvSpPr/>
            <p:nvPr/>
          </p:nvSpPr>
          <p:spPr>
            <a:xfrm>
              <a:off x="14866950" y="2402325"/>
              <a:ext cx="419475" cy="330650"/>
            </a:xfrm>
            <a:custGeom>
              <a:avLst/>
              <a:gdLst/>
              <a:ahLst/>
              <a:cxnLst/>
              <a:rect l="l" t="t" r="r" b="b"/>
              <a:pathLst>
                <a:path w="16779" h="13226" extrusionOk="0">
                  <a:moveTo>
                    <a:pt x="13329" y="0"/>
                  </a:moveTo>
                  <a:cubicBezTo>
                    <a:pt x="12725" y="0"/>
                    <a:pt x="12117" y="183"/>
                    <a:pt x="11590" y="563"/>
                  </a:cubicBezTo>
                  <a:lnTo>
                    <a:pt x="1637" y="7735"/>
                  </a:lnTo>
                  <a:cubicBezTo>
                    <a:pt x="302" y="8696"/>
                    <a:pt x="0" y="10557"/>
                    <a:pt x="961" y="11891"/>
                  </a:cubicBezTo>
                  <a:lnTo>
                    <a:pt x="1030" y="11989"/>
                  </a:lnTo>
                  <a:cubicBezTo>
                    <a:pt x="1612" y="12796"/>
                    <a:pt x="2524" y="13225"/>
                    <a:pt x="3449" y="13225"/>
                  </a:cubicBezTo>
                  <a:cubicBezTo>
                    <a:pt x="4052" y="13225"/>
                    <a:pt x="4661" y="13043"/>
                    <a:pt x="5187" y="12663"/>
                  </a:cubicBezTo>
                  <a:lnTo>
                    <a:pt x="15142" y="5492"/>
                  </a:lnTo>
                  <a:cubicBezTo>
                    <a:pt x="16476" y="4530"/>
                    <a:pt x="16779" y="2669"/>
                    <a:pt x="15817" y="1333"/>
                  </a:cubicBezTo>
                  <a:lnTo>
                    <a:pt x="15747" y="1237"/>
                  </a:lnTo>
                  <a:cubicBezTo>
                    <a:pt x="15165" y="430"/>
                    <a:pt x="14253" y="0"/>
                    <a:pt x="13329"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72;p49">
              <a:extLst>
                <a:ext uri="{FF2B5EF4-FFF2-40B4-BE49-F238E27FC236}">
                  <a16:creationId xmlns:a16="http://schemas.microsoft.com/office/drawing/2014/main" id="{1B86A702-64CE-45E0-B7B4-AE30BF2D230A}"/>
                </a:ext>
              </a:extLst>
            </p:cNvPr>
            <p:cNvSpPr/>
            <p:nvPr/>
          </p:nvSpPr>
          <p:spPr>
            <a:xfrm>
              <a:off x="14694600" y="2121325"/>
              <a:ext cx="477475" cy="372425"/>
            </a:xfrm>
            <a:custGeom>
              <a:avLst/>
              <a:gdLst/>
              <a:ahLst/>
              <a:cxnLst/>
              <a:rect l="l" t="t" r="r" b="b"/>
              <a:pathLst>
                <a:path w="19099" h="14897" extrusionOk="0">
                  <a:moveTo>
                    <a:pt x="15649" y="1"/>
                  </a:moveTo>
                  <a:cubicBezTo>
                    <a:pt x="15045" y="1"/>
                    <a:pt x="14436" y="184"/>
                    <a:pt x="13910" y="563"/>
                  </a:cubicBezTo>
                  <a:lnTo>
                    <a:pt x="1637" y="9406"/>
                  </a:lnTo>
                  <a:cubicBezTo>
                    <a:pt x="301" y="10367"/>
                    <a:pt x="0" y="12228"/>
                    <a:pt x="961" y="13564"/>
                  </a:cubicBezTo>
                  <a:lnTo>
                    <a:pt x="1030" y="13660"/>
                  </a:lnTo>
                  <a:cubicBezTo>
                    <a:pt x="1612" y="14467"/>
                    <a:pt x="2524" y="14897"/>
                    <a:pt x="3449" y="14897"/>
                  </a:cubicBezTo>
                  <a:cubicBezTo>
                    <a:pt x="4052" y="14897"/>
                    <a:pt x="4661" y="14714"/>
                    <a:pt x="5188" y="14334"/>
                  </a:cubicBezTo>
                  <a:lnTo>
                    <a:pt x="17462" y="5491"/>
                  </a:lnTo>
                  <a:cubicBezTo>
                    <a:pt x="18796" y="4529"/>
                    <a:pt x="19098" y="2669"/>
                    <a:pt x="18136" y="1334"/>
                  </a:cubicBezTo>
                  <a:lnTo>
                    <a:pt x="18069" y="1238"/>
                  </a:lnTo>
                  <a:cubicBezTo>
                    <a:pt x="17486" y="431"/>
                    <a:pt x="16574" y="1"/>
                    <a:pt x="15649"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73;p49">
              <a:extLst>
                <a:ext uri="{FF2B5EF4-FFF2-40B4-BE49-F238E27FC236}">
                  <a16:creationId xmlns:a16="http://schemas.microsoft.com/office/drawing/2014/main" id="{1407EA82-3CC7-44D7-9A10-2E5DD12EC30E}"/>
                </a:ext>
              </a:extLst>
            </p:cNvPr>
            <p:cNvSpPr/>
            <p:nvPr/>
          </p:nvSpPr>
          <p:spPr>
            <a:xfrm>
              <a:off x="14611000" y="2015800"/>
              <a:ext cx="463000" cy="361975"/>
            </a:xfrm>
            <a:custGeom>
              <a:avLst/>
              <a:gdLst/>
              <a:ahLst/>
              <a:cxnLst/>
              <a:rect l="l" t="t" r="r" b="b"/>
              <a:pathLst>
                <a:path w="18520" h="14479" extrusionOk="0">
                  <a:moveTo>
                    <a:pt x="15069" y="0"/>
                  </a:moveTo>
                  <a:cubicBezTo>
                    <a:pt x="14466" y="0"/>
                    <a:pt x="13857" y="183"/>
                    <a:pt x="13330" y="562"/>
                  </a:cubicBezTo>
                  <a:lnTo>
                    <a:pt x="1637" y="8988"/>
                  </a:lnTo>
                  <a:cubicBezTo>
                    <a:pt x="303" y="9950"/>
                    <a:pt x="0" y="11810"/>
                    <a:pt x="962" y="13145"/>
                  </a:cubicBezTo>
                  <a:lnTo>
                    <a:pt x="1032" y="13241"/>
                  </a:lnTo>
                  <a:cubicBezTo>
                    <a:pt x="1614" y="14049"/>
                    <a:pt x="2526" y="14479"/>
                    <a:pt x="3451" y="14479"/>
                  </a:cubicBezTo>
                  <a:cubicBezTo>
                    <a:pt x="4054" y="14479"/>
                    <a:pt x="4662" y="14296"/>
                    <a:pt x="5189" y="13917"/>
                  </a:cubicBezTo>
                  <a:lnTo>
                    <a:pt x="16883" y="5491"/>
                  </a:lnTo>
                  <a:cubicBezTo>
                    <a:pt x="18217" y="4530"/>
                    <a:pt x="18520" y="2668"/>
                    <a:pt x="17558" y="1334"/>
                  </a:cubicBezTo>
                  <a:lnTo>
                    <a:pt x="17487" y="1238"/>
                  </a:lnTo>
                  <a:cubicBezTo>
                    <a:pt x="16906" y="430"/>
                    <a:pt x="15994" y="0"/>
                    <a:pt x="15069"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74;p49">
              <a:extLst>
                <a:ext uri="{FF2B5EF4-FFF2-40B4-BE49-F238E27FC236}">
                  <a16:creationId xmlns:a16="http://schemas.microsoft.com/office/drawing/2014/main" id="{05FFBF92-337A-4777-AAFB-26866988704D}"/>
                </a:ext>
              </a:extLst>
            </p:cNvPr>
            <p:cNvSpPr/>
            <p:nvPr/>
          </p:nvSpPr>
          <p:spPr>
            <a:xfrm>
              <a:off x="14656625" y="3398175"/>
              <a:ext cx="877750" cy="914450"/>
            </a:xfrm>
            <a:custGeom>
              <a:avLst/>
              <a:gdLst/>
              <a:ahLst/>
              <a:cxnLst/>
              <a:rect l="l" t="t" r="r" b="b"/>
              <a:pathLst>
                <a:path w="35110" h="36578" extrusionOk="0">
                  <a:moveTo>
                    <a:pt x="16215" y="1"/>
                  </a:moveTo>
                  <a:lnTo>
                    <a:pt x="10184" y="4983"/>
                  </a:lnTo>
                  <a:cubicBezTo>
                    <a:pt x="10594" y="5510"/>
                    <a:pt x="10838" y="5833"/>
                    <a:pt x="10838" y="5833"/>
                  </a:cubicBezTo>
                  <a:cubicBezTo>
                    <a:pt x="10838" y="5833"/>
                    <a:pt x="0" y="14498"/>
                    <a:pt x="4724" y="20690"/>
                  </a:cubicBezTo>
                  <a:cubicBezTo>
                    <a:pt x="10358" y="28072"/>
                    <a:pt x="14993" y="28998"/>
                    <a:pt x="16965" y="28998"/>
                  </a:cubicBezTo>
                  <a:cubicBezTo>
                    <a:pt x="17626" y="28998"/>
                    <a:pt x="17988" y="28894"/>
                    <a:pt x="17988" y="28894"/>
                  </a:cubicBezTo>
                  <a:lnTo>
                    <a:pt x="24023" y="36577"/>
                  </a:lnTo>
                  <a:lnTo>
                    <a:pt x="35110" y="26804"/>
                  </a:lnTo>
                  <a:cubicBezTo>
                    <a:pt x="35110" y="26804"/>
                    <a:pt x="29984" y="20224"/>
                    <a:pt x="28835" y="18083"/>
                  </a:cubicBezTo>
                  <a:cubicBezTo>
                    <a:pt x="27685" y="15942"/>
                    <a:pt x="24937" y="9715"/>
                    <a:pt x="19436" y="3599"/>
                  </a:cubicBezTo>
                  <a:cubicBezTo>
                    <a:pt x="18298" y="2332"/>
                    <a:pt x="17227" y="1128"/>
                    <a:pt x="16215" y="1"/>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75;p49">
              <a:extLst>
                <a:ext uri="{FF2B5EF4-FFF2-40B4-BE49-F238E27FC236}">
                  <a16:creationId xmlns:a16="http://schemas.microsoft.com/office/drawing/2014/main" id="{9179935F-1FE0-4185-90F8-1E43F5E41040}"/>
                </a:ext>
              </a:extLst>
            </p:cNvPr>
            <p:cNvSpPr/>
            <p:nvPr/>
          </p:nvSpPr>
          <p:spPr>
            <a:xfrm>
              <a:off x="15211825" y="4015425"/>
              <a:ext cx="368450" cy="340625"/>
            </a:xfrm>
            <a:custGeom>
              <a:avLst/>
              <a:gdLst/>
              <a:ahLst/>
              <a:cxnLst/>
              <a:rect l="l" t="t" r="r" b="b"/>
              <a:pathLst>
                <a:path w="14738" h="13625" extrusionOk="0">
                  <a:moveTo>
                    <a:pt x="11848" y="0"/>
                  </a:moveTo>
                  <a:lnTo>
                    <a:pt x="1" y="10401"/>
                  </a:lnTo>
                  <a:cubicBezTo>
                    <a:pt x="1" y="10401"/>
                    <a:pt x="1043" y="11589"/>
                    <a:pt x="2828" y="13624"/>
                  </a:cubicBezTo>
                  <a:lnTo>
                    <a:pt x="14738" y="3170"/>
                  </a:lnTo>
                  <a:lnTo>
                    <a:pt x="118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76;p49">
              <a:extLst>
                <a:ext uri="{FF2B5EF4-FFF2-40B4-BE49-F238E27FC236}">
                  <a16:creationId xmlns:a16="http://schemas.microsoft.com/office/drawing/2014/main" id="{94E21620-AEAC-4248-B0FC-42D4CEE320F0}"/>
                </a:ext>
              </a:extLst>
            </p:cNvPr>
            <p:cNvSpPr/>
            <p:nvPr/>
          </p:nvSpPr>
          <p:spPr>
            <a:xfrm>
              <a:off x="15270700" y="4071725"/>
              <a:ext cx="1179650" cy="917425"/>
            </a:xfrm>
            <a:custGeom>
              <a:avLst/>
              <a:gdLst/>
              <a:ahLst/>
              <a:cxnLst/>
              <a:rect l="l" t="t" r="r" b="b"/>
              <a:pathLst>
                <a:path w="47186" h="36697" extrusionOk="0">
                  <a:moveTo>
                    <a:pt x="13428" y="0"/>
                  </a:moveTo>
                  <a:lnTo>
                    <a:pt x="12383" y="918"/>
                  </a:lnTo>
                  <a:lnTo>
                    <a:pt x="473" y="11372"/>
                  </a:lnTo>
                  <a:lnTo>
                    <a:pt x="1" y="11788"/>
                  </a:lnTo>
                  <a:cubicBezTo>
                    <a:pt x="1" y="11788"/>
                    <a:pt x="9029" y="22654"/>
                    <a:pt x="20652" y="36697"/>
                  </a:cubicBezTo>
                  <a:lnTo>
                    <a:pt x="47186" y="36697"/>
                  </a:lnTo>
                  <a:lnTo>
                    <a:pt x="13428" y="0"/>
                  </a:lnTo>
                  <a:close/>
                </a:path>
              </a:pathLst>
            </a:custGeom>
            <a:solidFill>
              <a:srgbClr val="E9A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77;p49">
              <a:extLst>
                <a:ext uri="{FF2B5EF4-FFF2-40B4-BE49-F238E27FC236}">
                  <a16:creationId xmlns:a16="http://schemas.microsoft.com/office/drawing/2014/main" id="{DC558F87-F3F8-4962-B961-D0A7D9BE215A}"/>
                </a:ext>
              </a:extLst>
            </p:cNvPr>
            <p:cNvSpPr/>
            <p:nvPr/>
          </p:nvSpPr>
          <p:spPr>
            <a:xfrm>
              <a:off x="14855100" y="3148200"/>
              <a:ext cx="443975" cy="667850"/>
            </a:xfrm>
            <a:custGeom>
              <a:avLst/>
              <a:gdLst/>
              <a:ahLst/>
              <a:cxnLst/>
              <a:rect l="l" t="t" r="r" b="b"/>
              <a:pathLst>
                <a:path w="17759" h="26714" extrusionOk="0">
                  <a:moveTo>
                    <a:pt x="3596" y="0"/>
                  </a:moveTo>
                  <a:cubicBezTo>
                    <a:pt x="2707" y="0"/>
                    <a:pt x="1876" y="339"/>
                    <a:pt x="1316" y="1003"/>
                  </a:cubicBezTo>
                  <a:lnTo>
                    <a:pt x="1186" y="1157"/>
                  </a:lnTo>
                  <a:cubicBezTo>
                    <a:pt x="0" y="2560"/>
                    <a:pt x="237" y="4686"/>
                    <a:pt x="1553" y="6047"/>
                  </a:cubicBezTo>
                  <a:cubicBezTo>
                    <a:pt x="6176" y="11484"/>
                    <a:pt x="8838" y="16621"/>
                    <a:pt x="10605" y="23572"/>
                  </a:cubicBezTo>
                  <a:cubicBezTo>
                    <a:pt x="10934" y="25340"/>
                    <a:pt x="12394" y="26713"/>
                    <a:pt x="14108" y="26713"/>
                  </a:cubicBezTo>
                  <a:cubicBezTo>
                    <a:pt x="14198" y="26713"/>
                    <a:pt x="14289" y="26710"/>
                    <a:pt x="14380" y="26702"/>
                  </a:cubicBezTo>
                  <a:lnTo>
                    <a:pt x="14579" y="26684"/>
                  </a:lnTo>
                  <a:cubicBezTo>
                    <a:pt x="16410" y="26531"/>
                    <a:pt x="17759" y="24546"/>
                    <a:pt x="17342" y="22313"/>
                  </a:cubicBezTo>
                  <a:cubicBezTo>
                    <a:pt x="15332" y="14061"/>
                    <a:pt x="12066" y="7720"/>
                    <a:pt x="6479" y="1281"/>
                  </a:cubicBezTo>
                  <a:cubicBezTo>
                    <a:pt x="5646" y="421"/>
                    <a:pt x="4586" y="0"/>
                    <a:pt x="3596" y="0"/>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78;p49">
              <a:extLst>
                <a:ext uri="{FF2B5EF4-FFF2-40B4-BE49-F238E27FC236}">
                  <a16:creationId xmlns:a16="http://schemas.microsoft.com/office/drawing/2014/main" id="{A2CC0EB0-BA09-412F-BBF6-6FD39BC6A799}"/>
                </a:ext>
              </a:extLst>
            </p:cNvPr>
            <p:cNvSpPr/>
            <p:nvPr/>
          </p:nvSpPr>
          <p:spPr>
            <a:xfrm>
              <a:off x="14531850" y="3219325"/>
              <a:ext cx="876900" cy="932325"/>
            </a:xfrm>
            <a:custGeom>
              <a:avLst/>
              <a:gdLst/>
              <a:ahLst/>
              <a:cxnLst/>
              <a:rect l="l" t="t" r="r" b="b"/>
              <a:pathLst>
                <a:path w="35076" h="37293" extrusionOk="0">
                  <a:moveTo>
                    <a:pt x="7548" y="1"/>
                  </a:moveTo>
                  <a:lnTo>
                    <a:pt x="1" y="7011"/>
                  </a:lnTo>
                  <a:lnTo>
                    <a:pt x="23298" y="30635"/>
                  </a:lnTo>
                  <a:cubicBezTo>
                    <a:pt x="22966" y="31122"/>
                    <a:pt x="22983" y="31788"/>
                    <a:pt x="23399" y="32238"/>
                  </a:cubicBezTo>
                  <a:lnTo>
                    <a:pt x="23477" y="32320"/>
                  </a:lnTo>
                  <a:cubicBezTo>
                    <a:pt x="23727" y="32589"/>
                    <a:pt x="24067" y="32723"/>
                    <a:pt x="24410" y="32723"/>
                  </a:cubicBezTo>
                  <a:cubicBezTo>
                    <a:pt x="24665" y="32723"/>
                    <a:pt x="24921" y="32649"/>
                    <a:pt x="25141" y="32502"/>
                  </a:cubicBezTo>
                  <a:lnTo>
                    <a:pt x="29886" y="37293"/>
                  </a:lnTo>
                  <a:lnTo>
                    <a:pt x="35075" y="32474"/>
                  </a:lnTo>
                  <a:lnTo>
                    <a:pt x="30765" y="27293"/>
                  </a:lnTo>
                  <a:cubicBezTo>
                    <a:pt x="31211" y="26802"/>
                    <a:pt x="31266" y="26004"/>
                    <a:pt x="30808" y="25510"/>
                  </a:cubicBezTo>
                  <a:lnTo>
                    <a:pt x="30731" y="25428"/>
                  </a:lnTo>
                  <a:cubicBezTo>
                    <a:pt x="30492" y="25171"/>
                    <a:pt x="30160" y="25050"/>
                    <a:pt x="29825" y="25050"/>
                  </a:cubicBezTo>
                  <a:cubicBezTo>
                    <a:pt x="29556" y="25050"/>
                    <a:pt x="29285" y="25128"/>
                    <a:pt x="29057" y="25274"/>
                  </a:cubicBezTo>
                  <a:lnTo>
                    <a:pt x="75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79;p49">
              <a:extLst>
                <a:ext uri="{FF2B5EF4-FFF2-40B4-BE49-F238E27FC236}">
                  <a16:creationId xmlns:a16="http://schemas.microsoft.com/office/drawing/2014/main" id="{00197511-26F4-41A2-A87F-BA12AFE916C1}"/>
                </a:ext>
              </a:extLst>
            </p:cNvPr>
            <p:cNvSpPr/>
            <p:nvPr/>
          </p:nvSpPr>
          <p:spPr>
            <a:xfrm>
              <a:off x="14686075" y="3396675"/>
              <a:ext cx="333625" cy="322025"/>
            </a:xfrm>
            <a:custGeom>
              <a:avLst/>
              <a:gdLst/>
              <a:ahLst/>
              <a:cxnLst/>
              <a:rect l="l" t="t" r="r" b="b"/>
              <a:pathLst>
                <a:path w="13345" h="12881" extrusionOk="0">
                  <a:moveTo>
                    <a:pt x="7392" y="0"/>
                  </a:moveTo>
                  <a:cubicBezTo>
                    <a:pt x="6002" y="1321"/>
                    <a:pt x="4613" y="2642"/>
                    <a:pt x="3224" y="3965"/>
                  </a:cubicBezTo>
                  <a:cubicBezTo>
                    <a:pt x="2289" y="4833"/>
                    <a:pt x="1196" y="5563"/>
                    <a:pt x="0" y="6166"/>
                  </a:cubicBezTo>
                  <a:lnTo>
                    <a:pt x="6624" y="12880"/>
                  </a:lnTo>
                  <a:cubicBezTo>
                    <a:pt x="7892" y="12264"/>
                    <a:pt x="8759" y="11727"/>
                    <a:pt x="10708" y="10189"/>
                  </a:cubicBezTo>
                  <a:cubicBezTo>
                    <a:pt x="12657" y="8651"/>
                    <a:pt x="13039" y="7870"/>
                    <a:pt x="13344" y="7023"/>
                  </a:cubicBezTo>
                  <a:lnTo>
                    <a:pt x="7392" y="0"/>
                  </a:lnTo>
                  <a:close/>
                </a:path>
              </a:pathLst>
            </a:custGeom>
            <a:solidFill>
              <a:srgbClr val="21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80;p49">
              <a:extLst>
                <a:ext uri="{FF2B5EF4-FFF2-40B4-BE49-F238E27FC236}">
                  <a16:creationId xmlns:a16="http://schemas.microsoft.com/office/drawing/2014/main" id="{886960D9-F654-4F0D-B83E-5F63EEF92D9A}"/>
                </a:ext>
              </a:extLst>
            </p:cNvPr>
            <p:cNvSpPr/>
            <p:nvPr/>
          </p:nvSpPr>
          <p:spPr>
            <a:xfrm>
              <a:off x="14262050" y="2911800"/>
              <a:ext cx="509100" cy="521350"/>
            </a:xfrm>
            <a:custGeom>
              <a:avLst/>
              <a:gdLst/>
              <a:ahLst/>
              <a:cxnLst/>
              <a:rect l="l" t="t" r="r" b="b"/>
              <a:pathLst>
                <a:path w="20364" h="20854" extrusionOk="0">
                  <a:moveTo>
                    <a:pt x="20363" y="0"/>
                  </a:moveTo>
                  <a:lnTo>
                    <a:pt x="9554" y="8435"/>
                  </a:lnTo>
                  <a:lnTo>
                    <a:pt x="0" y="20853"/>
                  </a:lnTo>
                  <a:lnTo>
                    <a:pt x="15161" y="12167"/>
                  </a:lnTo>
                  <a:lnTo>
                    <a:pt x="20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81;p49">
              <a:extLst>
                <a:ext uri="{FF2B5EF4-FFF2-40B4-BE49-F238E27FC236}">
                  <a16:creationId xmlns:a16="http://schemas.microsoft.com/office/drawing/2014/main" id="{2D29DE1F-0043-4FD4-9DBE-015622E28B2C}"/>
                </a:ext>
              </a:extLst>
            </p:cNvPr>
            <p:cNvSpPr/>
            <p:nvPr/>
          </p:nvSpPr>
          <p:spPr>
            <a:xfrm>
              <a:off x="14035350" y="2734650"/>
              <a:ext cx="825650" cy="733875"/>
            </a:xfrm>
            <a:custGeom>
              <a:avLst/>
              <a:gdLst/>
              <a:ahLst/>
              <a:cxnLst/>
              <a:rect l="l" t="t" r="r" b="b"/>
              <a:pathLst>
                <a:path w="33026" h="29355" extrusionOk="0">
                  <a:moveTo>
                    <a:pt x="14632" y="0"/>
                  </a:moveTo>
                  <a:cubicBezTo>
                    <a:pt x="11416" y="0"/>
                    <a:pt x="8192" y="1168"/>
                    <a:pt x="5650" y="3530"/>
                  </a:cubicBezTo>
                  <a:cubicBezTo>
                    <a:pt x="307" y="8492"/>
                    <a:pt x="0" y="16844"/>
                    <a:pt x="4962" y="22187"/>
                  </a:cubicBezTo>
                  <a:cubicBezTo>
                    <a:pt x="8440" y="25933"/>
                    <a:pt x="15585" y="29355"/>
                    <a:pt x="21386" y="29355"/>
                  </a:cubicBezTo>
                  <a:cubicBezTo>
                    <a:pt x="23858" y="29355"/>
                    <a:pt x="26086" y="28733"/>
                    <a:pt x="27683" y="27251"/>
                  </a:cubicBezTo>
                  <a:cubicBezTo>
                    <a:pt x="33025" y="22289"/>
                    <a:pt x="29270" y="9560"/>
                    <a:pt x="24308" y="4218"/>
                  </a:cubicBezTo>
                  <a:cubicBezTo>
                    <a:pt x="21707" y="1417"/>
                    <a:pt x="18175" y="0"/>
                    <a:pt x="14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82;p49">
              <a:extLst>
                <a:ext uri="{FF2B5EF4-FFF2-40B4-BE49-F238E27FC236}">
                  <a16:creationId xmlns:a16="http://schemas.microsoft.com/office/drawing/2014/main" id="{9A709414-5E7C-4FA4-B94F-B3B0E8608F7D}"/>
                </a:ext>
              </a:extLst>
            </p:cNvPr>
            <p:cNvSpPr/>
            <p:nvPr/>
          </p:nvSpPr>
          <p:spPr>
            <a:xfrm>
              <a:off x="14221425" y="2918900"/>
              <a:ext cx="617725" cy="549625"/>
            </a:xfrm>
            <a:custGeom>
              <a:avLst/>
              <a:gdLst/>
              <a:ahLst/>
              <a:cxnLst/>
              <a:rect l="l" t="t" r="r" b="b"/>
              <a:pathLst>
                <a:path w="24709" h="21985" extrusionOk="0">
                  <a:moveTo>
                    <a:pt x="19168" y="0"/>
                  </a:moveTo>
                  <a:cubicBezTo>
                    <a:pt x="17981" y="2047"/>
                    <a:pt x="16582" y="3979"/>
                    <a:pt x="14943" y="5763"/>
                  </a:cubicBezTo>
                  <a:cubicBezTo>
                    <a:pt x="14595" y="6271"/>
                    <a:pt x="14231" y="6770"/>
                    <a:pt x="13838" y="7257"/>
                  </a:cubicBezTo>
                  <a:cubicBezTo>
                    <a:pt x="12405" y="8620"/>
                    <a:pt x="10974" y="9984"/>
                    <a:pt x="9541" y="11347"/>
                  </a:cubicBezTo>
                  <a:cubicBezTo>
                    <a:pt x="8757" y="12074"/>
                    <a:pt x="7859" y="12702"/>
                    <a:pt x="6886" y="13241"/>
                  </a:cubicBezTo>
                  <a:cubicBezTo>
                    <a:pt x="4750" y="14825"/>
                    <a:pt x="2456" y="16151"/>
                    <a:pt x="0" y="16992"/>
                  </a:cubicBezTo>
                  <a:cubicBezTo>
                    <a:pt x="3797" y="19790"/>
                    <a:pt x="9303" y="21984"/>
                    <a:pt x="13946" y="21984"/>
                  </a:cubicBezTo>
                  <a:cubicBezTo>
                    <a:pt x="16417" y="21984"/>
                    <a:pt x="18644" y="21363"/>
                    <a:pt x="20240" y="19881"/>
                  </a:cubicBezTo>
                  <a:cubicBezTo>
                    <a:pt x="24708" y="15731"/>
                    <a:pt x="22811" y="6152"/>
                    <a:pt x="19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83;p49">
              <a:extLst>
                <a:ext uri="{FF2B5EF4-FFF2-40B4-BE49-F238E27FC236}">
                  <a16:creationId xmlns:a16="http://schemas.microsoft.com/office/drawing/2014/main" id="{1A24DDF4-65AF-4C06-9BF6-4A91094A4671}"/>
                </a:ext>
              </a:extLst>
            </p:cNvPr>
            <p:cNvSpPr/>
            <p:nvPr/>
          </p:nvSpPr>
          <p:spPr>
            <a:xfrm>
              <a:off x="14262050" y="3189175"/>
              <a:ext cx="678575" cy="586900"/>
            </a:xfrm>
            <a:custGeom>
              <a:avLst/>
              <a:gdLst/>
              <a:ahLst/>
              <a:cxnLst/>
              <a:rect l="l" t="t" r="r" b="b"/>
              <a:pathLst>
                <a:path w="27143" h="23476" extrusionOk="0">
                  <a:moveTo>
                    <a:pt x="14163" y="0"/>
                  </a:moveTo>
                  <a:lnTo>
                    <a:pt x="0" y="9758"/>
                  </a:lnTo>
                  <a:lnTo>
                    <a:pt x="13964" y="23476"/>
                  </a:lnTo>
                  <a:lnTo>
                    <a:pt x="27143" y="14631"/>
                  </a:lnTo>
                  <a:lnTo>
                    <a:pt x="141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84;p49">
              <a:extLst>
                <a:ext uri="{FF2B5EF4-FFF2-40B4-BE49-F238E27FC236}">
                  <a16:creationId xmlns:a16="http://schemas.microsoft.com/office/drawing/2014/main" id="{078353B0-0C73-4198-8279-2C5D1EECEE79}"/>
                </a:ext>
              </a:extLst>
            </p:cNvPr>
            <p:cNvSpPr/>
            <p:nvPr/>
          </p:nvSpPr>
          <p:spPr>
            <a:xfrm>
              <a:off x="14616750" y="2911800"/>
              <a:ext cx="470675" cy="642525"/>
            </a:xfrm>
            <a:custGeom>
              <a:avLst/>
              <a:gdLst/>
              <a:ahLst/>
              <a:cxnLst/>
              <a:rect l="l" t="t" r="r" b="b"/>
              <a:pathLst>
                <a:path w="18827" h="25701" extrusionOk="0">
                  <a:moveTo>
                    <a:pt x="6175" y="0"/>
                  </a:moveTo>
                  <a:lnTo>
                    <a:pt x="1" y="11122"/>
                  </a:lnTo>
                  <a:lnTo>
                    <a:pt x="12932" y="25701"/>
                  </a:lnTo>
                  <a:lnTo>
                    <a:pt x="18826" y="14937"/>
                  </a:lnTo>
                  <a:lnTo>
                    <a:pt x="61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85;p49">
              <a:extLst>
                <a:ext uri="{FF2B5EF4-FFF2-40B4-BE49-F238E27FC236}">
                  <a16:creationId xmlns:a16="http://schemas.microsoft.com/office/drawing/2014/main" id="{FFAC8AFA-74C8-4F27-873A-7C147AE8C1E4}"/>
                </a:ext>
              </a:extLst>
            </p:cNvPr>
            <p:cNvSpPr/>
            <p:nvPr/>
          </p:nvSpPr>
          <p:spPr>
            <a:xfrm>
              <a:off x="14457325" y="3444100"/>
              <a:ext cx="181525" cy="210950"/>
            </a:xfrm>
            <a:custGeom>
              <a:avLst/>
              <a:gdLst/>
              <a:ahLst/>
              <a:cxnLst/>
              <a:rect l="l" t="t" r="r" b="b"/>
              <a:pathLst>
                <a:path w="7261" h="8438" extrusionOk="0">
                  <a:moveTo>
                    <a:pt x="2140" y="1024"/>
                  </a:moveTo>
                  <a:cubicBezTo>
                    <a:pt x="2831" y="1024"/>
                    <a:pt x="3730" y="1824"/>
                    <a:pt x="4664" y="3156"/>
                  </a:cubicBezTo>
                  <a:cubicBezTo>
                    <a:pt x="5944" y="4983"/>
                    <a:pt x="6375" y="6478"/>
                    <a:pt x="5672" y="7190"/>
                  </a:cubicBezTo>
                  <a:cubicBezTo>
                    <a:pt x="5517" y="7347"/>
                    <a:pt x="5332" y="7425"/>
                    <a:pt x="5121" y="7425"/>
                  </a:cubicBezTo>
                  <a:cubicBezTo>
                    <a:pt x="4486" y="7425"/>
                    <a:pt x="3619" y="6714"/>
                    <a:pt x="2638" y="5317"/>
                  </a:cubicBezTo>
                  <a:cubicBezTo>
                    <a:pt x="1270" y="3368"/>
                    <a:pt x="938" y="1891"/>
                    <a:pt x="1542" y="1283"/>
                  </a:cubicBezTo>
                  <a:cubicBezTo>
                    <a:pt x="1716" y="1107"/>
                    <a:pt x="1917" y="1024"/>
                    <a:pt x="2140" y="1024"/>
                  </a:cubicBezTo>
                  <a:close/>
                  <a:moveTo>
                    <a:pt x="2162" y="1"/>
                  </a:moveTo>
                  <a:cubicBezTo>
                    <a:pt x="1746" y="1"/>
                    <a:pt x="1366" y="163"/>
                    <a:pt x="1037" y="494"/>
                  </a:cubicBezTo>
                  <a:cubicBezTo>
                    <a:pt x="0" y="1537"/>
                    <a:pt x="269" y="3617"/>
                    <a:pt x="1958" y="6000"/>
                  </a:cubicBezTo>
                  <a:cubicBezTo>
                    <a:pt x="3115" y="7633"/>
                    <a:pt x="4206" y="8437"/>
                    <a:pt x="5097" y="8437"/>
                  </a:cubicBezTo>
                  <a:cubicBezTo>
                    <a:pt x="5486" y="8437"/>
                    <a:pt x="5837" y="8283"/>
                    <a:pt x="6139" y="7977"/>
                  </a:cubicBezTo>
                  <a:cubicBezTo>
                    <a:pt x="7261" y="6839"/>
                    <a:pt x="7040" y="4847"/>
                    <a:pt x="5335" y="2414"/>
                  </a:cubicBezTo>
                  <a:cubicBezTo>
                    <a:pt x="4228" y="834"/>
                    <a:pt x="3105" y="1"/>
                    <a:pt x="2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86;p49">
              <a:extLst>
                <a:ext uri="{FF2B5EF4-FFF2-40B4-BE49-F238E27FC236}">
                  <a16:creationId xmlns:a16="http://schemas.microsoft.com/office/drawing/2014/main" id="{D7B73E3D-5641-44AE-99CD-34978E0EC5EA}"/>
                </a:ext>
              </a:extLst>
            </p:cNvPr>
            <p:cNvSpPr/>
            <p:nvPr/>
          </p:nvSpPr>
          <p:spPr>
            <a:xfrm>
              <a:off x="14556825" y="3344850"/>
              <a:ext cx="181700" cy="226525"/>
            </a:xfrm>
            <a:custGeom>
              <a:avLst/>
              <a:gdLst/>
              <a:ahLst/>
              <a:cxnLst/>
              <a:rect l="l" t="t" r="r" b="b"/>
              <a:pathLst>
                <a:path w="7268" h="9061" extrusionOk="0">
                  <a:moveTo>
                    <a:pt x="2331" y="1"/>
                  </a:moveTo>
                  <a:cubicBezTo>
                    <a:pt x="1907" y="1"/>
                    <a:pt x="1451" y="180"/>
                    <a:pt x="1002" y="606"/>
                  </a:cubicBezTo>
                  <a:cubicBezTo>
                    <a:pt x="419" y="1159"/>
                    <a:pt x="78" y="1957"/>
                    <a:pt x="0" y="2502"/>
                  </a:cubicBezTo>
                  <a:cubicBezTo>
                    <a:pt x="280" y="2710"/>
                    <a:pt x="419" y="2814"/>
                    <a:pt x="696" y="3024"/>
                  </a:cubicBezTo>
                  <a:cubicBezTo>
                    <a:pt x="767" y="2582"/>
                    <a:pt x="995" y="1933"/>
                    <a:pt x="1426" y="1523"/>
                  </a:cubicBezTo>
                  <a:cubicBezTo>
                    <a:pt x="1707" y="1256"/>
                    <a:pt x="1982" y="1143"/>
                    <a:pt x="2237" y="1143"/>
                  </a:cubicBezTo>
                  <a:cubicBezTo>
                    <a:pt x="2595" y="1143"/>
                    <a:pt x="2914" y="1365"/>
                    <a:pt x="3152" y="1700"/>
                  </a:cubicBezTo>
                  <a:cubicBezTo>
                    <a:pt x="3756" y="2547"/>
                    <a:pt x="3330" y="3551"/>
                    <a:pt x="2801" y="4056"/>
                  </a:cubicBezTo>
                  <a:cubicBezTo>
                    <a:pt x="2640" y="4212"/>
                    <a:pt x="2559" y="4290"/>
                    <a:pt x="2398" y="4444"/>
                  </a:cubicBezTo>
                  <a:cubicBezTo>
                    <a:pt x="2603" y="4734"/>
                    <a:pt x="2705" y="4879"/>
                    <a:pt x="2907" y="5171"/>
                  </a:cubicBezTo>
                  <a:cubicBezTo>
                    <a:pt x="3068" y="5015"/>
                    <a:pt x="3149" y="4937"/>
                    <a:pt x="3310" y="4783"/>
                  </a:cubicBezTo>
                  <a:cubicBezTo>
                    <a:pt x="3673" y="4436"/>
                    <a:pt x="4114" y="4209"/>
                    <a:pt x="4552" y="4209"/>
                  </a:cubicBezTo>
                  <a:cubicBezTo>
                    <a:pt x="4960" y="4209"/>
                    <a:pt x="5364" y="4406"/>
                    <a:pt x="5699" y="4885"/>
                  </a:cubicBezTo>
                  <a:cubicBezTo>
                    <a:pt x="6115" y="5472"/>
                    <a:pt x="6351" y="6541"/>
                    <a:pt x="5418" y="7434"/>
                  </a:cubicBezTo>
                  <a:cubicBezTo>
                    <a:pt x="4914" y="7916"/>
                    <a:pt x="4257" y="8100"/>
                    <a:pt x="3934" y="8121"/>
                  </a:cubicBezTo>
                  <a:cubicBezTo>
                    <a:pt x="4060" y="8498"/>
                    <a:pt x="4122" y="8684"/>
                    <a:pt x="4247" y="9061"/>
                  </a:cubicBezTo>
                  <a:cubicBezTo>
                    <a:pt x="4661" y="9039"/>
                    <a:pt x="5350" y="8786"/>
                    <a:pt x="5952" y="8209"/>
                  </a:cubicBezTo>
                  <a:cubicBezTo>
                    <a:pt x="7240" y="6976"/>
                    <a:pt x="7268" y="5333"/>
                    <a:pt x="6484" y="4188"/>
                  </a:cubicBezTo>
                  <a:cubicBezTo>
                    <a:pt x="6040" y="3540"/>
                    <a:pt x="5458" y="3250"/>
                    <a:pt x="4887" y="3250"/>
                  </a:cubicBezTo>
                  <a:cubicBezTo>
                    <a:pt x="4576" y="3250"/>
                    <a:pt x="4269" y="3336"/>
                    <a:pt x="3989" y="3498"/>
                  </a:cubicBezTo>
                  <a:lnTo>
                    <a:pt x="3974" y="3475"/>
                  </a:lnTo>
                  <a:cubicBezTo>
                    <a:pt x="4419" y="2523"/>
                    <a:pt x="4320" y="1580"/>
                    <a:pt x="3795" y="843"/>
                  </a:cubicBezTo>
                  <a:cubicBezTo>
                    <a:pt x="3436" y="339"/>
                    <a:pt x="2914" y="1"/>
                    <a:pt x="2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87;p49">
              <a:extLst>
                <a:ext uri="{FF2B5EF4-FFF2-40B4-BE49-F238E27FC236}">
                  <a16:creationId xmlns:a16="http://schemas.microsoft.com/office/drawing/2014/main" id="{4B91A180-6EF2-473D-8AF4-F77A23D6E417}"/>
                </a:ext>
              </a:extLst>
            </p:cNvPr>
            <p:cNvSpPr/>
            <p:nvPr/>
          </p:nvSpPr>
          <p:spPr>
            <a:xfrm>
              <a:off x="14777300" y="3714025"/>
              <a:ext cx="403925" cy="384725"/>
            </a:xfrm>
            <a:custGeom>
              <a:avLst/>
              <a:gdLst/>
              <a:ahLst/>
              <a:cxnLst/>
              <a:rect l="l" t="t" r="r" b="b"/>
              <a:pathLst>
                <a:path w="16157" h="15389" extrusionOk="0">
                  <a:moveTo>
                    <a:pt x="12796" y="0"/>
                  </a:moveTo>
                  <a:cubicBezTo>
                    <a:pt x="12043" y="0"/>
                    <a:pt x="11290" y="284"/>
                    <a:pt x="10710" y="854"/>
                  </a:cubicBezTo>
                  <a:lnTo>
                    <a:pt x="1190" y="10201"/>
                  </a:lnTo>
                  <a:cubicBezTo>
                    <a:pt x="18" y="11352"/>
                    <a:pt x="1" y="13239"/>
                    <a:pt x="1152" y="14411"/>
                  </a:cubicBezTo>
                  <a:lnTo>
                    <a:pt x="1235" y="14496"/>
                  </a:lnTo>
                  <a:cubicBezTo>
                    <a:pt x="1819" y="15090"/>
                    <a:pt x="2589" y="15388"/>
                    <a:pt x="3361" y="15388"/>
                  </a:cubicBezTo>
                  <a:cubicBezTo>
                    <a:pt x="4114" y="15388"/>
                    <a:pt x="4867" y="15104"/>
                    <a:pt x="5446" y="14534"/>
                  </a:cubicBezTo>
                  <a:lnTo>
                    <a:pt x="14966" y="5188"/>
                  </a:lnTo>
                  <a:cubicBezTo>
                    <a:pt x="16140" y="4035"/>
                    <a:pt x="16157" y="2149"/>
                    <a:pt x="15005" y="975"/>
                  </a:cubicBezTo>
                  <a:lnTo>
                    <a:pt x="14922" y="892"/>
                  </a:lnTo>
                  <a:cubicBezTo>
                    <a:pt x="14339" y="298"/>
                    <a:pt x="13568" y="0"/>
                    <a:pt x="12796"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88;p49">
              <a:extLst>
                <a:ext uri="{FF2B5EF4-FFF2-40B4-BE49-F238E27FC236}">
                  <a16:creationId xmlns:a16="http://schemas.microsoft.com/office/drawing/2014/main" id="{6264F30A-DB71-437D-AEF2-3307A5CACCE8}"/>
                </a:ext>
              </a:extLst>
            </p:cNvPr>
            <p:cNvSpPr/>
            <p:nvPr/>
          </p:nvSpPr>
          <p:spPr>
            <a:xfrm>
              <a:off x="14877775" y="3834475"/>
              <a:ext cx="384825" cy="365925"/>
            </a:xfrm>
            <a:custGeom>
              <a:avLst/>
              <a:gdLst/>
              <a:ahLst/>
              <a:cxnLst/>
              <a:rect l="l" t="t" r="r" b="b"/>
              <a:pathLst>
                <a:path w="15393" h="14637" extrusionOk="0">
                  <a:moveTo>
                    <a:pt x="12031" y="0"/>
                  </a:moveTo>
                  <a:cubicBezTo>
                    <a:pt x="11278" y="0"/>
                    <a:pt x="10525" y="284"/>
                    <a:pt x="9945" y="853"/>
                  </a:cubicBezTo>
                  <a:lnTo>
                    <a:pt x="1191" y="9449"/>
                  </a:lnTo>
                  <a:cubicBezTo>
                    <a:pt x="17" y="10602"/>
                    <a:pt x="0" y="12487"/>
                    <a:pt x="1153" y="13661"/>
                  </a:cubicBezTo>
                  <a:lnTo>
                    <a:pt x="1236" y="13746"/>
                  </a:lnTo>
                  <a:cubicBezTo>
                    <a:pt x="1819" y="14340"/>
                    <a:pt x="2589" y="14637"/>
                    <a:pt x="3360" y="14637"/>
                  </a:cubicBezTo>
                  <a:cubicBezTo>
                    <a:pt x="4113" y="14637"/>
                    <a:pt x="4867" y="14353"/>
                    <a:pt x="5447" y="13784"/>
                  </a:cubicBezTo>
                  <a:lnTo>
                    <a:pt x="14201" y="5189"/>
                  </a:lnTo>
                  <a:cubicBezTo>
                    <a:pt x="15375" y="4036"/>
                    <a:pt x="15392" y="2151"/>
                    <a:pt x="14239" y="977"/>
                  </a:cubicBezTo>
                  <a:lnTo>
                    <a:pt x="14156" y="892"/>
                  </a:lnTo>
                  <a:cubicBezTo>
                    <a:pt x="13573" y="298"/>
                    <a:pt x="12803" y="0"/>
                    <a:pt x="12031"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89;p49">
              <a:extLst>
                <a:ext uri="{FF2B5EF4-FFF2-40B4-BE49-F238E27FC236}">
                  <a16:creationId xmlns:a16="http://schemas.microsoft.com/office/drawing/2014/main" id="{1F9FF8CD-C757-4023-80AE-2063961494F8}"/>
                </a:ext>
              </a:extLst>
            </p:cNvPr>
            <p:cNvSpPr/>
            <p:nvPr/>
          </p:nvSpPr>
          <p:spPr>
            <a:xfrm>
              <a:off x="14677150" y="3580725"/>
              <a:ext cx="435800" cy="416025"/>
            </a:xfrm>
            <a:custGeom>
              <a:avLst/>
              <a:gdLst/>
              <a:ahLst/>
              <a:cxnLst/>
              <a:rect l="l" t="t" r="r" b="b"/>
              <a:pathLst>
                <a:path w="17432" h="16641" extrusionOk="0">
                  <a:moveTo>
                    <a:pt x="14070" y="1"/>
                  </a:moveTo>
                  <a:cubicBezTo>
                    <a:pt x="13317" y="1"/>
                    <a:pt x="12564" y="285"/>
                    <a:pt x="11984" y="853"/>
                  </a:cubicBezTo>
                  <a:lnTo>
                    <a:pt x="1190" y="11453"/>
                  </a:lnTo>
                  <a:cubicBezTo>
                    <a:pt x="16" y="12605"/>
                    <a:pt x="1" y="14492"/>
                    <a:pt x="1152" y="15664"/>
                  </a:cubicBezTo>
                  <a:lnTo>
                    <a:pt x="1236" y="15749"/>
                  </a:lnTo>
                  <a:cubicBezTo>
                    <a:pt x="1818" y="16343"/>
                    <a:pt x="2589" y="16641"/>
                    <a:pt x="3360" y="16641"/>
                  </a:cubicBezTo>
                  <a:cubicBezTo>
                    <a:pt x="4114" y="16641"/>
                    <a:pt x="4868" y="16357"/>
                    <a:pt x="5448" y="15787"/>
                  </a:cubicBezTo>
                  <a:lnTo>
                    <a:pt x="16240" y="5189"/>
                  </a:lnTo>
                  <a:cubicBezTo>
                    <a:pt x="17414" y="4037"/>
                    <a:pt x="17431" y="2150"/>
                    <a:pt x="16280" y="978"/>
                  </a:cubicBezTo>
                  <a:lnTo>
                    <a:pt x="16196" y="893"/>
                  </a:lnTo>
                  <a:cubicBezTo>
                    <a:pt x="15613" y="299"/>
                    <a:pt x="14842" y="1"/>
                    <a:pt x="14070"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90;p49">
              <a:extLst>
                <a:ext uri="{FF2B5EF4-FFF2-40B4-BE49-F238E27FC236}">
                  <a16:creationId xmlns:a16="http://schemas.microsoft.com/office/drawing/2014/main" id="{C65C14D3-38A7-4253-A971-235B76FAEC69}"/>
                </a:ext>
              </a:extLst>
            </p:cNvPr>
            <p:cNvSpPr/>
            <p:nvPr/>
          </p:nvSpPr>
          <p:spPr>
            <a:xfrm>
              <a:off x="14576975" y="3491275"/>
              <a:ext cx="423100" cy="403475"/>
            </a:xfrm>
            <a:custGeom>
              <a:avLst/>
              <a:gdLst/>
              <a:ahLst/>
              <a:cxnLst/>
              <a:rect l="l" t="t" r="r" b="b"/>
              <a:pathLst>
                <a:path w="16924" h="16139" extrusionOk="0">
                  <a:moveTo>
                    <a:pt x="13562" y="0"/>
                  </a:moveTo>
                  <a:cubicBezTo>
                    <a:pt x="12809" y="0"/>
                    <a:pt x="12056" y="284"/>
                    <a:pt x="11476" y="853"/>
                  </a:cubicBezTo>
                  <a:lnTo>
                    <a:pt x="1192" y="10951"/>
                  </a:lnTo>
                  <a:cubicBezTo>
                    <a:pt x="18" y="12103"/>
                    <a:pt x="1" y="13989"/>
                    <a:pt x="1153" y="15163"/>
                  </a:cubicBezTo>
                  <a:lnTo>
                    <a:pt x="1237" y="15248"/>
                  </a:lnTo>
                  <a:cubicBezTo>
                    <a:pt x="1820" y="15841"/>
                    <a:pt x="2591" y="16138"/>
                    <a:pt x="3362" y="16138"/>
                  </a:cubicBezTo>
                  <a:cubicBezTo>
                    <a:pt x="4115" y="16138"/>
                    <a:pt x="4868" y="15855"/>
                    <a:pt x="5448" y="15286"/>
                  </a:cubicBezTo>
                  <a:lnTo>
                    <a:pt x="15732" y="5188"/>
                  </a:lnTo>
                  <a:cubicBezTo>
                    <a:pt x="16905" y="4035"/>
                    <a:pt x="16923" y="2150"/>
                    <a:pt x="15771" y="977"/>
                  </a:cubicBezTo>
                  <a:lnTo>
                    <a:pt x="15687" y="891"/>
                  </a:lnTo>
                  <a:cubicBezTo>
                    <a:pt x="15104" y="298"/>
                    <a:pt x="14333" y="0"/>
                    <a:pt x="13562"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91;p49">
              <a:extLst>
                <a:ext uri="{FF2B5EF4-FFF2-40B4-BE49-F238E27FC236}">
                  <a16:creationId xmlns:a16="http://schemas.microsoft.com/office/drawing/2014/main" id="{09D9E59E-01DD-4BB2-A5ED-492AC8238FC3}"/>
                </a:ext>
              </a:extLst>
            </p:cNvPr>
            <p:cNvSpPr/>
            <p:nvPr/>
          </p:nvSpPr>
          <p:spPr>
            <a:xfrm>
              <a:off x="15363250" y="1337025"/>
              <a:ext cx="799225" cy="935000"/>
            </a:xfrm>
            <a:custGeom>
              <a:avLst/>
              <a:gdLst/>
              <a:ahLst/>
              <a:cxnLst/>
              <a:rect l="l" t="t" r="r" b="b"/>
              <a:pathLst>
                <a:path w="31969" h="37400" extrusionOk="0">
                  <a:moveTo>
                    <a:pt x="18772" y="1"/>
                  </a:moveTo>
                  <a:lnTo>
                    <a:pt x="11869" y="3687"/>
                  </a:lnTo>
                  <a:cubicBezTo>
                    <a:pt x="12167" y="4287"/>
                    <a:pt x="12341" y="4650"/>
                    <a:pt x="12341" y="4650"/>
                  </a:cubicBezTo>
                  <a:cubicBezTo>
                    <a:pt x="12341" y="4650"/>
                    <a:pt x="0" y="10991"/>
                    <a:pt x="3402" y="17999"/>
                  </a:cubicBezTo>
                  <a:cubicBezTo>
                    <a:pt x="8389" y="28268"/>
                    <a:pt x="13833" y="28675"/>
                    <a:pt x="14664" y="28675"/>
                  </a:cubicBezTo>
                  <a:cubicBezTo>
                    <a:pt x="14736" y="28675"/>
                    <a:pt x="14773" y="28672"/>
                    <a:pt x="14773" y="28672"/>
                  </a:cubicBezTo>
                  <a:lnTo>
                    <a:pt x="19165" y="37399"/>
                  </a:lnTo>
                  <a:lnTo>
                    <a:pt x="31969" y="30021"/>
                  </a:lnTo>
                  <a:cubicBezTo>
                    <a:pt x="31969" y="30021"/>
                    <a:pt x="28251" y="22555"/>
                    <a:pt x="27548" y="20228"/>
                  </a:cubicBezTo>
                  <a:cubicBezTo>
                    <a:pt x="26847" y="17901"/>
                    <a:pt x="25388" y="11253"/>
                    <a:pt x="21213" y="4167"/>
                  </a:cubicBezTo>
                  <a:cubicBezTo>
                    <a:pt x="20347" y="2700"/>
                    <a:pt x="19538" y="1308"/>
                    <a:pt x="18772" y="1"/>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92;p49">
              <a:extLst>
                <a:ext uri="{FF2B5EF4-FFF2-40B4-BE49-F238E27FC236}">
                  <a16:creationId xmlns:a16="http://schemas.microsoft.com/office/drawing/2014/main" id="{CD1F053A-F87B-4E46-AF38-575DCCB14B16}"/>
                </a:ext>
              </a:extLst>
            </p:cNvPr>
            <p:cNvSpPr/>
            <p:nvPr/>
          </p:nvSpPr>
          <p:spPr>
            <a:xfrm>
              <a:off x="15805225" y="2030500"/>
              <a:ext cx="397000" cy="289125"/>
            </a:xfrm>
            <a:custGeom>
              <a:avLst/>
              <a:gdLst/>
              <a:ahLst/>
              <a:cxnLst/>
              <a:rect l="l" t="t" r="r" b="b"/>
              <a:pathLst>
                <a:path w="15880" h="11565" extrusionOk="0">
                  <a:moveTo>
                    <a:pt x="13677" y="1"/>
                  </a:moveTo>
                  <a:lnTo>
                    <a:pt x="1" y="7844"/>
                  </a:lnTo>
                  <a:cubicBezTo>
                    <a:pt x="1" y="7844"/>
                    <a:pt x="787" y="9215"/>
                    <a:pt x="2132" y="11564"/>
                  </a:cubicBezTo>
                  <a:lnTo>
                    <a:pt x="15879" y="3681"/>
                  </a:lnTo>
                  <a:lnTo>
                    <a:pt x="136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93;p49">
              <a:extLst>
                <a:ext uri="{FF2B5EF4-FFF2-40B4-BE49-F238E27FC236}">
                  <a16:creationId xmlns:a16="http://schemas.microsoft.com/office/drawing/2014/main" id="{EC45A688-0CC3-4DA7-921D-C9950F236867}"/>
                </a:ext>
              </a:extLst>
            </p:cNvPr>
            <p:cNvSpPr/>
            <p:nvPr/>
          </p:nvSpPr>
          <p:spPr>
            <a:xfrm>
              <a:off x="15844900" y="2105225"/>
              <a:ext cx="679850" cy="1491575"/>
            </a:xfrm>
            <a:custGeom>
              <a:avLst/>
              <a:gdLst/>
              <a:ahLst/>
              <a:cxnLst/>
              <a:rect l="l" t="t" r="r" b="b"/>
              <a:pathLst>
                <a:path w="27194" h="59663" extrusionOk="0">
                  <a:moveTo>
                    <a:pt x="15499" y="1"/>
                  </a:moveTo>
                  <a:lnTo>
                    <a:pt x="14292" y="692"/>
                  </a:lnTo>
                  <a:lnTo>
                    <a:pt x="545" y="8575"/>
                  </a:lnTo>
                  <a:lnTo>
                    <a:pt x="1" y="8889"/>
                  </a:lnTo>
                  <a:cubicBezTo>
                    <a:pt x="1" y="8889"/>
                    <a:pt x="13763" y="34475"/>
                    <a:pt x="27194" y="59663"/>
                  </a:cubicBezTo>
                  <a:lnTo>
                    <a:pt x="27194" y="19336"/>
                  </a:lnTo>
                  <a:lnTo>
                    <a:pt x="15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94;p49">
              <a:extLst>
                <a:ext uri="{FF2B5EF4-FFF2-40B4-BE49-F238E27FC236}">
                  <a16:creationId xmlns:a16="http://schemas.microsoft.com/office/drawing/2014/main" id="{0C4DF05B-4E73-42BA-A6B5-592144A891E6}"/>
                </a:ext>
              </a:extLst>
            </p:cNvPr>
            <p:cNvSpPr/>
            <p:nvPr/>
          </p:nvSpPr>
          <p:spPr>
            <a:xfrm>
              <a:off x="15661825" y="1067125"/>
              <a:ext cx="331725" cy="710500"/>
            </a:xfrm>
            <a:custGeom>
              <a:avLst/>
              <a:gdLst/>
              <a:ahLst/>
              <a:cxnLst/>
              <a:rect l="l" t="t" r="r" b="b"/>
              <a:pathLst>
                <a:path w="13269" h="28420" extrusionOk="0">
                  <a:moveTo>
                    <a:pt x="3561" y="0"/>
                  </a:moveTo>
                  <a:cubicBezTo>
                    <a:pt x="2918" y="0"/>
                    <a:pt x="2298" y="195"/>
                    <a:pt x="1790" y="597"/>
                  </a:cubicBezTo>
                  <a:lnTo>
                    <a:pt x="1632" y="723"/>
                  </a:lnTo>
                  <a:cubicBezTo>
                    <a:pt x="192" y="1863"/>
                    <a:pt x="1" y="3993"/>
                    <a:pt x="1021" y="5589"/>
                  </a:cubicBezTo>
                  <a:cubicBezTo>
                    <a:pt x="4474" y="11835"/>
                    <a:pt x="6063" y="17398"/>
                    <a:pt x="6414" y="24561"/>
                  </a:cubicBezTo>
                  <a:cubicBezTo>
                    <a:pt x="6386" y="26454"/>
                    <a:pt x="7669" y="28165"/>
                    <a:pt x="9493" y="28377"/>
                  </a:cubicBezTo>
                  <a:lnTo>
                    <a:pt x="9693" y="28401"/>
                  </a:lnTo>
                  <a:cubicBezTo>
                    <a:pt x="9797" y="28413"/>
                    <a:pt x="9902" y="28419"/>
                    <a:pt x="10005" y="28419"/>
                  </a:cubicBezTo>
                  <a:cubicBezTo>
                    <a:pt x="11709" y="28419"/>
                    <a:pt x="13235" y="26807"/>
                    <a:pt x="13269" y="24666"/>
                  </a:cubicBezTo>
                  <a:cubicBezTo>
                    <a:pt x="12936" y="16179"/>
                    <a:pt x="10993" y="9313"/>
                    <a:pt x="6795" y="1896"/>
                  </a:cubicBezTo>
                  <a:cubicBezTo>
                    <a:pt x="6002" y="657"/>
                    <a:pt x="4742" y="0"/>
                    <a:pt x="3561" y="0"/>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95;p49">
              <a:extLst>
                <a:ext uri="{FF2B5EF4-FFF2-40B4-BE49-F238E27FC236}">
                  <a16:creationId xmlns:a16="http://schemas.microsoft.com/office/drawing/2014/main" id="{73EC6F7F-7F64-4B8D-BD30-59CE1EC059FD}"/>
                </a:ext>
              </a:extLst>
            </p:cNvPr>
            <p:cNvSpPr/>
            <p:nvPr/>
          </p:nvSpPr>
          <p:spPr>
            <a:xfrm>
              <a:off x="15220075" y="1105425"/>
              <a:ext cx="751725" cy="1015750"/>
            </a:xfrm>
            <a:custGeom>
              <a:avLst/>
              <a:gdLst/>
              <a:ahLst/>
              <a:cxnLst/>
              <a:rect l="l" t="t" r="r" b="b"/>
              <a:pathLst>
                <a:path w="30069" h="40630" extrusionOk="0">
                  <a:moveTo>
                    <a:pt x="8659" y="0"/>
                  </a:moveTo>
                  <a:lnTo>
                    <a:pt x="0" y="5579"/>
                  </a:lnTo>
                  <a:lnTo>
                    <a:pt x="18797" y="32922"/>
                  </a:lnTo>
                  <a:cubicBezTo>
                    <a:pt x="18384" y="33342"/>
                    <a:pt x="18283" y="34000"/>
                    <a:pt x="18614" y="34516"/>
                  </a:cubicBezTo>
                  <a:lnTo>
                    <a:pt x="18675" y="34609"/>
                  </a:lnTo>
                  <a:cubicBezTo>
                    <a:pt x="18920" y="34989"/>
                    <a:pt x="19334" y="35192"/>
                    <a:pt x="19756" y="35192"/>
                  </a:cubicBezTo>
                  <a:cubicBezTo>
                    <a:pt x="19935" y="35192"/>
                    <a:pt x="20114" y="35156"/>
                    <a:pt x="20284" y="35082"/>
                  </a:cubicBezTo>
                  <a:lnTo>
                    <a:pt x="24114" y="40629"/>
                  </a:lnTo>
                  <a:lnTo>
                    <a:pt x="30069" y="36795"/>
                  </a:lnTo>
                  <a:lnTo>
                    <a:pt x="26733" y="30937"/>
                  </a:lnTo>
                  <a:cubicBezTo>
                    <a:pt x="27257" y="30533"/>
                    <a:pt x="27452" y="29756"/>
                    <a:pt x="27087" y="29190"/>
                  </a:cubicBezTo>
                  <a:lnTo>
                    <a:pt x="27026" y="29096"/>
                  </a:lnTo>
                  <a:cubicBezTo>
                    <a:pt x="26789" y="28728"/>
                    <a:pt x="26372" y="28544"/>
                    <a:pt x="25951" y="28544"/>
                  </a:cubicBezTo>
                  <a:cubicBezTo>
                    <a:pt x="25765" y="28544"/>
                    <a:pt x="25578" y="28580"/>
                    <a:pt x="25405" y="28652"/>
                  </a:cubicBezTo>
                  <a:lnTo>
                    <a:pt x="86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96;p49">
              <a:extLst>
                <a:ext uri="{FF2B5EF4-FFF2-40B4-BE49-F238E27FC236}">
                  <a16:creationId xmlns:a16="http://schemas.microsoft.com/office/drawing/2014/main" id="{777A3A37-1CC8-41E7-B791-32194ACE7753}"/>
                </a:ext>
              </a:extLst>
            </p:cNvPr>
            <p:cNvSpPr/>
            <p:nvPr/>
          </p:nvSpPr>
          <p:spPr>
            <a:xfrm>
              <a:off x="15344475" y="1306375"/>
              <a:ext cx="324750" cy="313675"/>
            </a:xfrm>
            <a:custGeom>
              <a:avLst/>
              <a:gdLst/>
              <a:ahLst/>
              <a:cxnLst/>
              <a:rect l="l" t="t" r="r" b="b"/>
              <a:pathLst>
                <a:path w="12990" h="12547" extrusionOk="0">
                  <a:moveTo>
                    <a:pt x="8360" y="1"/>
                  </a:moveTo>
                  <a:cubicBezTo>
                    <a:pt x="6760" y="1057"/>
                    <a:pt x="5160" y="2115"/>
                    <a:pt x="3560" y="3173"/>
                  </a:cubicBezTo>
                  <a:cubicBezTo>
                    <a:pt x="2490" y="3864"/>
                    <a:pt x="1285" y="4391"/>
                    <a:pt x="0" y="4774"/>
                  </a:cubicBezTo>
                  <a:lnTo>
                    <a:pt x="5347" y="12547"/>
                  </a:lnTo>
                  <a:cubicBezTo>
                    <a:pt x="6703" y="12161"/>
                    <a:pt x="7650" y="11784"/>
                    <a:pt x="9839" y="10612"/>
                  </a:cubicBezTo>
                  <a:cubicBezTo>
                    <a:pt x="12029" y="9439"/>
                    <a:pt x="12539" y="8738"/>
                    <a:pt x="12989" y="7957"/>
                  </a:cubicBezTo>
                  <a:lnTo>
                    <a:pt x="8360" y="1"/>
                  </a:lnTo>
                  <a:close/>
                </a:path>
              </a:pathLst>
            </a:custGeom>
            <a:solidFill>
              <a:srgbClr val="21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97;p49">
              <a:extLst>
                <a:ext uri="{FF2B5EF4-FFF2-40B4-BE49-F238E27FC236}">
                  <a16:creationId xmlns:a16="http://schemas.microsoft.com/office/drawing/2014/main" id="{208B9E0C-4672-4B8F-827D-016195C21C70}"/>
                </a:ext>
              </a:extLst>
            </p:cNvPr>
            <p:cNvSpPr/>
            <p:nvPr/>
          </p:nvSpPr>
          <p:spPr>
            <a:xfrm>
              <a:off x="14947675" y="811500"/>
              <a:ext cx="592575" cy="424100"/>
            </a:xfrm>
            <a:custGeom>
              <a:avLst/>
              <a:gdLst/>
              <a:ahLst/>
              <a:cxnLst/>
              <a:rect l="l" t="t" r="r" b="b"/>
              <a:pathLst>
                <a:path w="23703" h="16964" extrusionOk="0">
                  <a:moveTo>
                    <a:pt x="23703" y="0"/>
                  </a:moveTo>
                  <a:lnTo>
                    <a:pt x="11582" y="6411"/>
                  </a:lnTo>
                  <a:lnTo>
                    <a:pt x="0" y="16964"/>
                  </a:lnTo>
                  <a:lnTo>
                    <a:pt x="0" y="16964"/>
                  </a:lnTo>
                  <a:lnTo>
                    <a:pt x="16448" y="11068"/>
                  </a:lnTo>
                  <a:lnTo>
                    <a:pt x="237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98;p49">
              <a:extLst>
                <a:ext uri="{FF2B5EF4-FFF2-40B4-BE49-F238E27FC236}">
                  <a16:creationId xmlns:a16="http://schemas.microsoft.com/office/drawing/2014/main" id="{3AA9B8B4-68FB-46BD-A51B-BD9994A0379E}"/>
                </a:ext>
              </a:extLst>
            </p:cNvPr>
            <p:cNvSpPr/>
            <p:nvPr/>
          </p:nvSpPr>
          <p:spPr>
            <a:xfrm>
              <a:off x="14773050" y="567150"/>
              <a:ext cx="789025" cy="762375"/>
            </a:xfrm>
            <a:custGeom>
              <a:avLst/>
              <a:gdLst/>
              <a:ahLst/>
              <a:cxnLst/>
              <a:rect l="l" t="t" r="r" b="b"/>
              <a:pathLst>
                <a:path w="31561" h="30495" extrusionOk="0">
                  <a:moveTo>
                    <a:pt x="15035" y="0"/>
                  </a:moveTo>
                  <a:cubicBezTo>
                    <a:pt x="12587" y="0"/>
                    <a:pt x="10110" y="681"/>
                    <a:pt x="7898" y="2105"/>
                  </a:cubicBezTo>
                  <a:cubicBezTo>
                    <a:pt x="1769" y="6054"/>
                    <a:pt x="1" y="14224"/>
                    <a:pt x="3950" y="20354"/>
                  </a:cubicBezTo>
                  <a:cubicBezTo>
                    <a:pt x="7083" y="25218"/>
                    <a:pt x="14911" y="30495"/>
                    <a:pt x="21072" y="30495"/>
                  </a:cubicBezTo>
                  <a:cubicBezTo>
                    <a:pt x="22676" y="30495"/>
                    <a:pt x="24166" y="30137"/>
                    <a:pt x="25432" y="29322"/>
                  </a:cubicBezTo>
                  <a:cubicBezTo>
                    <a:pt x="31560" y="25373"/>
                    <a:pt x="30095" y="12183"/>
                    <a:pt x="26146" y="6054"/>
                  </a:cubicBezTo>
                  <a:cubicBezTo>
                    <a:pt x="23622" y="2136"/>
                    <a:pt x="19373" y="0"/>
                    <a:pt x="15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99;p49">
              <a:extLst>
                <a:ext uri="{FF2B5EF4-FFF2-40B4-BE49-F238E27FC236}">
                  <a16:creationId xmlns:a16="http://schemas.microsoft.com/office/drawing/2014/main" id="{F7B8D697-D5A9-4D78-BF57-1DCF661751C2}"/>
                </a:ext>
              </a:extLst>
            </p:cNvPr>
            <p:cNvSpPr/>
            <p:nvPr/>
          </p:nvSpPr>
          <p:spPr>
            <a:xfrm>
              <a:off x="14923350" y="806150"/>
              <a:ext cx="613650" cy="523375"/>
            </a:xfrm>
            <a:custGeom>
              <a:avLst/>
              <a:gdLst/>
              <a:ahLst/>
              <a:cxnLst/>
              <a:rect l="l" t="t" r="r" b="b"/>
              <a:pathLst>
                <a:path w="24546" h="20935" extrusionOk="0">
                  <a:moveTo>
                    <a:pt x="21848" y="1"/>
                  </a:moveTo>
                  <a:lnTo>
                    <a:pt x="21848" y="1"/>
                  </a:lnTo>
                  <a:cubicBezTo>
                    <a:pt x="20321" y="1807"/>
                    <a:pt x="18606" y="3463"/>
                    <a:pt x="16678" y="4934"/>
                  </a:cubicBezTo>
                  <a:cubicBezTo>
                    <a:pt x="16247" y="5371"/>
                    <a:pt x="15801" y="5800"/>
                    <a:pt x="15329" y="6212"/>
                  </a:cubicBezTo>
                  <a:cubicBezTo>
                    <a:pt x="13681" y="7302"/>
                    <a:pt x="12032" y="8393"/>
                    <a:pt x="10382" y="9485"/>
                  </a:cubicBezTo>
                  <a:cubicBezTo>
                    <a:pt x="9483" y="10063"/>
                    <a:pt x="8489" y="10523"/>
                    <a:pt x="7436" y="10884"/>
                  </a:cubicBezTo>
                  <a:cubicBezTo>
                    <a:pt x="5056" y="12069"/>
                    <a:pt x="2565" y="12971"/>
                    <a:pt x="0" y="13370"/>
                  </a:cubicBezTo>
                  <a:cubicBezTo>
                    <a:pt x="3781" y="17351"/>
                    <a:pt x="9985" y="20934"/>
                    <a:pt x="15060" y="20934"/>
                  </a:cubicBezTo>
                  <a:cubicBezTo>
                    <a:pt x="16663" y="20934"/>
                    <a:pt x="18154" y="20576"/>
                    <a:pt x="19420" y="19761"/>
                  </a:cubicBezTo>
                  <a:cubicBezTo>
                    <a:pt x="24546" y="16458"/>
                    <a:pt x="24357" y="6695"/>
                    <a:pt x="21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00;p49">
              <a:extLst>
                <a:ext uri="{FF2B5EF4-FFF2-40B4-BE49-F238E27FC236}">
                  <a16:creationId xmlns:a16="http://schemas.microsoft.com/office/drawing/2014/main" id="{077222FA-2929-4A69-80D4-FDB081338D56}"/>
                </a:ext>
              </a:extLst>
            </p:cNvPr>
            <p:cNvSpPr/>
            <p:nvPr/>
          </p:nvSpPr>
          <p:spPr>
            <a:xfrm>
              <a:off x="14947675" y="1057425"/>
              <a:ext cx="646750" cy="577000"/>
            </a:xfrm>
            <a:custGeom>
              <a:avLst/>
              <a:gdLst/>
              <a:ahLst/>
              <a:cxnLst/>
              <a:rect l="l" t="t" r="r" b="b"/>
              <a:pathLst>
                <a:path w="25870" h="23080" extrusionOk="0">
                  <a:moveTo>
                    <a:pt x="15654" y="1"/>
                  </a:moveTo>
                  <a:lnTo>
                    <a:pt x="0" y="7127"/>
                  </a:lnTo>
                  <a:lnTo>
                    <a:pt x="11343" y="23079"/>
                  </a:lnTo>
                  <a:lnTo>
                    <a:pt x="25870" y="16680"/>
                  </a:lnTo>
                  <a:lnTo>
                    <a:pt x="156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01;p49">
              <a:extLst>
                <a:ext uri="{FF2B5EF4-FFF2-40B4-BE49-F238E27FC236}">
                  <a16:creationId xmlns:a16="http://schemas.microsoft.com/office/drawing/2014/main" id="{66D8756F-2AA7-47CB-B933-F943371B94C9}"/>
                </a:ext>
              </a:extLst>
            </p:cNvPr>
            <p:cNvSpPr/>
            <p:nvPr/>
          </p:nvSpPr>
          <p:spPr>
            <a:xfrm>
              <a:off x="15339525" y="811500"/>
              <a:ext cx="446675" cy="662225"/>
            </a:xfrm>
            <a:custGeom>
              <a:avLst/>
              <a:gdLst/>
              <a:ahLst/>
              <a:cxnLst/>
              <a:rect l="l" t="t" r="r" b="b"/>
              <a:pathLst>
                <a:path w="17867" h="26489" extrusionOk="0">
                  <a:moveTo>
                    <a:pt x="8029" y="0"/>
                  </a:moveTo>
                  <a:lnTo>
                    <a:pt x="0" y="9868"/>
                  </a:lnTo>
                  <a:lnTo>
                    <a:pt x="10176" y="26489"/>
                  </a:lnTo>
                  <a:lnTo>
                    <a:pt x="17866" y="16923"/>
                  </a:lnTo>
                  <a:lnTo>
                    <a:pt x="80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02;p49">
              <a:extLst>
                <a:ext uri="{FF2B5EF4-FFF2-40B4-BE49-F238E27FC236}">
                  <a16:creationId xmlns:a16="http://schemas.microsoft.com/office/drawing/2014/main" id="{663B2FDB-EED6-4477-8C12-3CB840D1A3B8}"/>
                </a:ext>
              </a:extLst>
            </p:cNvPr>
            <p:cNvSpPr/>
            <p:nvPr/>
          </p:nvSpPr>
          <p:spPr>
            <a:xfrm>
              <a:off x="15134725" y="1186900"/>
              <a:ext cx="264200" cy="339175"/>
            </a:xfrm>
            <a:custGeom>
              <a:avLst/>
              <a:gdLst/>
              <a:ahLst/>
              <a:cxnLst/>
              <a:rect l="l" t="t" r="r" b="b"/>
              <a:pathLst>
                <a:path w="10568" h="13567" extrusionOk="0">
                  <a:moveTo>
                    <a:pt x="2977" y="0"/>
                  </a:moveTo>
                  <a:cubicBezTo>
                    <a:pt x="2423" y="265"/>
                    <a:pt x="2148" y="396"/>
                    <a:pt x="1599" y="662"/>
                  </a:cubicBezTo>
                  <a:cubicBezTo>
                    <a:pt x="947" y="1763"/>
                    <a:pt x="628" y="2313"/>
                    <a:pt x="1" y="3413"/>
                  </a:cubicBezTo>
                  <a:cubicBezTo>
                    <a:pt x="461" y="3881"/>
                    <a:pt x="688" y="4115"/>
                    <a:pt x="1142" y="4583"/>
                  </a:cubicBezTo>
                  <a:cubicBezTo>
                    <a:pt x="1640" y="3703"/>
                    <a:pt x="1895" y="3263"/>
                    <a:pt x="2410" y="2384"/>
                  </a:cubicBezTo>
                  <a:lnTo>
                    <a:pt x="2445" y="2367"/>
                  </a:lnTo>
                  <a:cubicBezTo>
                    <a:pt x="4765" y="6036"/>
                    <a:pt x="6974" y="9770"/>
                    <a:pt x="9076" y="13566"/>
                  </a:cubicBezTo>
                  <a:cubicBezTo>
                    <a:pt x="9669" y="13266"/>
                    <a:pt x="9966" y="13116"/>
                    <a:pt x="10567" y="12817"/>
                  </a:cubicBezTo>
                  <a:cubicBezTo>
                    <a:pt x="8178" y="8457"/>
                    <a:pt x="5611" y="4215"/>
                    <a:pt x="2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03;p49">
              <a:extLst>
                <a:ext uri="{FF2B5EF4-FFF2-40B4-BE49-F238E27FC236}">
                  <a16:creationId xmlns:a16="http://schemas.microsoft.com/office/drawing/2014/main" id="{84297801-ADDA-4898-AF4A-93301D4E7F80}"/>
                </a:ext>
              </a:extLst>
            </p:cNvPr>
            <p:cNvSpPr/>
            <p:nvPr/>
          </p:nvSpPr>
          <p:spPr>
            <a:xfrm>
              <a:off x="15465825" y="1677675"/>
              <a:ext cx="450925" cy="333225"/>
            </a:xfrm>
            <a:custGeom>
              <a:avLst/>
              <a:gdLst/>
              <a:ahLst/>
              <a:cxnLst/>
              <a:rect l="l" t="t" r="r" b="b"/>
              <a:pathLst>
                <a:path w="18037" h="13329" extrusionOk="0">
                  <a:moveTo>
                    <a:pt x="14577" y="1"/>
                  </a:moveTo>
                  <a:cubicBezTo>
                    <a:pt x="14020" y="1"/>
                    <a:pt x="13457" y="157"/>
                    <a:pt x="12956" y="483"/>
                  </a:cubicBezTo>
                  <a:lnTo>
                    <a:pt x="1770" y="7755"/>
                  </a:lnTo>
                  <a:cubicBezTo>
                    <a:pt x="391" y="8650"/>
                    <a:pt x="1" y="10496"/>
                    <a:pt x="896" y="11873"/>
                  </a:cubicBezTo>
                  <a:lnTo>
                    <a:pt x="961" y="11974"/>
                  </a:lnTo>
                  <a:cubicBezTo>
                    <a:pt x="1532" y="12851"/>
                    <a:pt x="2487" y="13328"/>
                    <a:pt x="3461" y="13328"/>
                  </a:cubicBezTo>
                  <a:cubicBezTo>
                    <a:pt x="4017" y="13328"/>
                    <a:pt x="4580" y="13173"/>
                    <a:pt x="5081" y="12847"/>
                  </a:cubicBezTo>
                  <a:lnTo>
                    <a:pt x="16267" y="5575"/>
                  </a:lnTo>
                  <a:cubicBezTo>
                    <a:pt x="17646" y="4678"/>
                    <a:pt x="18036" y="2834"/>
                    <a:pt x="17140" y="1456"/>
                  </a:cubicBezTo>
                  <a:lnTo>
                    <a:pt x="17075" y="1356"/>
                  </a:lnTo>
                  <a:cubicBezTo>
                    <a:pt x="16505" y="478"/>
                    <a:pt x="15551" y="1"/>
                    <a:pt x="14577"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04;p49">
              <a:extLst>
                <a:ext uri="{FF2B5EF4-FFF2-40B4-BE49-F238E27FC236}">
                  <a16:creationId xmlns:a16="http://schemas.microsoft.com/office/drawing/2014/main" id="{2628F1BD-22F0-4653-8076-3E41F09514F0}"/>
                </a:ext>
              </a:extLst>
            </p:cNvPr>
            <p:cNvSpPr/>
            <p:nvPr/>
          </p:nvSpPr>
          <p:spPr>
            <a:xfrm>
              <a:off x="15544150" y="1811900"/>
              <a:ext cx="428425" cy="318625"/>
            </a:xfrm>
            <a:custGeom>
              <a:avLst/>
              <a:gdLst/>
              <a:ahLst/>
              <a:cxnLst/>
              <a:rect l="l" t="t" r="r" b="b"/>
              <a:pathLst>
                <a:path w="17137" h="12745" extrusionOk="0">
                  <a:moveTo>
                    <a:pt x="13675" y="1"/>
                  </a:moveTo>
                  <a:cubicBezTo>
                    <a:pt x="13119" y="1"/>
                    <a:pt x="12556" y="156"/>
                    <a:pt x="12055" y="482"/>
                  </a:cubicBezTo>
                  <a:lnTo>
                    <a:pt x="1769" y="7169"/>
                  </a:lnTo>
                  <a:cubicBezTo>
                    <a:pt x="391" y="8066"/>
                    <a:pt x="1" y="9910"/>
                    <a:pt x="896" y="11290"/>
                  </a:cubicBezTo>
                  <a:lnTo>
                    <a:pt x="961" y="11389"/>
                  </a:lnTo>
                  <a:cubicBezTo>
                    <a:pt x="1532" y="12266"/>
                    <a:pt x="2487" y="12744"/>
                    <a:pt x="3461" y="12744"/>
                  </a:cubicBezTo>
                  <a:cubicBezTo>
                    <a:pt x="4017" y="12744"/>
                    <a:pt x="4579" y="12589"/>
                    <a:pt x="5080" y="12263"/>
                  </a:cubicBezTo>
                  <a:lnTo>
                    <a:pt x="15367" y="5575"/>
                  </a:lnTo>
                  <a:cubicBezTo>
                    <a:pt x="16747" y="4680"/>
                    <a:pt x="17137" y="2835"/>
                    <a:pt x="16240" y="1456"/>
                  </a:cubicBezTo>
                  <a:lnTo>
                    <a:pt x="16175" y="1356"/>
                  </a:lnTo>
                  <a:cubicBezTo>
                    <a:pt x="15604" y="478"/>
                    <a:pt x="14649" y="1"/>
                    <a:pt x="13675"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05;p49">
              <a:extLst>
                <a:ext uri="{FF2B5EF4-FFF2-40B4-BE49-F238E27FC236}">
                  <a16:creationId xmlns:a16="http://schemas.microsoft.com/office/drawing/2014/main" id="{C57D930B-5D28-4660-A8C5-CC6FA878568E}"/>
                </a:ext>
              </a:extLst>
            </p:cNvPr>
            <p:cNvSpPr/>
            <p:nvPr/>
          </p:nvSpPr>
          <p:spPr>
            <a:xfrm>
              <a:off x="15387925" y="1533500"/>
              <a:ext cx="488325" cy="357575"/>
            </a:xfrm>
            <a:custGeom>
              <a:avLst/>
              <a:gdLst/>
              <a:ahLst/>
              <a:cxnLst/>
              <a:rect l="l" t="t" r="r" b="b"/>
              <a:pathLst>
                <a:path w="19533" h="14303" extrusionOk="0">
                  <a:moveTo>
                    <a:pt x="16073" y="0"/>
                  </a:moveTo>
                  <a:cubicBezTo>
                    <a:pt x="15517" y="0"/>
                    <a:pt x="14954" y="156"/>
                    <a:pt x="14454" y="482"/>
                  </a:cubicBezTo>
                  <a:lnTo>
                    <a:pt x="1770" y="8728"/>
                  </a:lnTo>
                  <a:cubicBezTo>
                    <a:pt x="391" y="9623"/>
                    <a:pt x="1" y="11469"/>
                    <a:pt x="896" y="12848"/>
                  </a:cubicBezTo>
                  <a:lnTo>
                    <a:pt x="961" y="12947"/>
                  </a:lnTo>
                  <a:cubicBezTo>
                    <a:pt x="1532" y="13824"/>
                    <a:pt x="2487" y="14302"/>
                    <a:pt x="3462" y="14302"/>
                  </a:cubicBezTo>
                  <a:cubicBezTo>
                    <a:pt x="4018" y="14302"/>
                    <a:pt x="4580" y="14147"/>
                    <a:pt x="5081" y="13821"/>
                  </a:cubicBezTo>
                  <a:lnTo>
                    <a:pt x="17763" y="5574"/>
                  </a:lnTo>
                  <a:cubicBezTo>
                    <a:pt x="19143" y="4678"/>
                    <a:pt x="19533" y="2834"/>
                    <a:pt x="18638" y="1455"/>
                  </a:cubicBezTo>
                  <a:lnTo>
                    <a:pt x="18572" y="1356"/>
                  </a:lnTo>
                  <a:cubicBezTo>
                    <a:pt x="18002" y="478"/>
                    <a:pt x="17047" y="0"/>
                    <a:pt x="16073"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06;p49">
              <a:extLst>
                <a:ext uri="{FF2B5EF4-FFF2-40B4-BE49-F238E27FC236}">
                  <a16:creationId xmlns:a16="http://schemas.microsoft.com/office/drawing/2014/main" id="{6885D7B1-ABC2-4951-B545-FD1ED4E77405}"/>
                </a:ext>
              </a:extLst>
            </p:cNvPr>
            <p:cNvSpPr/>
            <p:nvPr/>
          </p:nvSpPr>
          <p:spPr>
            <a:xfrm>
              <a:off x="15310000" y="1423400"/>
              <a:ext cx="473375" cy="347800"/>
            </a:xfrm>
            <a:custGeom>
              <a:avLst/>
              <a:gdLst/>
              <a:ahLst/>
              <a:cxnLst/>
              <a:rect l="l" t="t" r="r" b="b"/>
              <a:pathLst>
                <a:path w="18935" h="13912" extrusionOk="0">
                  <a:moveTo>
                    <a:pt x="15474" y="0"/>
                  </a:moveTo>
                  <a:cubicBezTo>
                    <a:pt x="14917" y="0"/>
                    <a:pt x="14355" y="156"/>
                    <a:pt x="13853" y="481"/>
                  </a:cubicBezTo>
                  <a:lnTo>
                    <a:pt x="1771" y="8338"/>
                  </a:lnTo>
                  <a:cubicBezTo>
                    <a:pt x="392" y="9234"/>
                    <a:pt x="0" y="11078"/>
                    <a:pt x="897" y="12457"/>
                  </a:cubicBezTo>
                  <a:lnTo>
                    <a:pt x="962" y="12558"/>
                  </a:lnTo>
                  <a:cubicBezTo>
                    <a:pt x="1533" y="13435"/>
                    <a:pt x="2487" y="13911"/>
                    <a:pt x="3461" y="13911"/>
                  </a:cubicBezTo>
                  <a:cubicBezTo>
                    <a:pt x="4018" y="13911"/>
                    <a:pt x="4580" y="13756"/>
                    <a:pt x="5081" y="13430"/>
                  </a:cubicBezTo>
                  <a:lnTo>
                    <a:pt x="17165" y="5574"/>
                  </a:lnTo>
                  <a:cubicBezTo>
                    <a:pt x="18544" y="4678"/>
                    <a:pt x="18934" y="2835"/>
                    <a:pt x="18039" y="1456"/>
                  </a:cubicBezTo>
                  <a:lnTo>
                    <a:pt x="17974" y="1355"/>
                  </a:lnTo>
                  <a:cubicBezTo>
                    <a:pt x="17403" y="477"/>
                    <a:pt x="16448" y="0"/>
                    <a:pt x="15474"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364;p29">
            <a:extLst>
              <a:ext uri="{FF2B5EF4-FFF2-40B4-BE49-F238E27FC236}">
                <a16:creationId xmlns:a16="http://schemas.microsoft.com/office/drawing/2014/main" id="{510E8D3E-D7A1-40E7-9021-9C13F05868E1}"/>
              </a:ext>
            </a:extLst>
          </p:cNvPr>
          <p:cNvGrpSpPr/>
          <p:nvPr/>
        </p:nvGrpSpPr>
        <p:grpSpPr>
          <a:xfrm>
            <a:off x="191894" y="3817946"/>
            <a:ext cx="2524975" cy="2392475"/>
            <a:chOff x="9251500" y="2245300"/>
            <a:chExt cx="2524975" cy="2392475"/>
          </a:xfrm>
        </p:grpSpPr>
        <p:sp>
          <p:nvSpPr>
            <p:cNvPr id="89" name="Google Shape;365;p29">
              <a:extLst>
                <a:ext uri="{FF2B5EF4-FFF2-40B4-BE49-F238E27FC236}">
                  <a16:creationId xmlns:a16="http://schemas.microsoft.com/office/drawing/2014/main" id="{12916DE6-371A-4F35-BFC9-9673C0C5DA3A}"/>
                </a:ext>
              </a:extLst>
            </p:cNvPr>
            <p:cNvSpPr/>
            <p:nvPr/>
          </p:nvSpPr>
          <p:spPr>
            <a:xfrm>
              <a:off x="10801775" y="2263275"/>
              <a:ext cx="577975" cy="576475"/>
            </a:xfrm>
            <a:custGeom>
              <a:avLst/>
              <a:gdLst/>
              <a:ahLst/>
              <a:cxnLst/>
              <a:rect l="l" t="t" r="r" b="b"/>
              <a:pathLst>
                <a:path w="23119" h="23059" extrusionOk="0">
                  <a:moveTo>
                    <a:pt x="19347" y="1"/>
                  </a:moveTo>
                  <a:cubicBezTo>
                    <a:pt x="18657" y="1"/>
                    <a:pt x="17928" y="184"/>
                    <a:pt x="17241" y="580"/>
                  </a:cubicBezTo>
                  <a:cubicBezTo>
                    <a:pt x="10101" y="5235"/>
                    <a:pt x="5217" y="10435"/>
                    <a:pt x="1016" y="17817"/>
                  </a:cubicBezTo>
                  <a:cubicBezTo>
                    <a:pt x="1" y="19849"/>
                    <a:pt x="752" y="22128"/>
                    <a:pt x="2470" y="22779"/>
                  </a:cubicBezTo>
                  <a:lnTo>
                    <a:pt x="2658" y="22849"/>
                  </a:lnTo>
                  <a:cubicBezTo>
                    <a:pt x="3033" y="22991"/>
                    <a:pt x="3418" y="23058"/>
                    <a:pt x="3799" y="23058"/>
                  </a:cubicBezTo>
                  <a:cubicBezTo>
                    <a:pt x="5165" y="23058"/>
                    <a:pt x="6487" y="22201"/>
                    <a:pt x="7148" y="20878"/>
                  </a:cubicBezTo>
                  <a:cubicBezTo>
                    <a:pt x="10758" y="14681"/>
                    <a:pt x="14728" y="10474"/>
                    <a:pt x="20667" y="6517"/>
                  </a:cubicBezTo>
                  <a:cubicBezTo>
                    <a:pt x="22307" y="5570"/>
                    <a:pt x="23119" y="3590"/>
                    <a:pt x="22365" y="1915"/>
                  </a:cubicBezTo>
                  <a:lnTo>
                    <a:pt x="22283" y="1731"/>
                  </a:lnTo>
                  <a:cubicBezTo>
                    <a:pt x="21792" y="641"/>
                    <a:pt x="20637" y="1"/>
                    <a:pt x="19347" y="1"/>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6;p29">
              <a:extLst>
                <a:ext uri="{FF2B5EF4-FFF2-40B4-BE49-F238E27FC236}">
                  <a16:creationId xmlns:a16="http://schemas.microsoft.com/office/drawing/2014/main" id="{772A9DE6-A030-4DB0-973B-A477DFC206CC}"/>
                </a:ext>
              </a:extLst>
            </p:cNvPr>
            <p:cNvSpPr/>
            <p:nvPr/>
          </p:nvSpPr>
          <p:spPr>
            <a:xfrm>
              <a:off x="10578650" y="2424725"/>
              <a:ext cx="890150" cy="905200"/>
            </a:xfrm>
            <a:custGeom>
              <a:avLst/>
              <a:gdLst/>
              <a:ahLst/>
              <a:cxnLst/>
              <a:rect l="l" t="t" r="r" b="b"/>
              <a:pathLst>
                <a:path w="35606" h="36208" extrusionOk="0">
                  <a:moveTo>
                    <a:pt x="20025" y="1"/>
                  </a:moveTo>
                  <a:cubicBezTo>
                    <a:pt x="18970" y="1088"/>
                    <a:pt x="17845" y="2240"/>
                    <a:pt x="16653" y="3458"/>
                  </a:cubicBezTo>
                  <a:cubicBezTo>
                    <a:pt x="10896" y="9333"/>
                    <a:pt x="7884" y="15437"/>
                    <a:pt x="6644" y="17526"/>
                  </a:cubicBezTo>
                  <a:cubicBezTo>
                    <a:pt x="5404" y="19615"/>
                    <a:pt x="0" y="25970"/>
                    <a:pt x="0" y="25970"/>
                  </a:cubicBezTo>
                  <a:lnTo>
                    <a:pt x="10657" y="36208"/>
                  </a:lnTo>
                  <a:lnTo>
                    <a:pt x="17016" y="28792"/>
                  </a:lnTo>
                  <a:cubicBezTo>
                    <a:pt x="17016" y="28792"/>
                    <a:pt x="17476" y="28946"/>
                    <a:pt x="18316" y="28946"/>
                  </a:cubicBezTo>
                  <a:cubicBezTo>
                    <a:pt x="20427" y="28946"/>
                    <a:pt x="24942" y="27976"/>
                    <a:pt x="30619" y="21164"/>
                  </a:cubicBezTo>
                  <a:cubicBezTo>
                    <a:pt x="35605" y="15181"/>
                    <a:pt x="25148" y="6057"/>
                    <a:pt x="25148" y="6057"/>
                  </a:cubicBezTo>
                  <a:cubicBezTo>
                    <a:pt x="25148" y="6057"/>
                    <a:pt x="25405" y="5746"/>
                    <a:pt x="25838" y="5235"/>
                  </a:cubicBezTo>
                  <a:lnTo>
                    <a:pt x="20025" y="1"/>
                  </a:ln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7;p29">
              <a:extLst>
                <a:ext uri="{FF2B5EF4-FFF2-40B4-BE49-F238E27FC236}">
                  <a16:creationId xmlns:a16="http://schemas.microsoft.com/office/drawing/2014/main" id="{23A131A8-4E45-4460-99C7-6940F8D40FE4}"/>
                </a:ext>
              </a:extLst>
            </p:cNvPr>
            <p:cNvSpPr/>
            <p:nvPr/>
          </p:nvSpPr>
          <p:spPr>
            <a:xfrm>
              <a:off x="10499550" y="3068700"/>
              <a:ext cx="366150" cy="343475"/>
            </a:xfrm>
            <a:custGeom>
              <a:avLst/>
              <a:gdLst/>
              <a:ahLst/>
              <a:cxnLst/>
              <a:rect l="l" t="t" r="r" b="b"/>
              <a:pathLst>
                <a:path w="14646" h="13739" extrusionOk="0">
                  <a:moveTo>
                    <a:pt x="2929" y="0"/>
                  </a:moveTo>
                  <a:lnTo>
                    <a:pt x="0" y="3132"/>
                  </a:lnTo>
                  <a:lnTo>
                    <a:pt x="11777" y="13739"/>
                  </a:lnTo>
                  <a:cubicBezTo>
                    <a:pt x="13587" y="11725"/>
                    <a:pt x="14645" y="10551"/>
                    <a:pt x="14645" y="10551"/>
                  </a:cubicBezTo>
                  <a:lnTo>
                    <a:pt x="2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8;p29">
              <a:extLst>
                <a:ext uri="{FF2B5EF4-FFF2-40B4-BE49-F238E27FC236}">
                  <a16:creationId xmlns:a16="http://schemas.microsoft.com/office/drawing/2014/main" id="{9644A972-DA01-41EB-B95E-ED56A1357491}"/>
                </a:ext>
              </a:extLst>
            </p:cNvPr>
            <p:cNvSpPr/>
            <p:nvPr/>
          </p:nvSpPr>
          <p:spPr>
            <a:xfrm>
              <a:off x="9251500" y="3123725"/>
              <a:ext cx="1554150" cy="1514050"/>
            </a:xfrm>
            <a:custGeom>
              <a:avLst/>
              <a:gdLst/>
              <a:ahLst/>
              <a:cxnLst/>
              <a:rect l="l" t="t" r="r" b="b"/>
              <a:pathLst>
                <a:path w="62166" h="60562" extrusionOk="0">
                  <a:moveTo>
                    <a:pt x="48890" y="0"/>
                  </a:moveTo>
                  <a:lnTo>
                    <a:pt x="0" y="51709"/>
                  </a:lnTo>
                  <a:lnTo>
                    <a:pt x="0" y="60560"/>
                  </a:lnTo>
                  <a:lnTo>
                    <a:pt x="22091" y="60562"/>
                  </a:lnTo>
                  <a:cubicBezTo>
                    <a:pt x="38765" y="40179"/>
                    <a:pt x="62166" y="11958"/>
                    <a:pt x="62166" y="11958"/>
                  </a:cubicBezTo>
                  <a:lnTo>
                    <a:pt x="61699" y="11538"/>
                  </a:lnTo>
                  <a:lnTo>
                    <a:pt x="49922" y="931"/>
                  </a:lnTo>
                  <a:lnTo>
                    <a:pt x="488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9;p29">
              <a:extLst>
                <a:ext uri="{FF2B5EF4-FFF2-40B4-BE49-F238E27FC236}">
                  <a16:creationId xmlns:a16="http://schemas.microsoft.com/office/drawing/2014/main" id="{BA8F9164-100B-482C-B470-9A19C8F4C8A4}"/>
                </a:ext>
              </a:extLst>
            </p:cNvPr>
            <p:cNvSpPr/>
            <p:nvPr/>
          </p:nvSpPr>
          <p:spPr>
            <a:xfrm>
              <a:off x="10829400" y="2245300"/>
              <a:ext cx="947075" cy="957150"/>
            </a:xfrm>
            <a:custGeom>
              <a:avLst/>
              <a:gdLst/>
              <a:ahLst/>
              <a:cxnLst/>
              <a:rect l="l" t="t" r="r" b="b"/>
              <a:pathLst>
                <a:path w="37883" h="38286" extrusionOk="0">
                  <a:moveTo>
                    <a:pt x="25060" y="1"/>
                  </a:moveTo>
                  <a:cubicBezTo>
                    <a:pt x="23992" y="1"/>
                    <a:pt x="22928" y="433"/>
                    <a:pt x="22152" y="1285"/>
                  </a:cubicBezTo>
                  <a:lnTo>
                    <a:pt x="1463" y="24010"/>
                  </a:lnTo>
                  <a:cubicBezTo>
                    <a:pt x="0" y="25615"/>
                    <a:pt x="118" y="28100"/>
                    <a:pt x="1722" y="29563"/>
                  </a:cubicBezTo>
                  <a:lnTo>
                    <a:pt x="10177" y="37262"/>
                  </a:lnTo>
                  <a:cubicBezTo>
                    <a:pt x="10931" y="37948"/>
                    <a:pt x="11878" y="38286"/>
                    <a:pt x="12823" y="38286"/>
                  </a:cubicBezTo>
                  <a:cubicBezTo>
                    <a:pt x="13891" y="38286"/>
                    <a:pt x="14955" y="37853"/>
                    <a:pt x="15730" y="37001"/>
                  </a:cubicBezTo>
                  <a:lnTo>
                    <a:pt x="36421" y="14277"/>
                  </a:lnTo>
                  <a:cubicBezTo>
                    <a:pt x="37882" y="12671"/>
                    <a:pt x="37766" y="10185"/>
                    <a:pt x="36161" y="8724"/>
                  </a:cubicBezTo>
                  <a:lnTo>
                    <a:pt x="27705" y="1025"/>
                  </a:lnTo>
                  <a:cubicBezTo>
                    <a:pt x="26952" y="339"/>
                    <a:pt x="26004" y="1"/>
                    <a:pt x="25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70;p29">
              <a:extLst>
                <a:ext uri="{FF2B5EF4-FFF2-40B4-BE49-F238E27FC236}">
                  <a16:creationId xmlns:a16="http://schemas.microsoft.com/office/drawing/2014/main" id="{FA2B8090-DD3B-45BB-8FB6-C42D642BB07B}"/>
                </a:ext>
              </a:extLst>
            </p:cNvPr>
            <p:cNvSpPr/>
            <p:nvPr/>
          </p:nvSpPr>
          <p:spPr>
            <a:xfrm>
              <a:off x="11374000" y="2331425"/>
              <a:ext cx="168550" cy="159225"/>
            </a:xfrm>
            <a:custGeom>
              <a:avLst/>
              <a:gdLst/>
              <a:ahLst/>
              <a:cxnLst/>
              <a:rect l="l" t="t" r="r" b="b"/>
              <a:pathLst>
                <a:path w="6742" h="6369" extrusionOk="0">
                  <a:moveTo>
                    <a:pt x="2628" y="0"/>
                  </a:moveTo>
                  <a:cubicBezTo>
                    <a:pt x="2335" y="0"/>
                    <a:pt x="2042" y="120"/>
                    <a:pt x="1831" y="355"/>
                  </a:cubicBezTo>
                  <a:lnTo>
                    <a:pt x="396" y="1949"/>
                  </a:lnTo>
                  <a:cubicBezTo>
                    <a:pt x="0" y="2389"/>
                    <a:pt x="36" y="3066"/>
                    <a:pt x="476" y="3462"/>
                  </a:cubicBezTo>
                  <a:lnTo>
                    <a:pt x="3396" y="6093"/>
                  </a:lnTo>
                  <a:cubicBezTo>
                    <a:pt x="3601" y="6278"/>
                    <a:pt x="3858" y="6369"/>
                    <a:pt x="4113" y="6369"/>
                  </a:cubicBezTo>
                  <a:cubicBezTo>
                    <a:pt x="4406" y="6369"/>
                    <a:pt x="4698" y="6249"/>
                    <a:pt x="4910" y="6014"/>
                  </a:cubicBezTo>
                  <a:lnTo>
                    <a:pt x="6344" y="4420"/>
                  </a:lnTo>
                  <a:cubicBezTo>
                    <a:pt x="6742" y="3980"/>
                    <a:pt x="6706" y="3303"/>
                    <a:pt x="6266" y="2907"/>
                  </a:cubicBezTo>
                  <a:lnTo>
                    <a:pt x="3346" y="276"/>
                  </a:lnTo>
                  <a:cubicBezTo>
                    <a:pt x="3141" y="91"/>
                    <a:pt x="2884" y="0"/>
                    <a:pt x="2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1;p29">
              <a:extLst>
                <a:ext uri="{FF2B5EF4-FFF2-40B4-BE49-F238E27FC236}">
                  <a16:creationId xmlns:a16="http://schemas.microsoft.com/office/drawing/2014/main" id="{AB39F33F-D9F4-4D08-A2B1-DDB2363922D0}"/>
                </a:ext>
              </a:extLst>
            </p:cNvPr>
            <p:cNvSpPr/>
            <p:nvPr/>
          </p:nvSpPr>
          <p:spPr>
            <a:xfrm>
              <a:off x="11424875" y="2372325"/>
              <a:ext cx="54850" cy="55900"/>
            </a:xfrm>
            <a:custGeom>
              <a:avLst/>
              <a:gdLst/>
              <a:ahLst/>
              <a:cxnLst/>
              <a:rect l="l" t="t" r="r" b="b"/>
              <a:pathLst>
                <a:path w="2194" h="2236" extrusionOk="0">
                  <a:moveTo>
                    <a:pt x="1739" y="0"/>
                  </a:moveTo>
                  <a:lnTo>
                    <a:pt x="1" y="1924"/>
                  </a:lnTo>
                  <a:lnTo>
                    <a:pt x="2193" y="2235"/>
                  </a:lnTo>
                  <a:lnTo>
                    <a:pt x="1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2;p29">
              <a:extLst>
                <a:ext uri="{FF2B5EF4-FFF2-40B4-BE49-F238E27FC236}">
                  <a16:creationId xmlns:a16="http://schemas.microsoft.com/office/drawing/2014/main" id="{B662C83D-1901-4EBA-AADE-895ABD13B791}"/>
                </a:ext>
              </a:extLst>
            </p:cNvPr>
            <p:cNvSpPr/>
            <p:nvPr/>
          </p:nvSpPr>
          <p:spPr>
            <a:xfrm>
              <a:off x="11506750" y="2450975"/>
              <a:ext cx="168550" cy="159200"/>
            </a:xfrm>
            <a:custGeom>
              <a:avLst/>
              <a:gdLst/>
              <a:ahLst/>
              <a:cxnLst/>
              <a:rect l="l" t="t" r="r" b="b"/>
              <a:pathLst>
                <a:path w="6742" h="6368" extrusionOk="0">
                  <a:moveTo>
                    <a:pt x="2629" y="1"/>
                  </a:moveTo>
                  <a:cubicBezTo>
                    <a:pt x="2335" y="1"/>
                    <a:pt x="2044" y="120"/>
                    <a:pt x="1832" y="355"/>
                  </a:cubicBezTo>
                  <a:lnTo>
                    <a:pt x="396" y="1948"/>
                  </a:lnTo>
                  <a:cubicBezTo>
                    <a:pt x="0" y="2388"/>
                    <a:pt x="36" y="3065"/>
                    <a:pt x="476" y="3463"/>
                  </a:cubicBezTo>
                  <a:lnTo>
                    <a:pt x="3398" y="6094"/>
                  </a:lnTo>
                  <a:cubicBezTo>
                    <a:pt x="3602" y="6277"/>
                    <a:pt x="3859" y="6368"/>
                    <a:pt x="4114" y="6368"/>
                  </a:cubicBezTo>
                  <a:cubicBezTo>
                    <a:pt x="4407" y="6368"/>
                    <a:pt x="4700" y="6248"/>
                    <a:pt x="4911" y="6013"/>
                  </a:cubicBezTo>
                  <a:lnTo>
                    <a:pt x="6346" y="4420"/>
                  </a:lnTo>
                  <a:cubicBezTo>
                    <a:pt x="6742" y="3980"/>
                    <a:pt x="6706" y="3303"/>
                    <a:pt x="6266" y="2905"/>
                  </a:cubicBezTo>
                  <a:lnTo>
                    <a:pt x="3345" y="276"/>
                  </a:lnTo>
                  <a:cubicBezTo>
                    <a:pt x="3141" y="91"/>
                    <a:pt x="2884" y="1"/>
                    <a:pt x="2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73;p29">
              <a:extLst>
                <a:ext uri="{FF2B5EF4-FFF2-40B4-BE49-F238E27FC236}">
                  <a16:creationId xmlns:a16="http://schemas.microsoft.com/office/drawing/2014/main" id="{680139BB-2374-4EFA-A6FB-72E6598875A6}"/>
                </a:ext>
              </a:extLst>
            </p:cNvPr>
            <p:cNvSpPr/>
            <p:nvPr/>
          </p:nvSpPr>
          <p:spPr>
            <a:xfrm>
              <a:off x="11576400" y="2513625"/>
              <a:ext cx="49175" cy="51825"/>
            </a:xfrm>
            <a:custGeom>
              <a:avLst/>
              <a:gdLst/>
              <a:ahLst/>
              <a:cxnLst/>
              <a:rect l="l" t="t" r="r" b="b"/>
              <a:pathLst>
                <a:path w="1967" h="2073" extrusionOk="0">
                  <a:moveTo>
                    <a:pt x="1435" y="1"/>
                  </a:moveTo>
                  <a:lnTo>
                    <a:pt x="1" y="1595"/>
                  </a:lnTo>
                  <a:lnTo>
                    <a:pt x="533" y="2073"/>
                  </a:lnTo>
                  <a:lnTo>
                    <a:pt x="1967" y="480"/>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4;p29">
              <a:extLst>
                <a:ext uri="{FF2B5EF4-FFF2-40B4-BE49-F238E27FC236}">
                  <a16:creationId xmlns:a16="http://schemas.microsoft.com/office/drawing/2014/main" id="{8098DF9B-9D18-4EA1-A29A-C553574C50F0}"/>
                </a:ext>
              </a:extLst>
            </p:cNvPr>
            <p:cNvSpPr/>
            <p:nvPr/>
          </p:nvSpPr>
          <p:spPr>
            <a:xfrm>
              <a:off x="11549850" y="2489725"/>
              <a:ext cx="49175" cy="51825"/>
            </a:xfrm>
            <a:custGeom>
              <a:avLst/>
              <a:gdLst/>
              <a:ahLst/>
              <a:cxnLst/>
              <a:rect l="l" t="t" r="r" b="b"/>
              <a:pathLst>
                <a:path w="1967" h="2073" extrusionOk="0">
                  <a:moveTo>
                    <a:pt x="1436" y="0"/>
                  </a:moveTo>
                  <a:lnTo>
                    <a:pt x="1" y="1593"/>
                  </a:lnTo>
                  <a:lnTo>
                    <a:pt x="532" y="2073"/>
                  </a:lnTo>
                  <a:lnTo>
                    <a:pt x="1967" y="47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5;p29">
              <a:extLst>
                <a:ext uri="{FF2B5EF4-FFF2-40B4-BE49-F238E27FC236}">
                  <a16:creationId xmlns:a16="http://schemas.microsoft.com/office/drawing/2014/main" id="{198F8625-8FB7-4BE9-9DC8-E0C2EEF0AECD}"/>
                </a:ext>
              </a:extLst>
            </p:cNvPr>
            <p:cNvSpPr/>
            <p:nvPr/>
          </p:nvSpPr>
          <p:spPr>
            <a:xfrm>
              <a:off x="10998675" y="2732250"/>
              <a:ext cx="394825" cy="394625"/>
            </a:xfrm>
            <a:custGeom>
              <a:avLst/>
              <a:gdLst/>
              <a:ahLst/>
              <a:cxnLst/>
              <a:rect l="l" t="t" r="r" b="b"/>
              <a:pathLst>
                <a:path w="15793" h="15785" extrusionOk="0">
                  <a:moveTo>
                    <a:pt x="3383" y="1"/>
                  </a:moveTo>
                  <a:cubicBezTo>
                    <a:pt x="2655" y="1"/>
                    <a:pt x="1925" y="267"/>
                    <a:pt x="1351" y="803"/>
                  </a:cubicBezTo>
                  <a:lnTo>
                    <a:pt x="1265" y="885"/>
                  </a:lnTo>
                  <a:cubicBezTo>
                    <a:pt x="64" y="2007"/>
                    <a:pt x="0" y="3892"/>
                    <a:pt x="1123" y="5095"/>
                  </a:cubicBezTo>
                  <a:lnTo>
                    <a:pt x="10232" y="14840"/>
                  </a:lnTo>
                  <a:cubicBezTo>
                    <a:pt x="10819" y="15467"/>
                    <a:pt x="11613" y="15784"/>
                    <a:pt x="12409" y="15784"/>
                  </a:cubicBezTo>
                  <a:cubicBezTo>
                    <a:pt x="13138" y="15784"/>
                    <a:pt x="13868" y="15518"/>
                    <a:pt x="14442" y="14982"/>
                  </a:cubicBezTo>
                  <a:lnTo>
                    <a:pt x="14528" y="14901"/>
                  </a:lnTo>
                  <a:cubicBezTo>
                    <a:pt x="15729" y="13778"/>
                    <a:pt x="15793" y="11892"/>
                    <a:pt x="14670" y="10692"/>
                  </a:cubicBezTo>
                  <a:lnTo>
                    <a:pt x="5561" y="946"/>
                  </a:lnTo>
                  <a:cubicBezTo>
                    <a:pt x="4974" y="318"/>
                    <a:pt x="4180" y="1"/>
                    <a:pt x="3383"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6;p29">
              <a:extLst>
                <a:ext uri="{FF2B5EF4-FFF2-40B4-BE49-F238E27FC236}">
                  <a16:creationId xmlns:a16="http://schemas.microsoft.com/office/drawing/2014/main" id="{836B8FC0-CBDA-4B94-9B9A-8BD17B78D022}"/>
                </a:ext>
              </a:extLst>
            </p:cNvPr>
            <p:cNvSpPr/>
            <p:nvPr/>
          </p:nvSpPr>
          <p:spPr>
            <a:xfrm>
              <a:off x="10905975" y="2855550"/>
              <a:ext cx="376600" cy="375025"/>
            </a:xfrm>
            <a:custGeom>
              <a:avLst/>
              <a:gdLst/>
              <a:ahLst/>
              <a:cxnLst/>
              <a:rect l="l" t="t" r="r" b="b"/>
              <a:pathLst>
                <a:path w="15064" h="15001" extrusionOk="0">
                  <a:moveTo>
                    <a:pt x="3387" y="0"/>
                  </a:moveTo>
                  <a:cubicBezTo>
                    <a:pt x="2658" y="0"/>
                    <a:pt x="1927" y="266"/>
                    <a:pt x="1353" y="803"/>
                  </a:cubicBezTo>
                  <a:lnTo>
                    <a:pt x="1267" y="884"/>
                  </a:lnTo>
                  <a:cubicBezTo>
                    <a:pt x="65" y="2007"/>
                    <a:pt x="1" y="3893"/>
                    <a:pt x="1125" y="5093"/>
                  </a:cubicBezTo>
                  <a:lnTo>
                    <a:pt x="9503" y="14057"/>
                  </a:lnTo>
                  <a:cubicBezTo>
                    <a:pt x="10090" y="14684"/>
                    <a:pt x="10883" y="15001"/>
                    <a:pt x="11679" y="15001"/>
                  </a:cubicBezTo>
                  <a:cubicBezTo>
                    <a:pt x="12408" y="15001"/>
                    <a:pt x="13138" y="14735"/>
                    <a:pt x="13713" y="14198"/>
                  </a:cubicBezTo>
                  <a:lnTo>
                    <a:pt x="13799" y="14116"/>
                  </a:lnTo>
                  <a:cubicBezTo>
                    <a:pt x="15001" y="12993"/>
                    <a:pt x="15064" y="11109"/>
                    <a:pt x="13940" y="9908"/>
                  </a:cubicBezTo>
                  <a:lnTo>
                    <a:pt x="5563" y="945"/>
                  </a:lnTo>
                  <a:cubicBezTo>
                    <a:pt x="4976" y="317"/>
                    <a:pt x="4183" y="0"/>
                    <a:pt x="3387"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7;p29">
              <a:extLst>
                <a:ext uri="{FF2B5EF4-FFF2-40B4-BE49-F238E27FC236}">
                  <a16:creationId xmlns:a16="http://schemas.microsoft.com/office/drawing/2014/main" id="{C7765DB8-0A13-4563-9BA0-4A1D738DF23B}"/>
                </a:ext>
              </a:extLst>
            </p:cNvPr>
            <p:cNvSpPr/>
            <p:nvPr/>
          </p:nvSpPr>
          <p:spPr>
            <a:xfrm>
              <a:off x="11072575" y="2602025"/>
              <a:ext cx="425400" cy="427225"/>
            </a:xfrm>
            <a:custGeom>
              <a:avLst/>
              <a:gdLst/>
              <a:ahLst/>
              <a:cxnLst/>
              <a:rect l="l" t="t" r="r" b="b"/>
              <a:pathLst>
                <a:path w="17016" h="17089" extrusionOk="0">
                  <a:moveTo>
                    <a:pt x="3385" y="0"/>
                  </a:moveTo>
                  <a:cubicBezTo>
                    <a:pt x="2656" y="0"/>
                    <a:pt x="1926" y="266"/>
                    <a:pt x="1351" y="803"/>
                  </a:cubicBezTo>
                  <a:lnTo>
                    <a:pt x="1265" y="885"/>
                  </a:lnTo>
                  <a:cubicBezTo>
                    <a:pt x="64" y="2008"/>
                    <a:pt x="0" y="3892"/>
                    <a:pt x="1124" y="5093"/>
                  </a:cubicBezTo>
                  <a:lnTo>
                    <a:pt x="11453" y="16144"/>
                  </a:lnTo>
                  <a:cubicBezTo>
                    <a:pt x="12040" y="16771"/>
                    <a:pt x="12833" y="17088"/>
                    <a:pt x="13628" y="17088"/>
                  </a:cubicBezTo>
                  <a:cubicBezTo>
                    <a:pt x="14357" y="17088"/>
                    <a:pt x="15088" y="16822"/>
                    <a:pt x="15663" y="16285"/>
                  </a:cubicBezTo>
                  <a:lnTo>
                    <a:pt x="15751" y="16205"/>
                  </a:lnTo>
                  <a:cubicBezTo>
                    <a:pt x="16951" y="15080"/>
                    <a:pt x="17015" y="13196"/>
                    <a:pt x="15892" y="11995"/>
                  </a:cubicBezTo>
                  <a:lnTo>
                    <a:pt x="5561" y="944"/>
                  </a:lnTo>
                  <a:cubicBezTo>
                    <a:pt x="4974" y="317"/>
                    <a:pt x="4181" y="0"/>
                    <a:pt x="3385"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8;p29">
              <a:extLst>
                <a:ext uri="{FF2B5EF4-FFF2-40B4-BE49-F238E27FC236}">
                  <a16:creationId xmlns:a16="http://schemas.microsoft.com/office/drawing/2014/main" id="{924E5687-56D7-497F-B0A7-652C118300FE}"/>
                </a:ext>
              </a:extLst>
            </p:cNvPr>
            <p:cNvSpPr/>
            <p:nvPr/>
          </p:nvSpPr>
          <p:spPr>
            <a:xfrm>
              <a:off x="11189200" y="2517475"/>
              <a:ext cx="413150" cy="414175"/>
            </a:xfrm>
            <a:custGeom>
              <a:avLst/>
              <a:gdLst/>
              <a:ahLst/>
              <a:cxnLst/>
              <a:rect l="l" t="t" r="r" b="b"/>
              <a:pathLst>
                <a:path w="16526" h="16567" extrusionOk="0">
                  <a:moveTo>
                    <a:pt x="3384" y="0"/>
                  </a:moveTo>
                  <a:cubicBezTo>
                    <a:pt x="2656" y="0"/>
                    <a:pt x="1926" y="266"/>
                    <a:pt x="1351" y="803"/>
                  </a:cubicBezTo>
                  <a:lnTo>
                    <a:pt x="1265" y="883"/>
                  </a:lnTo>
                  <a:cubicBezTo>
                    <a:pt x="64" y="2008"/>
                    <a:pt x="0" y="3892"/>
                    <a:pt x="1123" y="5093"/>
                  </a:cubicBezTo>
                  <a:lnTo>
                    <a:pt x="10965" y="15622"/>
                  </a:lnTo>
                  <a:cubicBezTo>
                    <a:pt x="11552" y="16249"/>
                    <a:pt x="12346" y="16566"/>
                    <a:pt x="13142" y="16566"/>
                  </a:cubicBezTo>
                  <a:cubicBezTo>
                    <a:pt x="13870" y="16566"/>
                    <a:pt x="14600" y="16301"/>
                    <a:pt x="15175" y="15765"/>
                  </a:cubicBezTo>
                  <a:lnTo>
                    <a:pt x="15261" y="15683"/>
                  </a:lnTo>
                  <a:cubicBezTo>
                    <a:pt x="16463" y="14560"/>
                    <a:pt x="16526" y="12676"/>
                    <a:pt x="15402" y="11473"/>
                  </a:cubicBezTo>
                  <a:lnTo>
                    <a:pt x="5561" y="946"/>
                  </a:lnTo>
                  <a:cubicBezTo>
                    <a:pt x="4974" y="318"/>
                    <a:pt x="4180" y="0"/>
                    <a:pt x="3384"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379;p29">
            <a:extLst>
              <a:ext uri="{FF2B5EF4-FFF2-40B4-BE49-F238E27FC236}">
                <a16:creationId xmlns:a16="http://schemas.microsoft.com/office/drawing/2014/main" id="{8CC0D063-1B7A-4ECE-A458-2B17DD63ABD8}"/>
              </a:ext>
            </a:extLst>
          </p:cNvPr>
          <p:cNvGrpSpPr/>
          <p:nvPr/>
        </p:nvGrpSpPr>
        <p:grpSpPr>
          <a:xfrm>
            <a:off x="-239967" y="2717020"/>
            <a:ext cx="1902675" cy="2880100"/>
            <a:chOff x="9251500" y="124450"/>
            <a:chExt cx="1902675" cy="2880100"/>
          </a:xfrm>
        </p:grpSpPr>
        <p:sp>
          <p:nvSpPr>
            <p:cNvPr id="104" name="Google Shape;380;p29">
              <a:extLst>
                <a:ext uri="{FF2B5EF4-FFF2-40B4-BE49-F238E27FC236}">
                  <a16:creationId xmlns:a16="http://schemas.microsoft.com/office/drawing/2014/main" id="{099EE42C-3C97-49FF-A9B8-93EFD97A9BF7}"/>
                </a:ext>
              </a:extLst>
            </p:cNvPr>
            <p:cNvSpPr/>
            <p:nvPr/>
          </p:nvSpPr>
          <p:spPr>
            <a:xfrm>
              <a:off x="9844725" y="839125"/>
              <a:ext cx="855875" cy="825275"/>
            </a:xfrm>
            <a:custGeom>
              <a:avLst/>
              <a:gdLst/>
              <a:ahLst/>
              <a:cxnLst/>
              <a:rect l="l" t="t" r="r" b="b"/>
              <a:pathLst>
                <a:path w="34235" h="33011" extrusionOk="0">
                  <a:moveTo>
                    <a:pt x="16251" y="0"/>
                  </a:moveTo>
                  <a:cubicBezTo>
                    <a:pt x="14536" y="0"/>
                    <a:pt x="12917" y="551"/>
                    <a:pt x="11644" y="2017"/>
                  </a:cubicBezTo>
                  <a:cubicBezTo>
                    <a:pt x="3518" y="11380"/>
                    <a:pt x="6300" y="16668"/>
                    <a:pt x="6300" y="16668"/>
                  </a:cubicBezTo>
                  <a:lnTo>
                    <a:pt x="0" y="24137"/>
                  </a:lnTo>
                  <a:lnTo>
                    <a:pt x="11816" y="33011"/>
                  </a:lnTo>
                  <a:cubicBezTo>
                    <a:pt x="11816" y="33011"/>
                    <a:pt x="17223" y="26656"/>
                    <a:pt x="19085" y="25097"/>
                  </a:cubicBezTo>
                  <a:cubicBezTo>
                    <a:pt x="20948" y="23538"/>
                    <a:pt x="26489" y="19585"/>
                    <a:pt x="31363" y="12958"/>
                  </a:cubicBezTo>
                  <a:cubicBezTo>
                    <a:pt x="32374" y="11586"/>
                    <a:pt x="33330" y="10292"/>
                    <a:pt x="34234" y="9075"/>
                  </a:cubicBezTo>
                  <a:lnTo>
                    <a:pt x="28132" y="4179"/>
                  </a:lnTo>
                  <a:cubicBezTo>
                    <a:pt x="27698" y="4688"/>
                    <a:pt x="27434" y="4992"/>
                    <a:pt x="27434" y="4992"/>
                  </a:cubicBezTo>
                  <a:cubicBezTo>
                    <a:pt x="27434" y="4992"/>
                    <a:pt x="21413" y="0"/>
                    <a:pt x="16251" y="0"/>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81;p29">
              <a:extLst>
                <a:ext uri="{FF2B5EF4-FFF2-40B4-BE49-F238E27FC236}">
                  <a16:creationId xmlns:a16="http://schemas.microsoft.com/office/drawing/2014/main" id="{9E927CDC-0214-46F7-BEFC-576CC76EB3CC}"/>
                </a:ext>
              </a:extLst>
            </p:cNvPr>
            <p:cNvSpPr/>
            <p:nvPr/>
          </p:nvSpPr>
          <p:spPr>
            <a:xfrm>
              <a:off x="9807300" y="1390500"/>
              <a:ext cx="379275" cy="324200"/>
            </a:xfrm>
            <a:custGeom>
              <a:avLst/>
              <a:gdLst/>
              <a:ahLst/>
              <a:cxnLst/>
              <a:rect l="l" t="t" r="r" b="b"/>
              <a:pathLst>
                <a:path w="15171" h="12968" extrusionOk="0">
                  <a:moveTo>
                    <a:pt x="2583" y="1"/>
                  </a:moveTo>
                  <a:cubicBezTo>
                    <a:pt x="2583" y="1"/>
                    <a:pt x="1631" y="1263"/>
                    <a:pt x="1" y="3425"/>
                  </a:cubicBezTo>
                  <a:lnTo>
                    <a:pt x="12653" y="12967"/>
                  </a:lnTo>
                  <a:lnTo>
                    <a:pt x="15171" y="9496"/>
                  </a:lnTo>
                  <a:lnTo>
                    <a:pt x="2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82;p29">
              <a:extLst>
                <a:ext uri="{FF2B5EF4-FFF2-40B4-BE49-F238E27FC236}">
                  <a16:creationId xmlns:a16="http://schemas.microsoft.com/office/drawing/2014/main" id="{AD4BF205-8E36-4030-841D-3AE7CD81B4A3}"/>
                </a:ext>
              </a:extLst>
            </p:cNvPr>
            <p:cNvSpPr/>
            <p:nvPr/>
          </p:nvSpPr>
          <p:spPr>
            <a:xfrm>
              <a:off x="9251500" y="1466600"/>
              <a:ext cx="899850" cy="1537950"/>
            </a:xfrm>
            <a:custGeom>
              <a:avLst/>
              <a:gdLst/>
              <a:ahLst/>
              <a:cxnLst/>
              <a:rect l="l" t="t" r="r" b="b"/>
              <a:pathLst>
                <a:path w="35994" h="61518" extrusionOk="0">
                  <a:moveTo>
                    <a:pt x="21730" y="1"/>
                  </a:moveTo>
                  <a:cubicBezTo>
                    <a:pt x="21730" y="1"/>
                    <a:pt x="11674" y="12257"/>
                    <a:pt x="0" y="26407"/>
                  </a:cubicBezTo>
                  <a:lnTo>
                    <a:pt x="0" y="61517"/>
                  </a:lnTo>
                  <a:lnTo>
                    <a:pt x="35994" y="10761"/>
                  </a:lnTo>
                  <a:lnTo>
                    <a:pt x="34885" y="9923"/>
                  </a:lnTo>
                  <a:lnTo>
                    <a:pt x="22233" y="380"/>
                  </a:lnTo>
                  <a:lnTo>
                    <a:pt x="217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83;p29">
              <a:extLst>
                <a:ext uri="{FF2B5EF4-FFF2-40B4-BE49-F238E27FC236}">
                  <a16:creationId xmlns:a16="http://schemas.microsoft.com/office/drawing/2014/main" id="{6543E9CE-1502-4D4F-891D-ED3380BB7D81}"/>
                </a:ext>
              </a:extLst>
            </p:cNvPr>
            <p:cNvSpPr/>
            <p:nvPr/>
          </p:nvSpPr>
          <p:spPr>
            <a:xfrm>
              <a:off x="10309575" y="837825"/>
              <a:ext cx="627300" cy="520725"/>
            </a:xfrm>
            <a:custGeom>
              <a:avLst/>
              <a:gdLst/>
              <a:ahLst/>
              <a:cxnLst/>
              <a:rect l="l" t="t" r="r" b="b"/>
              <a:pathLst>
                <a:path w="25092" h="20829" extrusionOk="0">
                  <a:moveTo>
                    <a:pt x="21313" y="1"/>
                  </a:moveTo>
                  <a:cubicBezTo>
                    <a:pt x="20101" y="1"/>
                    <a:pt x="18890" y="653"/>
                    <a:pt x="18148" y="1743"/>
                  </a:cubicBezTo>
                  <a:cubicBezTo>
                    <a:pt x="13760" y="7372"/>
                    <a:pt x="9270" y="11020"/>
                    <a:pt x="2822" y="14157"/>
                  </a:cubicBezTo>
                  <a:cubicBezTo>
                    <a:pt x="1070" y="14876"/>
                    <a:pt x="1" y="16729"/>
                    <a:pt x="523" y="18490"/>
                  </a:cubicBezTo>
                  <a:lnTo>
                    <a:pt x="579" y="18682"/>
                  </a:lnTo>
                  <a:cubicBezTo>
                    <a:pt x="965" y="19987"/>
                    <a:pt x="2280" y="20829"/>
                    <a:pt x="3789" y="20829"/>
                  </a:cubicBezTo>
                  <a:cubicBezTo>
                    <a:pt x="4319" y="20829"/>
                    <a:pt x="4873" y="20725"/>
                    <a:pt x="5419" y="20501"/>
                  </a:cubicBezTo>
                  <a:cubicBezTo>
                    <a:pt x="13094" y="16860"/>
                    <a:pt x="18640" y="12376"/>
                    <a:pt x="23813" y="5600"/>
                  </a:cubicBezTo>
                  <a:cubicBezTo>
                    <a:pt x="25092" y="3721"/>
                    <a:pt x="24653" y="1363"/>
                    <a:pt x="23039" y="488"/>
                  </a:cubicBezTo>
                  <a:lnTo>
                    <a:pt x="22863" y="392"/>
                  </a:lnTo>
                  <a:cubicBezTo>
                    <a:pt x="22372" y="125"/>
                    <a:pt x="21842" y="1"/>
                    <a:pt x="21313" y="1"/>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84;p29">
              <a:extLst>
                <a:ext uri="{FF2B5EF4-FFF2-40B4-BE49-F238E27FC236}">
                  <a16:creationId xmlns:a16="http://schemas.microsoft.com/office/drawing/2014/main" id="{762D3ECB-8AA9-4D26-A4E9-A34780BF7E5D}"/>
                </a:ext>
              </a:extLst>
            </p:cNvPr>
            <p:cNvSpPr/>
            <p:nvPr/>
          </p:nvSpPr>
          <p:spPr>
            <a:xfrm>
              <a:off x="9972375" y="601300"/>
              <a:ext cx="752275" cy="904325"/>
            </a:xfrm>
            <a:custGeom>
              <a:avLst/>
              <a:gdLst/>
              <a:ahLst/>
              <a:cxnLst/>
              <a:rect l="l" t="t" r="r" b="b"/>
              <a:pathLst>
                <a:path w="30091" h="36173" extrusionOk="0">
                  <a:moveTo>
                    <a:pt x="22459" y="1"/>
                  </a:moveTo>
                  <a:lnTo>
                    <a:pt x="4951" y="25151"/>
                  </a:lnTo>
                  <a:cubicBezTo>
                    <a:pt x="4804" y="25086"/>
                    <a:pt x="4645" y="25055"/>
                    <a:pt x="4485" y="25055"/>
                  </a:cubicBezTo>
                  <a:cubicBezTo>
                    <a:pt x="4108" y="25055"/>
                    <a:pt x="3727" y="25231"/>
                    <a:pt x="3490" y="25550"/>
                  </a:cubicBezTo>
                  <a:lnTo>
                    <a:pt x="3429" y="25634"/>
                  </a:lnTo>
                  <a:cubicBezTo>
                    <a:pt x="3077" y="26108"/>
                    <a:pt x="3142" y="26763"/>
                    <a:pt x="3543" y="27171"/>
                  </a:cubicBezTo>
                  <a:lnTo>
                    <a:pt x="0" y="32282"/>
                  </a:lnTo>
                  <a:lnTo>
                    <a:pt x="5247" y="36173"/>
                  </a:lnTo>
                  <a:lnTo>
                    <a:pt x="9101" y="31304"/>
                  </a:lnTo>
                  <a:cubicBezTo>
                    <a:pt x="9280" y="31415"/>
                    <a:pt x="9470" y="31467"/>
                    <a:pt x="9659" y="31467"/>
                  </a:cubicBezTo>
                  <a:cubicBezTo>
                    <a:pt x="10015" y="31467"/>
                    <a:pt x="10363" y="31280"/>
                    <a:pt x="10606" y="30954"/>
                  </a:cubicBezTo>
                  <a:lnTo>
                    <a:pt x="10667" y="30872"/>
                  </a:lnTo>
                  <a:cubicBezTo>
                    <a:pt x="11015" y="30402"/>
                    <a:pt x="11053" y="29790"/>
                    <a:pt x="10667" y="29378"/>
                  </a:cubicBezTo>
                  <a:lnTo>
                    <a:pt x="30090" y="5659"/>
                  </a:lnTo>
                  <a:lnTo>
                    <a:pt x="2245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85;p29">
              <a:extLst>
                <a:ext uri="{FF2B5EF4-FFF2-40B4-BE49-F238E27FC236}">
                  <a16:creationId xmlns:a16="http://schemas.microsoft.com/office/drawing/2014/main" id="{34455E22-DAFB-47DA-96C3-7E5615245B5B}"/>
                </a:ext>
              </a:extLst>
            </p:cNvPr>
            <p:cNvSpPr/>
            <p:nvPr/>
          </p:nvSpPr>
          <p:spPr>
            <a:xfrm>
              <a:off x="10292700" y="769275"/>
              <a:ext cx="295225" cy="306150"/>
            </a:xfrm>
            <a:custGeom>
              <a:avLst/>
              <a:gdLst/>
              <a:ahLst/>
              <a:cxnLst/>
              <a:rect l="l" t="t" r="r" b="b"/>
              <a:pathLst>
                <a:path w="11809" h="12246" extrusionOk="0">
                  <a:moveTo>
                    <a:pt x="4970" y="1"/>
                  </a:moveTo>
                  <a:lnTo>
                    <a:pt x="1" y="7141"/>
                  </a:lnTo>
                  <a:cubicBezTo>
                    <a:pt x="775" y="8186"/>
                    <a:pt x="1407" y="8881"/>
                    <a:pt x="3131" y="10388"/>
                  </a:cubicBezTo>
                  <a:cubicBezTo>
                    <a:pt x="4855" y="11896"/>
                    <a:pt x="5626" y="12110"/>
                    <a:pt x="6447" y="12246"/>
                  </a:cubicBezTo>
                  <a:lnTo>
                    <a:pt x="11809" y="5661"/>
                  </a:lnTo>
                  <a:cubicBezTo>
                    <a:pt x="10376" y="4625"/>
                    <a:pt x="8942" y="3588"/>
                    <a:pt x="7509" y="2552"/>
                  </a:cubicBezTo>
                  <a:cubicBezTo>
                    <a:pt x="6564" y="1852"/>
                    <a:pt x="5718" y="984"/>
                    <a:pt x="4970" y="1"/>
                  </a:cubicBezTo>
                  <a:close/>
                </a:path>
              </a:pathLst>
            </a:custGeom>
            <a:solidFill>
              <a:srgbClr val="21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86;p29">
              <a:extLst>
                <a:ext uri="{FF2B5EF4-FFF2-40B4-BE49-F238E27FC236}">
                  <a16:creationId xmlns:a16="http://schemas.microsoft.com/office/drawing/2014/main" id="{C68EE7ED-D8DB-4A47-86C5-F16D75EF7B8B}"/>
                </a:ext>
              </a:extLst>
            </p:cNvPr>
            <p:cNvSpPr/>
            <p:nvPr/>
          </p:nvSpPr>
          <p:spPr>
            <a:xfrm>
              <a:off x="10451975" y="364950"/>
              <a:ext cx="558700" cy="373475"/>
            </a:xfrm>
            <a:custGeom>
              <a:avLst/>
              <a:gdLst/>
              <a:ahLst/>
              <a:cxnLst/>
              <a:rect l="l" t="t" r="r" b="b"/>
              <a:pathLst>
                <a:path w="22348" h="14939" extrusionOk="0">
                  <a:moveTo>
                    <a:pt x="1" y="1"/>
                  </a:moveTo>
                  <a:lnTo>
                    <a:pt x="10437" y="12278"/>
                  </a:lnTo>
                  <a:lnTo>
                    <a:pt x="22348" y="14939"/>
                  </a:lnTo>
                  <a:lnTo>
                    <a:pt x="12875" y="6564"/>
                  </a:lnTo>
                  <a:lnTo>
                    <a:pt x="1" y="1"/>
                  </a:lnTo>
                  <a:close/>
                </a:path>
              </a:pathLst>
            </a:custGeom>
            <a:solidFill>
              <a:srgbClr val="BF7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87;p29">
              <a:extLst>
                <a:ext uri="{FF2B5EF4-FFF2-40B4-BE49-F238E27FC236}">
                  <a16:creationId xmlns:a16="http://schemas.microsoft.com/office/drawing/2014/main" id="{40DB562E-D452-4B04-90E9-202159256A38}"/>
                </a:ext>
              </a:extLst>
            </p:cNvPr>
            <p:cNvSpPr/>
            <p:nvPr/>
          </p:nvSpPr>
          <p:spPr>
            <a:xfrm>
              <a:off x="10411200" y="124450"/>
              <a:ext cx="742975" cy="693700"/>
            </a:xfrm>
            <a:custGeom>
              <a:avLst/>
              <a:gdLst/>
              <a:ahLst/>
              <a:cxnLst/>
              <a:rect l="l" t="t" r="r" b="b"/>
              <a:pathLst>
                <a:path w="29719" h="27748" extrusionOk="0">
                  <a:moveTo>
                    <a:pt x="15943" y="0"/>
                  </a:moveTo>
                  <a:cubicBezTo>
                    <a:pt x="12218" y="0"/>
                    <a:pt x="8542" y="1703"/>
                    <a:pt x="6154" y="4925"/>
                  </a:cubicBezTo>
                  <a:cubicBezTo>
                    <a:pt x="2148" y="10328"/>
                    <a:pt x="1" y="22376"/>
                    <a:pt x="5401" y="26382"/>
                  </a:cubicBezTo>
                  <a:cubicBezTo>
                    <a:pt x="6688" y="27336"/>
                    <a:pt x="8288" y="27748"/>
                    <a:pt x="10033" y="27748"/>
                  </a:cubicBezTo>
                  <a:cubicBezTo>
                    <a:pt x="15609" y="27748"/>
                    <a:pt x="22663" y="23545"/>
                    <a:pt x="25713" y="19430"/>
                  </a:cubicBezTo>
                  <a:cubicBezTo>
                    <a:pt x="29719" y="14028"/>
                    <a:pt x="28587" y="6401"/>
                    <a:pt x="23187" y="2397"/>
                  </a:cubicBezTo>
                  <a:cubicBezTo>
                    <a:pt x="21006" y="780"/>
                    <a:pt x="18464" y="0"/>
                    <a:pt x="1594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88;p29">
              <a:extLst>
                <a:ext uri="{FF2B5EF4-FFF2-40B4-BE49-F238E27FC236}">
                  <a16:creationId xmlns:a16="http://schemas.microsoft.com/office/drawing/2014/main" id="{E1AA6FB2-6DC0-4C0E-B944-9A77E4F0056C}"/>
                </a:ext>
              </a:extLst>
            </p:cNvPr>
            <p:cNvSpPr/>
            <p:nvPr/>
          </p:nvSpPr>
          <p:spPr>
            <a:xfrm>
              <a:off x="10430050" y="313050"/>
              <a:ext cx="562275" cy="505075"/>
            </a:xfrm>
            <a:custGeom>
              <a:avLst/>
              <a:gdLst/>
              <a:ahLst/>
              <a:cxnLst/>
              <a:rect l="l" t="t" r="r" b="b"/>
              <a:pathLst>
                <a:path w="22491" h="20203" extrusionOk="0">
                  <a:moveTo>
                    <a:pt x="3848" y="0"/>
                  </a:moveTo>
                  <a:cubicBezTo>
                    <a:pt x="943" y="5998"/>
                    <a:pt x="1" y="15392"/>
                    <a:pt x="4647" y="18837"/>
                  </a:cubicBezTo>
                  <a:cubicBezTo>
                    <a:pt x="5934" y="19791"/>
                    <a:pt x="7534" y="20202"/>
                    <a:pt x="9278" y="20202"/>
                  </a:cubicBezTo>
                  <a:cubicBezTo>
                    <a:pt x="13655" y="20202"/>
                    <a:pt x="18942" y="17611"/>
                    <a:pt x="22491" y="14506"/>
                  </a:cubicBezTo>
                  <a:cubicBezTo>
                    <a:pt x="20434" y="13776"/>
                    <a:pt x="18447" y="12834"/>
                    <a:pt x="16551" y="11650"/>
                  </a:cubicBezTo>
                  <a:cubicBezTo>
                    <a:pt x="16034" y="11419"/>
                    <a:pt x="15519" y="11175"/>
                    <a:pt x="15011" y="10900"/>
                  </a:cubicBezTo>
                  <a:cubicBezTo>
                    <a:pt x="13533" y="9831"/>
                    <a:pt x="12055" y="8763"/>
                    <a:pt x="10577" y="7695"/>
                  </a:cubicBezTo>
                  <a:cubicBezTo>
                    <a:pt x="9785" y="7108"/>
                    <a:pt x="9065" y="6399"/>
                    <a:pt x="8410" y="5609"/>
                  </a:cubicBezTo>
                  <a:cubicBezTo>
                    <a:pt x="6613" y="3940"/>
                    <a:pt x="5025" y="2084"/>
                    <a:pt x="38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89;p29">
              <a:extLst>
                <a:ext uri="{FF2B5EF4-FFF2-40B4-BE49-F238E27FC236}">
                  <a16:creationId xmlns:a16="http://schemas.microsoft.com/office/drawing/2014/main" id="{33DD1263-1F38-4026-B8ED-EF9D8654E924}"/>
                </a:ext>
              </a:extLst>
            </p:cNvPr>
            <p:cNvSpPr/>
            <p:nvPr/>
          </p:nvSpPr>
          <p:spPr>
            <a:xfrm>
              <a:off x="10200025" y="364950"/>
              <a:ext cx="533000" cy="635825"/>
            </a:xfrm>
            <a:custGeom>
              <a:avLst/>
              <a:gdLst/>
              <a:ahLst/>
              <a:cxnLst/>
              <a:rect l="l" t="t" r="r" b="b"/>
              <a:pathLst>
                <a:path w="21320" h="25433" extrusionOk="0">
                  <a:moveTo>
                    <a:pt x="10079" y="1"/>
                  </a:moveTo>
                  <a:lnTo>
                    <a:pt x="1" y="14978"/>
                  </a:lnTo>
                  <a:lnTo>
                    <a:pt x="10246" y="25433"/>
                  </a:lnTo>
                  <a:lnTo>
                    <a:pt x="21319" y="11193"/>
                  </a:lnTo>
                  <a:lnTo>
                    <a:pt x="10079"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90;p29">
              <a:extLst>
                <a:ext uri="{FF2B5EF4-FFF2-40B4-BE49-F238E27FC236}">
                  <a16:creationId xmlns:a16="http://schemas.microsoft.com/office/drawing/2014/main" id="{2E8BDF3D-CA1A-498D-8929-1C47E4DCEE91}"/>
                </a:ext>
              </a:extLst>
            </p:cNvPr>
            <p:cNvSpPr/>
            <p:nvPr/>
          </p:nvSpPr>
          <p:spPr>
            <a:xfrm>
              <a:off x="10456650" y="645450"/>
              <a:ext cx="554025" cy="442850"/>
            </a:xfrm>
            <a:custGeom>
              <a:avLst/>
              <a:gdLst/>
              <a:ahLst/>
              <a:cxnLst/>
              <a:rect l="l" t="t" r="r" b="b"/>
              <a:pathLst>
                <a:path w="22161" h="17714" extrusionOk="0">
                  <a:moveTo>
                    <a:pt x="11035" y="0"/>
                  </a:moveTo>
                  <a:lnTo>
                    <a:pt x="0" y="14187"/>
                  </a:lnTo>
                  <a:lnTo>
                    <a:pt x="10756" y="17714"/>
                  </a:lnTo>
                  <a:lnTo>
                    <a:pt x="22161" y="3719"/>
                  </a:lnTo>
                  <a:lnTo>
                    <a:pt x="110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91;p29">
              <a:extLst>
                <a:ext uri="{FF2B5EF4-FFF2-40B4-BE49-F238E27FC236}">
                  <a16:creationId xmlns:a16="http://schemas.microsoft.com/office/drawing/2014/main" id="{0BBD0B36-4C7D-4464-9DEB-339F721C1C61}"/>
                </a:ext>
              </a:extLst>
            </p:cNvPr>
            <p:cNvSpPr/>
            <p:nvPr/>
          </p:nvSpPr>
          <p:spPr>
            <a:xfrm>
              <a:off x="10338600" y="518575"/>
              <a:ext cx="136750" cy="192950"/>
            </a:xfrm>
            <a:custGeom>
              <a:avLst/>
              <a:gdLst/>
              <a:ahLst/>
              <a:cxnLst/>
              <a:rect l="l" t="t" r="r" b="b"/>
              <a:pathLst>
                <a:path w="5470" h="7718" extrusionOk="0">
                  <a:moveTo>
                    <a:pt x="1811" y="0"/>
                  </a:moveTo>
                  <a:cubicBezTo>
                    <a:pt x="1660" y="242"/>
                    <a:pt x="1585" y="362"/>
                    <a:pt x="1434" y="601"/>
                  </a:cubicBezTo>
                  <a:cubicBezTo>
                    <a:pt x="2048" y="1231"/>
                    <a:pt x="2352" y="1545"/>
                    <a:pt x="2953" y="2174"/>
                  </a:cubicBezTo>
                  <a:cubicBezTo>
                    <a:pt x="1727" y="4120"/>
                    <a:pt x="1135" y="5095"/>
                    <a:pt x="1" y="7043"/>
                  </a:cubicBezTo>
                  <a:cubicBezTo>
                    <a:pt x="255" y="7311"/>
                    <a:pt x="381" y="7447"/>
                    <a:pt x="633" y="7717"/>
                  </a:cubicBezTo>
                  <a:cubicBezTo>
                    <a:pt x="1772" y="5770"/>
                    <a:pt x="2364" y="4795"/>
                    <a:pt x="3596" y="2847"/>
                  </a:cubicBezTo>
                  <a:cubicBezTo>
                    <a:pt x="4198" y="3480"/>
                    <a:pt x="4495" y="3795"/>
                    <a:pt x="5083" y="4427"/>
                  </a:cubicBezTo>
                  <a:cubicBezTo>
                    <a:pt x="5237" y="4187"/>
                    <a:pt x="5314" y="4067"/>
                    <a:pt x="5469" y="3826"/>
                  </a:cubicBezTo>
                  <a:cubicBezTo>
                    <a:pt x="4038" y="2296"/>
                    <a:pt x="3306" y="1531"/>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92;p29">
              <a:extLst>
                <a:ext uri="{FF2B5EF4-FFF2-40B4-BE49-F238E27FC236}">
                  <a16:creationId xmlns:a16="http://schemas.microsoft.com/office/drawing/2014/main" id="{73A94937-61BC-445A-A4B2-A0B2DA462B8A}"/>
                </a:ext>
              </a:extLst>
            </p:cNvPr>
            <p:cNvSpPr/>
            <p:nvPr/>
          </p:nvSpPr>
          <p:spPr>
            <a:xfrm>
              <a:off x="10436700" y="622500"/>
              <a:ext cx="143200" cy="197325"/>
            </a:xfrm>
            <a:custGeom>
              <a:avLst/>
              <a:gdLst/>
              <a:ahLst/>
              <a:cxnLst/>
              <a:rect l="l" t="t" r="r" b="b"/>
              <a:pathLst>
                <a:path w="5728" h="7893" extrusionOk="0">
                  <a:moveTo>
                    <a:pt x="1852" y="0"/>
                  </a:moveTo>
                  <a:cubicBezTo>
                    <a:pt x="1070" y="2863"/>
                    <a:pt x="701" y="4295"/>
                    <a:pt x="1" y="7156"/>
                  </a:cubicBezTo>
                  <a:cubicBezTo>
                    <a:pt x="264" y="7450"/>
                    <a:pt x="395" y="7597"/>
                    <a:pt x="657" y="7893"/>
                  </a:cubicBezTo>
                  <a:cubicBezTo>
                    <a:pt x="2622" y="6445"/>
                    <a:pt x="3636" y="5720"/>
                    <a:pt x="5728" y="4272"/>
                  </a:cubicBezTo>
                  <a:cubicBezTo>
                    <a:pt x="5476" y="3986"/>
                    <a:pt x="5350" y="3843"/>
                    <a:pt x="5095" y="3559"/>
                  </a:cubicBezTo>
                  <a:cubicBezTo>
                    <a:pt x="4074" y="4290"/>
                    <a:pt x="3572" y="4655"/>
                    <a:pt x="2583" y="5387"/>
                  </a:cubicBezTo>
                  <a:cubicBezTo>
                    <a:pt x="1930" y="5870"/>
                    <a:pt x="1315" y="6346"/>
                    <a:pt x="803" y="6832"/>
                  </a:cubicBezTo>
                  <a:lnTo>
                    <a:pt x="788" y="6818"/>
                  </a:lnTo>
                  <a:cubicBezTo>
                    <a:pt x="1053" y="6039"/>
                    <a:pt x="1288" y="5181"/>
                    <a:pt x="1547" y="4221"/>
                  </a:cubicBezTo>
                  <a:cubicBezTo>
                    <a:pt x="1926" y="2821"/>
                    <a:pt x="2121" y="2121"/>
                    <a:pt x="2521" y="722"/>
                  </a:cubicBezTo>
                  <a:cubicBezTo>
                    <a:pt x="2255" y="433"/>
                    <a:pt x="2121" y="289"/>
                    <a:pt x="1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93;p29">
              <a:extLst>
                <a:ext uri="{FF2B5EF4-FFF2-40B4-BE49-F238E27FC236}">
                  <a16:creationId xmlns:a16="http://schemas.microsoft.com/office/drawing/2014/main" id="{02C497A3-E4BB-4D62-8CF6-B2C975E837EA}"/>
                </a:ext>
              </a:extLst>
            </p:cNvPr>
            <p:cNvSpPr/>
            <p:nvPr/>
          </p:nvSpPr>
          <p:spPr>
            <a:xfrm>
              <a:off x="9931550" y="840900"/>
              <a:ext cx="448250" cy="337050"/>
            </a:xfrm>
            <a:custGeom>
              <a:avLst/>
              <a:gdLst/>
              <a:ahLst/>
              <a:cxnLst/>
              <a:rect l="l" t="t" r="r" b="b"/>
              <a:pathLst>
                <a:path w="17930" h="13482" extrusionOk="0">
                  <a:moveTo>
                    <a:pt x="3459" y="0"/>
                  </a:moveTo>
                  <a:cubicBezTo>
                    <a:pt x="2499" y="0"/>
                    <a:pt x="1557" y="464"/>
                    <a:pt x="983" y="1321"/>
                  </a:cubicBezTo>
                  <a:lnTo>
                    <a:pt x="916" y="1419"/>
                  </a:lnTo>
                  <a:cubicBezTo>
                    <a:pt x="1" y="2785"/>
                    <a:pt x="366" y="4635"/>
                    <a:pt x="1732" y="5550"/>
                  </a:cubicBezTo>
                  <a:lnTo>
                    <a:pt x="12815" y="12976"/>
                  </a:lnTo>
                  <a:cubicBezTo>
                    <a:pt x="13325" y="13318"/>
                    <a:pt x="13901" y="13481"/>
                    <a:pt x="14472" y="13481"/>
                  </a:cubicBezTo>
                  <a:cubicBezTo>
                    <a:pt x="15431" y="13481"/>
                    <a:pt x="16373" y="13018"/>
                    <a:pt x="16948" y="12161"/>
                  </a:cubicBezTo>
                  <a:lnTo>
                    <a:pt x="17013" y="12062"/>
                  </a:lnTo>
                  <a:cubicBezTo>
                    <a:pt x="17929" y="10696"/>
                    <a:pt x="17563" y="8846"/>
                    <a:pt x="16197" y="7931"/>
                  </a:cubicBezTo>
                  <a:lnTo>
                    <a:pt x="5114" y="505"/>
                  </a:lnTo>
                  <a:cubicBezTo>
                    <a:pt x="4605" y="163"/>
                    <a:pt x="4029" y="0"/>
                    <a:pt x="3459"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94;p29">
              <a:extLst>
                <a:ext uri="{FF2B5EF4-FFF2-40B4-BE49-F238E27FC236}">
                  <a16:creationId xmlns:a16="http://schemas.microsoft.com/office/drawing/2014/main" id="{B3DC6DAD-E714-442D-963F-1615290BD2F0}"/>
                </a:ext>
              </a:extLst>
            </p:cNvPr>
            <p:cNvSpPr/>
            <p:nvPr/>
          </p:nvSpPr>
          <p:spPr>
            <a:xfrm>
              <a:off x="9847000" y="967050"/>
              <a:ext cx="425975" cy="322150"/>
            </a:xfrm>
            <a:custGeom>
              <a:avLst/>
              <a:gdLst/>
              <a:ahLst/>
              <a:cxnLst/>
              <a:rect l="l" t="t" r="r" b="b"/>
              <a:pathLst>
                <a:path w="17039" h="12886" extrusionOk="0">
                  <a:moveTo>
                    <a:pt x="3460" y="0"/>
                  </a:moveTo>
                  <a:cubicBezTo>
                    <a:pt x="2500" y="0"/>
                    <a:pt x="1557" y="464"/>
                    <a:pt x="983" y="1322"/>
                  </a:cubicBezTo>
                  <a:lnTo>
                    <a:pt x="916" y="1419"/>
                  </a:lnTo>
                  <a:cubicBezTo>
                    <a:pt x="1" y="2786"/>
                    <a:pt x="366" y="4636"/>
                    <a:pt x="1732" y="5551"/>
                  </a:cubicBezTo>
                  <a:lnTo>
                    <a:pt x="11924" y="12382"/>
                  </a:lnTo>
                  <a:cubicBezTo>
                    <a:pt x="12432" y="12722"/>
                    <a:pt x="13008" y="12885"/>
                    <a:pt x="13578" y="12885"/>
                  </a:cubicBezTo>
                  <a:cubicBezTo>
                    <a:pt x="14539" y="12885"/>
                    <a:pt x="15482" y="12422"/>
                    <a:pt x="16057" y="11564"/>
                  </a:cubicBezTo>
                  <a:lnTo>
                    <a:pt x="16123" y="11466"/>
                  </a:lnTo>
                  <a:cubicBezTo>
                    <a:pt x="17038" y="10100"/>
                    <a:pt x="16672" y="8250"/>
                    <a:pt x="15307" y="7335"/>
                  </a:cubicBezTo>
                  <a:lnTo>
                    <a:pt x="5114" y="504"/>
                  </a:lnTo>
                  <a:cubicBezTo>
                    <a:pt x="4606" y="164"/>
                    <a:pt x="4030" y="0"/>
                    <a:pt x="3460"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95;p29">
              <a:extLst>
                <a:ext uri="{FF2B5EF4-FFF2-40B4-BE49-F238E27FC236}">
                  <a16:creationId xmlns:a16="http://schemas.microsoft.com/office/drawing/2014/main" id="{66CA34C3-74AA-4DBD-B803-209B2E9DD83C}"/>
                </a:ext>
              </a:extLst>
            </p:cNvPr>
            <p:cNvSpPr/>
            <p:nvPr/>
          </p:nvSpPr>
          <p:spPr>
            <a:xfrm>
              <a:off x="10011125" y="722125"/>
              <a:ext cx="485325" cy="361950"/>
            </a:xfrm>
            <a:custGeom>
              <a:avLst/>
              <a:gdLst/>
              <a:ahLst/>
              <a:cxnLst/>
              <a:rect l="l" t="t" r="r" b="b"/>
              <a:pathLst>
                <a:path w="19413" h="14478" extrusionOk="0">
                  <a:moveTo>
                    <a:pt x="3460" y="1"/>
                  </a:moveTo>
                  <a:cubicBezTo>
                    <a:pt x="2500" y="1"/>
                    <a:pt x="1557" y="464"/>
                    <a:pt x="982" y="1321"/>
                  </a:cubicBezTo>
                  <a:lnTo>
                    <a:pt x="917" y="1420"/>
                  </a:lnTo>
                  <a:cubicBezTo>
                    <a:pt x="1" y="2786"/>
                    <a:pt x="365" y="4638"/>
                    <a:pt x="1733" y="5552"/>
                  </a:cubicBezTo>
                  <a:lnTo>
                    <a:pt x="14299" y="13973"/>
                  </a:lnTo>
                  <a:cubicBezTo>
                    <a:pt x="14808" y="14314"/>
                    <a:pt x="15384" y="14477"/>
                    <a:pt x="15954" y="14477"/>
                  </a:cubicBezTo>
                  <a:cubicBezTo>
                    <a:pt x="16914" y="14477"/>
                    <a:pt x="17857" y="14014"/>
                    <a:pt x="18431" y="13157"/>
                  </a:cubicBezTo>
                  <a:lnTo>
                    <a:pt x="18497" y="13058"/>
                  </a:lnTo>
                  <a:cubicBezTo>
                    <a:pt x="19413" y="11692"/>
                    <a:pt x="19048" y="9842"/>
                    <a:pt x="17681" y="8926"/>
                  </a:cubicBezTo>
                  <a:lnTo>
                    <a:pt x="5115" y="505"/>
                  </a:lnTo>
                  <a:cubicBezTo>
                    <a:pt x="4606" y="164"/>
                    <a:pt x="4030" y="1"/>
                    <a:pt x="3460"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96;p29">
              <a:extLst>
                <a:ext uri="{FF2B5EF4-FFF2-40B4-BE49-F238E27FC236}">
                  <a16:creationId xmlns:a16="http://schemas.microsoft.com/office/drawing/2014/main" id="{E20D8ACE-282E-4BAC-B9AB-3AA6C52404AE}"/>
                </a:ext>
              </a:extLst>
            </p:cNvPr>
            <p:cNvSpPr/>
            <p:nvPr/>
          </p:nvSpPr>
          <p:spPr>
            <a:xfrm>
              <a:off x="10090725" y="603375"/>
              <a:ext cx="470475" cy="352000"/>
            </a:xfrm>
            <a:custGeom>
              <a:avLst/>
              <a:gdLst/>
              <a:ahLst/>
              <a:cxnLst/>
              <a:rect l="l" t="t" r="r" b="b"/>
              <a:pathLst>
                <a:path w="18819" h="14080" extrusionOk="0">
                  <a:moveTo>
                    <a:pt x="3458" y="1"/>
                  </a:moveTo>
                  <a:cubicBezTo>
                    <a:pt x="2499" y="1"/>
                    <a:pt x="1556" y="464"/>
                    <a:pt x="982" y="1321"/>
                  </a:cubicBezTo>
                  <a:lnTo>
                    <a:pt x="916" y="1420"/>
                  </a:lnTo>
                  <a:cubicBezTo>
                    <a:pt x="0" y="2787"/>
                    <a:pt x="365" y="4637"/>
                    <a:pt x="1732" y="5553"/>
                  </a:cubicBezTo>
                  <a:lnTo>
                    <a:pt x="13705" y="13576"/>
                  </a:lnTo>
                  <a:cubicBezTo>
                    <a:pt x="14214" y="13917"/>
                    <a:pt x="14790" y="14080"/>
                    <a:pt x="15360" y="14080"/>
                  </a:cubicBezTo>
                  <a:cubicBezTo>
                    <a:pt x="16320" y="14080"/>
                    <a:pt x="17262" y="13617"/>
                    <a:pt x="17837" y="12760"/>
                  </a:cubicBezTo>
                  <a:lnTo>
                    <a:pt x="17903" y="12661"/>
                  </a:lnTo>
                  <a:cubicBezTo>
                    <a:pt x="18819" y="11294"/>
                    <a:pt x="18454" y="9444"/>
                    <a:pt x="17087" y="8529"/>
                  </a:cubicBezTo>
                  <a:lnTo>
                    <a:pt x="5114" y="505"/>
                  </a:lnTo>
                  <a:cubicBezTo>
                    <a:pt x="4605" y="164"/>
                    <a:pt x="4028" y="1"/>
                    <a:pt x="3458"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9469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1711540" y="1523898"/>
            <a:ext cx="5720920" cy="1370700"/>
          </a:xfrm>
          <a:prstGeom prst="rect">
            <a:avLst/>
          </a:prstGeom>
          <a:noFill/>
          <a:ln>
            <a:noFill/>
          </a:ln>
        </p:spPr>
        <p:txBody>
          <a:bodyPr spcFirstLastPara="1" wrap="square" lIns="91425" tIns="91425" rIns="91425" bIns="91425" anchor="t" anchorCtr="0">
            <a:noAutofit/>
          </a:bodyPr>
          <a:lstStyle/>
          <a:p>
            <a:pPr algn="ctr"/>
            <a:r>
              <a:rPr lang="fr-FR" dirty="0">
                <a:solidFill>
                  <a:schemeClr val="lt2"/>
                </a:solidFill>
                <a:latin typeface="DM Sans"/>
                <a:ea typeface="DM Sans"/>
                <a:cs typeface="DM Sans"/>
                <a:sym typeface="DM Sans"/>
              </a:rPr>
              <a:t>Une entreprise fait appel à nous, pour déterminer les facteurs ayant le plus d'influence sur ce taux de turn-over et lui proposer des modèles afin d'avoir des pistes d'amélioration pour donner à leurs employés l'envie de rester.</a:t>
            </a:r>
          </a:p>
          <a:p>
            <a:pPr marL="0" lvl="0" indent="0" rtl="0">
              <a:spcBef>
                <a:spcPts val="0"/>
              </a:spcBef>
              <a:spcAft>
                <a:spcPts val="0"/>
              </a:spcAft>
              <a:buNone/>
            </a:pPr>
            <a:endParaRPr lang="fr-FR" dirty="0">
              <a:solidFill>
                <a:schemeClr val="lt2"/>
              </a:solidFill>
              <a:latin typeface="DM Sans"/>
              <a:ea typeface="DM Sans"/>
              <a:cs typeface="DM Sans"/>
              <a:sym typeface="DM Sans"/>
            </a:endParaRPr>
          </a:p>
        </p:txBody>
      </p:sp>
      <p:pic>
        <p:nvPicPr>
          <p:cNvPr id="1026" name="Picture 2" descr="Comment lutter contre le turn-over en entreprise ...">
            <a:extLst>
              <a:ext uri="{FF2B5EF4-FFF2-40B4-BE49-F238E27FC236}">
                <a16:creationId xmlns:a16="http://schemas.microsoft.com/office/drawing/2014/main" id="{CD4D8CBE-149C-4D1D-95E5-34187EC66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6530" y="3517790"/>
            <a:ext cx="2418494" cy="162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17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Somaire</a:t>
            </a:r>
            <a:endParaRPr dirty="0"/>
          </a:p>
        </p:txBody>
      </p:sp>
      <p:sp>
        <p:nvSpPr>
          <p:cNvPr id="333" name="Google Shape;333;p29"/>
          <p:cNvSpPr txBox="1">
            <a:spLocks noGrp="1"/>
          </p:cNvSpPr>
          <p:nvPr>
            <p:ph type="title" idx="2"/>
          </p:nvPr>
        </p:nvSpPr>
        <p:spPr>
          <a:xfrm>
            <a:off x="5519775" y="474207"/>
            <a:ext cx="2774400" cy="42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L’analyse de données</a:t>
            </a:r>
            <a:endParaRPr dirty="0"/>
          </a:p>
        </p:txBody>
      </p:sp>
      <p:sp>
        <p:nvSpPr>
          <p:cNvPr id="334" name="Google Shape;334;p29"/>
          <p:cNvSpPr txBox="1">
            <a:spLocks noGrp="1"/>
          </p:cNvSpPr>
          <p:nvPr>
            <p:ph type="subTitle" idx="1"/>
          </p:nvPr>
        </p:nvSpPr>
        <p:spPr>
          <a:xfrm>
            <a:off x="5519775" y="770597"/>
            <a:ext cx="277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Données fournies, Fichiers CSV, Gestion, Tri</a:t>
            </a:r>
            <a:endParaRPr dirty="0"/>
          </a:p>
        </p:txBody>
      </p:sp>
      <p:sp>
        <p:nvSpPr>
          <p:cNvPr id="335" name="Google Shape;335;p29"/>
          <p:cNvSpPr txBox="1">
            <a:spLocks noGrp="1"/>
          </p:cNvSpPr>
          <p:nvPr>
            <p:ph type="title" idx="3"/>
          </p:nvPr>
        </p:nvSpPr>
        <p:spPr>
          <a:xfrm>
            <a:off x="4086400" y="627132"/>
            <a:ext cx="1281000" cy="61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36" name="Google Shape;336;p29"/>
          <p:cNvSpPr txBox="1">
            <a:spLocks noGrp="1"/>
          </p:cNvSpPr>
          <p:nvPr>
            <p:ph type="title" idx="4"/>
          </p:nvPr>
        </p:nvSpPr>
        <p:spPr>
          <a:xfrm>
            <a:off x="5519775" y="1545571"/>
            <a:ext cx="2774400" cy="42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modèles de données</a:t>
            </a:r>
            <a:endParaRPr dirty="0"/>
          </a:p>
        </p:txBody>
      </p:sp>
      <p:sp>
        <p:nvSpPr>
          <p:cNvPr id="337" name="Google Shape;337;p29"/>
          <p:cNvSpPr txBox="1">
            <a:spLocks noGrp="1"/>
          </p:cNvSpPr>
          <p:nvPr>
            <p:ph type="subTitle" idx="5"/>
          </p:nvPr>
        </p:nvSpPr>
        <p:spPr>
          <a:xfrm>
            <a:off x="5519775" y="1841961"/>
            <a:ext cx="277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Prédiction, F-1, Précision, Matrices, Rappel</a:t>
            </a:r>
            <a:endParaRPr dirty="0"/>
          </a:p>
          <a:p>
            <a:pPr marL="0" lvl="0" indent="0" algn="l" rtl="0">
              <a:spcBef>
                <a:spcPts val="0"/>
              </a:spcBef>
              <a:spcAft>
                <a:spcPts val="0"/>
              </a:spcAft>
              <a:buNone/>
            </a:pPr>
            <a:endParaRPr dirty="0"/>
          </a:p>
        </p:txBody>
      </p:sp>
      <p:sp>
        <p:nvSpPr>
          <p:cNvPr id="338" name="Google Shape;338;p29"/>
          <p:cNvSpPr txBox="1">
            <a:spLocks noGrp="1"/>
          </p:cNvSpPr>
          <p:nvPr>
            <p:ph type="title" idx="6"/>
          </p:nvPr>
        </p:nvSpPr>
        <p:spPr>
          <a:xfrm>
            <a:off x="4086400" y="1698496"/>
            <a:ext cx="1281000" cy="61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339" name="Google Shape;339;p29"/>
          <p:cNvSpPr txBox="1">
            <a:spLocks noGrp="1"/>
          </p:cNvSpPr>
          <p:nvPr>
            <p:ph type="title" idx="7"/>
          </p:nvPr>
        </p:nvSpPr>
        <p:spPr>
          <a:xfrm>
            <a:off x="5519775" y="2616934"/>
            <a:ext cx="2774400" cy="42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 solution proposée</a:t>
            </a:r>
            <a:endParaRPr dirty="0"/>
          </a:p>
        </p:txBody>
      </p:sp>
      <p:sp>
        <p:nvSpPr>
          <p:cNvPr id="340" name="Google Shape;340;p29"/>
          <p:cNvSpPr txBox="1">
            <a:spLocks noGrp="1"/>
          </p:cNvSpPr>
          <p:nvPr>
            <p:ph type="subTitle" idx="8"/>
          </p:nvPr>
        </p:nvSpPr>
        <p:spPr>
          <a:xfrm>
            <a:off x="5519775" y="2913325"/>
            <a:ext cx="277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Résultat, Hypothèse</a:t>
            </a:r>
            <a:endParaRPr dirty="0"/>
          </a:p>
          <a:p>
            <a:pPr marL="0" lvl="0" indent="0" algn="l" rtl="0">
              <a:spcBef>
                <a:spcPts val="0"/>
              </a:spcBef>
              <a:spcAft>
                <a:spcPts val="0"/>
              </a:spcAft>
              <a:buNone/>
            </a:pPr>
            <a:endParaRPr dirty="0"/>
          </a:p>
        </p:txBody>
      </p:sp>
      <p:sp>
        <p:nvSpPr>
          <p:cNvPr id="341" name="Google Shape;341;p29"/>
          <p:cNvSpPr txBox="1">
            <a:spLocks noGrp="1"/>
          </p:cNvSpPr>
          <p:nvPr>
            <p:ph type="title" idx="9"/>
          </p:nvPr>
        </p:nvSpPr>
        <p:spPr>
          <a:xfrm>
            <a:off x="4086400" y="2769859"/>
            <a:ext cx="1281000" cy="61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342" name="Google Shape;342;p29"/>
          <p:cNvSpPr txBox="1">
            <a:spLocks noGrp="1"/>
          </p:cNvSpPr>
          <p:nvPr>
            <p:ph type="title" idx="13"/>
          </p:nvPr>
        </p:nvSpPr>
        <p:spPr>
          <a:xfrm>
            <a:off x="5519775" y="3688298"/>
            <a:ext cx="2774400" cy="42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L’éthique</a:t>
            </a:r>
            <a:endParaRPr dirty="0"/>
          </a:p>
        </p:txBody>
      </p:sp>
      <p:sp>
        <p:nvSpPr>
          <p:cNvPr id="343" name="Google Shape;343;p29"/>
          <p:cNvSpPr txBox="1">
            <a:spLocks noGrp="1"/>
          </p:cNvSpPr>
          <p:nvPr>
            <p:ph type="subTitle" idx="14"/>
          </p:nvPr>
        </p:nvSpPr>
        <p:spPr>
          <a:xfrm>
            <a:off x="5519775" y="3984689"/>
            <a:ext cx="277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Nos choix, l’ALTIA</a:t>
            </a:r>
            <a:endParaRPr dirty="0"/>
          </a:p>
        </p:txBody>
      </p:sp>
      <p:sp>
        <p:nvSpPr>
          <p:cNvPr id="344" name="Google Shape;344;p29"/>
          <p:cNvSpPr txBox="1">
            <a:spLocks noGrp="1"/>
          </p:cNvSpPr>
          <p:nvPr>
            <p:ph type="title" idx="15"/>
          </p:nvPr>
        </p:nvSpPr>
        <p:spPr>
          <a:xfrm>
            <a:off x="4086400" y="3841223"/>
            <a:ext cx="1281000" cy="612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grpSp>
        <p:nvGrpSpPr>
          <p:cNvPr id="345" name="Google Shape;345;p29"/>
          <p:cNvGrpSpPr/>
          <p:nvPr/>
        </p:nvGrpSpPr>
        <p:grpSpPr>
          <a:xfrm>
            <a:off x="462000" y="3039300"/>
            <a:ext cx="2064575" cy="2856350"/>
            <a:chOff x="9251500" y="1205025"/>
            <a:chExt cx="2064575" cy="2856350"/>
          </a:xfrm>
        </p:grpSpPr>
        <p:sp>
          <p:nvSpPr>
            <p:cNvPr id="346" name="Google Shape;346;p29"/>
            <p:cNvSpPr/>
            <p:nvPr/>
          </p:nvSpPr>
          <p:spPr>
            <a:xfrm>
              <a:off x="10237300" y="1784700"/>
              <a:ext cx="886550" cy="812575"/>
            </a:xfrm>
            <a:custGeom>
              <a:avLst/>
              <a:gdLst/>
              <a:ahLst/>
              <a:cxnLst/>
              <a:rect l="l" t="t" r="r" b="b"/>
              <a:pathLst>
                <a:path w="35462" h="32503" extrusionOk="0">
                  <a:moveTo>
                    <a:pt x="17695" y="0"/>
                  </a:moveTo>
                  <a:cubicBezTo>
                    <a:pt x="16230" y="0"/>
                    <a:pt x="14820" y="457"/>
                    <a:pt x="13606" y="1622"/>
                  </a:cubicBezTo>
                  <a:cubicBezTo>
                    <a:pt x="4663" y="10208"/>
                    <a:pt x="6953" y="15726"/>
                    <a:pt x="6953" y="15726"/>
                  </a:cubicBezTo>
                  <a:lnTo>
                    <a:pt x="0" y="22592"/>
                  </a:lnTo>
                  <a:lnTo>
                    <a:pt x="10963" y="32503"/>
                  </a:lnTo>
                  <a:cubicBezTo>
                    <a:pt x="10963" y="32503"/>
                    <a:pt x="16922" y="26667"/>
                    <a:pt x="18919" y="25283"/>
                  </a:cubicBezTo>
                  <a:cubicBezTo>
                    <a:pt x="20915" y="23899"/>
                    <a:pt x="26792" y="20464"/>
                    <a:pt x="32250" y="14309"/>
                  </a:cubicBezTo>
                  <a:cubicBezTo>
                    <a:pt x="33380" y="13034"/>
                    <a:pt x="34454" y="11835"/>
                    <a:pt x="35461" y="10703"/>
                  </a:cubicBezTo>
                  <a:lnTo>
                    <a:pt x="29830" y="5272"/>
                  </a:lnTo>
                  <a:cubicBezTo>
                    <a:pt x="29352" y="5740"/>
                    <a:pt x="29059" y="6018"/>
                    <a:pt x="29059" y="6018"/>
                  </a:cubicBezTo>
                  <a:cubicBezTo>
                    <a:pt x="29059" y="6018"/>
                    <a:pt x="23014" y="0"/>
                    <a:pt x="17695" y="0"/>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10158875" y="2329075"/>
              <a:ext cx="358150" cy="352225"/>
            </a:xfrm>
            <a:custGeom>
              <a:avLst/>
              <a:gdLst/>
              <a:ahLst/>
              <a:cxnLst/>
              <a:rect l="l" t="t" r="r" b="b"/>
              <a:pathLst>
                <a:path w="14326" h="14089" extrusionOk="0">
                  <a:moveTo>
                    <a:pt x="2979" y="0"/>
                  </a:moveTo>
                  <a:cubicBezTo>
                    <a:pt x="2979" y="0"/>
                    <a:pt x="1883" y="1139"/>
                    <a:pt x="0" y="3087"/>
                  </a:cubicBezTo>
                  <a:lnTo>
                    <a:pt x="11408" y="14088"/>
                  </a:lnTo>
                  <a:lnTo>
                    <a:pt x="14326" y="10947"/>
                  </a:lnTo>
                  <a:lnTo>
                    <a:pt x="29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9251500" y="2395300"/>
              <a:ext cx="1217575" cy="1666075"/>
            </a:xfrm>
            <a:custGeom>
              <a:avLst/>
              <a:gdLst/>
              <a:ahLst/>
              <a:cxnLst/>
              <a:rect l="l" t="t" r="r" b="b"/>
              <a:pathLst>
                <a:path w="48703" h="66643" extrusionOk="0">
                  <a:moveTo>
                    <a:pt x="35843" y="1"/>
                  </a:moveTo>
                  <a:cubicBezTo>
                    <a:pt x="35843" y="1"/>
                    <a:pt x="18439" y="17537"/>
                    <a:pt x="0" y="35976"/>
                  </a:cubicBezTo>
                  <a:lnTo>
                    <a:pt x="0" y="66643"/>
                  </a:lnTo>
                  <a:lnTo>
                    <a:pt x="48703" y="12406"/>
                  </a:lnTo>
                  <a:lnTo>
                    <a:pt x="47703" y="11439"/>
                  </a:lnTo>
                  <a:lnTo>
                    <a:pt x="36295" y="436"/>
                  </a:lnTo>
                  <a:lnTo>
                    <a:pt x="358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10748050" y="1685625"/>
              <a:ext cx="541625" cy="607825"/>
            </a:xfrm>
            <a:custGeom>
              <a:avLst/>
              <a:gdLst/>
              <a:ahLst/>
              <a:cxnLst/>
              <a:rect l="l" t="t" r="r" b="b"/>
              <a:pathLst>
                <a:path w="21665" h="24313" extrusionOk="0">
                  <a:moveTo>
                    <a:pt x="17883" y="0"/>
                  </a:moveTo>
                  <a:cubicBezTo>
                    <a:pt x="16417" y="0"/>
                    <a:pt x="15040" y="1001"/>
                    <a:pt x="14457" y="2466"/>
                  </a:cubicBezTo>
                  <a:cubicBezTo>
                    <a:pt x="11399" y="8915"/>
                    <a:pt x="7807" y="13452"/>
                    <a:pt x="2196" y="17917"/>
                  </a:cubicBezTo>
                  <a:cubicBezTo>
                    <a:pt x="643" y="18997"/>
                    <a:pt x="1" y="21038"/>
                    <a:pt x="893" y="22644"/>
                  </a:cubicBezTo>
                  <a:lnTo>
                    <a:pt x="991" y="22820"/>
                  </a:lnTo>
                  <a:cubicBezTo>
                    <a:pt x="1523" y="23778"/>
                    <a:pt x="2578" y="24313"/>
                    <a:pt x="3738" y="24313"/>
                  </a:cubicBezTo>
                  <a:cubicBezTo>
                    <a:pt x="4523" y="24313"/>
                    <a:pt x="5357" y="24068"/>
                    <a:pt x="6110" y="23543"/>
                  </a:cubicBezTo>
                  <a:cubicBezTo>
                    <a:pt x="12809" y="18322"/>
                    <a:pt x="17250" y="12738"/>
                    <a:pt x="20826" y="5001"/>
                  </a:cubicBezTo>
                  <a:cubicBezTo>
                    <a:pt x="21665" y="2889"/>
                    <a:pt x="20726" y="684"/>
                    <a:pt x="18959" y="179"/>
                  </a:cubicBezTo>
                  <a:lnTo>
                    <a:pt x="18765" y="124"/>
                  </a:lnTo>
                  <a:cubicBezTo>
                    <a:pt x="18471" y="40"/>
                    <a:pt x="18175" y="0"/>
                    <a:pt x="17883" y="0"/>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10436750" y="1205025"/>
              <a:ext cx="879325" cy="997700"/>
            </a:xfrm>
            <a:custGeom>
              <a:avLst/>
              <a:gdLst/>
              <a:ahLst/>
              <a:cxnLst/>
              <a:rect l="l" t="t" r="r" b="b"/>
              <a:pathLst>
                <a:path w="35173" h="39908" extrusionOk="0">
                  <a:moveTo>
                    <a:pt x="21068" y="0"/>
                  </a:moveTo>
                  <a:cubicBezTo>
                    <a:pt x="19773" y="0"/>
                    <a:pt x="18505" y="640"/>
                    <a:pt x="17754" y="1812"/>
                  </a:cubicBezTo>
                  <a:lnTo>
                    <a:pt x="1171" y="27683"/>
                  </a:lnTo>
                  <a:cubicBezTo>
                    <a:pt x="0" y="29512"/>
                    <a:pt x="532" y="31944"/>
                    <a:pt x="2359" y="33115"/>
                  </a:cubicBezTo>
                  <a:lnTo>
                    <a:pt x="11986" y="39285"/>
                  </a:lnTo>
                  <a:cubicBezTo>
                    <a:pt x="12643" y="39706"/>
                    <a:pt x="13378" y="39907"/>
                    <a:pt x="14104" y="39907"/>
                  </a:cubicBezTo>
                  <a:cubicBezTo>
                    <a:pt x="15400" y="39907"/>
                    <a:pt x="16667" y="39268"/>
                    <a:pt x="17418" y="38097"/>
                  </a:cubicBezTo>
                  <a:lnTo>
                    <a:pt x="34001" y="12223"/>
                  </a:lnTo>
                  <a:cubicBezTo>
                    <a:pt x="35172" y="10396"/>
                    <a:pt x="34640" y="7964"/>
                    <a:pt x="32813" y="6793"/>
                  </a:cubicBezTo>
                  <a:lnTo>
                    <a:pt x="23184" y="622"/>
                  </a:lnTo>
                  <a:cubicBezTo>
                    <a:pt x="22528" y="201"/>
                    <a:pt x="21794" y="0"/>
                    <a:pt x="21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10781650" y="1307125"/>
              <a:ext cx="454225" cy="397500"/>
            </a:xfrm>
            <a:custGeom>
              <a:avLst/>
              <a:gdLst/>
              <a:ahLst/>
              <a:cxnLst/>
              <a:rect l="l" t="t" r="r" b="b"/>
              <a:pathLst>
                <a:path w="18169" h="15900" extrusionOk="0">
                  <a:moveTo>
                    <a:pt x="4630" y="1"/>
                  </a:moveTo>
                  <a:lnTo>
                    <a:pt x="1" y="7221"/>
                  </a:lnTo>
                  <a:lnTo>
                    <a:pt x="13540" y="15899"/>
                  </a:lnTo>
                  <a:lnTo>
                    <a:pt x="18168" y="8678"/>
                  </a:lnTo>
                  <a:lnTo>
                    <a:pt x="4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10719500" y="1534500"/>
              <a:ext cx="121400" cy="110200"/>
            </a:xfrm>
            <a:custGeom>
              <a:avLst/>
              <a:gdLst/>
              <a:ahLst/>
              <a:cxnLst/>
              <a:rect l="l" t="t" r="r" b="b"/>
              <a:pathLst>
                <a:path w="4856" h="4408" extrusionOk="0">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rgbClr val="424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10719500" y="1534500"/>
              <a:ext cx="121400" cy="110200"/>
            </a:xfrm>
            <a:custGeom>
              <a:avLst/>
              <a:gdLst/>
              <a:ahLst/>
              <a:cxnLst/>
              <a:rect l="l" t="t" r="r" b="b"/>
              <a:pathLst>
                <a:path w="4856" h="4408" extrusionOk="0">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10754325" y="1567250"/>
              <a:ext cx="49250" cy="44675"/>
            </a:xfrm>
            <a:custGeom>
              <a:avLst/>
              <a:gdLst/>
              <a:ahLst/>
              <a:cxnLst/>
              <a:rect l="l" t="t" r="r" b="b"/>
              <a:pathLst>
                <a:path w="1970" h="1787" extrusionOk="0">
                  <a:moveTo>
                    <a:pt x="950" y="0"/>
                  </a:moveTo>
                  <a:cubicBezTo>
                    <a:pt x="772" y="0"/>
                    <a:pt x="593" y="54"/>
                    <a:pt x="440" y="160"/>
                  </a:cubicBezTo>
                  <a:cubicBezTo>
                    <a:pt x="143" y="367"/>
                    <a:pt x="0" y="732"/>
                    <a:pt x="78" y="1084"/>
                  </a:cubicBezTo>
                  <a:cubicBezTo>
                    <a:pt x="154" y="1437"/>
                    <a:pt x="437" y="1709"/>
                    <a:pt x="792" y="1773"/>
                  </a:cubicBezTo>
                  <a:cubicBezTo>
                    <a:pt x="845" y="1782"/>
                    <a:pt x="898" y="1787"/>
                    <a:pt x="950" y="1787"/>
                  </a:cubicBezTo>
                  <a:cubicBezTo>
                    <a:pt x="1252" y="1787"/>
                    <a:pt x="1537" y="1634"/>
                    <a:pt x="1703" y="1375"/>
                  </a:cubicBezTo>
                  <a:cubicBezTo>
                    <a:pt x="1969" y="961"/>
                    <a:pt x="1848" y="408"/>
                    <a:pt x="1433" y="142"/>
                  </a:cubicBezTo>
                  <a:cubicBezTo>
                    <a:pt x="1286" y="47"/>
                    <a:pt x="1118" y="0"/>
                    <a:pt x="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10960200" y="1688750"/>
              <a:ext cx="121425" cy="110200"/>
            </a:xfrm>
            <a:custGeom>
              <a:avLst/>
              <a:gdLst/>
              <a:ahLst/>
              <a:cxnLst/>
              <a:rect l="l" t="t" r="r" b="b"/>
              <a:pathLst>
                <a:path w="4857" h="4408" extrusionOk="0">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rgbClr val="424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10960200" y="1688750"/>
              <a:ext cx="121425" cy="110200"/>
            </a:xfrm>
            <a:custGeom>
              <a:avLst/>
              <a:gdLst/>
              <a:ahLst/>
              <a:cxnLst/>
              <a:rect l="l" t="t" r="r" b="b"/>
              <a:pathLst>
                <a:path w="4857" h="4408" extrusionOk="0">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10995025" y="1721500"/>
              <a:ext cx="49250" cy="44675"/>
            </a:xfrm>
            <a:custGeom>
              <a:avLst/>
              <a:gdLst/>
              <a:ahLst/>
              <a:cxnLst/>
              <a:rect l="l" t="t" r="r" b="b"/>
              <a:pathLst>
                <a:path w="1970" h="1787" extrusionOk="0">
                  <a:moveTo>
                    <a:pt x="950" y="0"/>
                  </a:moveTo>
                  <a:cubicBezTo>
                    <a:pt x="772" y="0"/>
                    <a:pt x="594" y="54"/>
                    <a:pt x="440" y="160"/>
                  </a:cubicBezTo>
                  <a:cubicBezTo>
                    <a:pt x="143" y="367"/>
                    <a:pt x="1" y="732"/>
                    <a:pt x="78" y="1084"/>
                  </a:cubicBezTo>
                  <a:cubicBezTo>
                    <a:pt x="155" y="1437"/>
                    <a:pt x="438" y="1709"/>
                    <a:pt x="793" y="1773"/>
                  </a:cubicBezTo>
                  <a:cubicBezTo>
                    <a:pt x="845" y="1782"/>
                    <a:pt x="898" y="1787"/>
                    <a:pt x="951" y="1787"/>
                  </a:cubicBezTo>
                  <a:cubicBezTo>
                    <a:pt x="1251" y="1787"/>
                    <a:pt x="1536" y="1635"/>
                    <a:pt x="1702" y="1376"/>
                  </a:cubicBezTo>
                  <a:cubicBezTo>
                    <a:pt x="1969" y="961"/>
                    <a:pt x="1848" y="408"/>
                    <a:pt x="1432" y="142"/>
                  </a:cubicBezTo>
                  <a:cubicBezTo>
                    <a:pt x="1285" y="47"/>
                    <a:pt x="1117" y="0"/>
                    <a:pt x="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10878225" y="1619300"/>
              <a:ext cx="63825" cy="52400"/>
            </a:xfrm>
            <a:custGeom>
              <a:avLst/>
              <a:gdLst/>
              <a:ahLst/>
              <a:cxnLst/>
              <a:rect l="l" t="t" r="r" b="b"/>
              <a:pathLst>
                <a:path w="2553" h="2096" extrusionOk="0">
                  <a:moveTo>
                    <a:pt x="2094" y="0"/>
                  </a:moveTo>
                  <a:lnTo>
                    <a:pt x="1" y="459"/>
                  </a:lnTo>
                  <a:lnTo>
                    <a:pt x="2552" y="2095"/>
                  </a:lnTo>
                  <a:lnTo>
                    <a:pt x="20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10854100" y="1668350"/>
              <a:ext cx="63875" cy="52400"/>
            </a:xfrm>
            <a:custGeom>
              <a:avLst/>
              <a:gdLst/>
              <a:ahLst/>
              <a:cxnLst/>
              <a:rect l="l" t="t" r="r" b="b"/>
              <a:pathLst>
                <a:path w="2555" h="2096" extrusionOk="0">
                  <a:moveTo>
                    <a:pt x="1" y="0"/>
                  </a:moveTo>
                  <a:lnTo>
                    <a:pt x="459" y="2095"/>
                  </a:lnTo>
                  <a:lnTo>
                    <a:pt x="2554" y="163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10372125" y="1765750"/>
              <a:ext cx="428400" cy="361300"/>
            </a:xfrm>
            <a:custGeom>
              <a:avLst/>
              <a:gdLst/>
              <a:ahLst/>
              <a:cxnLst/>
              <a:rect l="l" t="t" r="r" b="b"/>
              <a:pathLst>
                <a:path w="17136" h="14452" extrusionOk="0">
                  <a:moveTo>
                    <a:pt x="3426" y="0"/>
                  </a:moveTo>
                  <a:cubicBezTo>
                    <a:pt x="2559" y="0"/>
                    <a:pt x="1699" y="377"/>
                    <a:pt x="1111" y="1103"/>
                  </a:cubicBezTo>
                  <a:lnTo>
                    <a:pt x="1036" y="1195"/>
                  </a:lnTo>
                  <a:cubicBezTo>
                    <a:pt x="1" y="2472"/>
                    <a:pt x="196" y="4348"/>
                    <a:pt x="1475" y="5385"/>
                  </a:cubicBezTo>
                  <a:lnTo>
                    <a:pt x="11836" y="13786"/>
                  </a:lnTo>
                  <a:cubicBezTo>
                    <a:pt x="12387" y="14234"/>
                    <a:pt x="13051" y="14451"/>
                    <a:pt x="13710" y="14451"/>
                  </a:cubicBezTo>
                  <a:cubicBezTo>
                    <a:pt x="14576" y="14451"/>
                    <a:pt x="15436" y="14075"/>
                    <a:pt x="16024" y="13349"/>
                  </a:cubicBezTo>
                  <a:lnTo>
                    <a:pt x="16099" y="13257"/>
                  </a:lnTo>
                  <a:cubicBezTo>
                    <a:pt x="17136" y="11979"/>
                    <a:pt x="16939" y="10103"/>
                    <a:pt x="15662" y="9068"/>
                  </a:cubicBezTo>
                  <a:lnTo>
                    <a:pt x="5301" y="666"/>
                  </a:lnTo>
                  <a:cubicBezTo>
                    <a:pt x="4749" y="218"/>
                    <a:pt x="4085" y="0"/>
                    <a:pt x="3426"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10276450" y="1883725"/>
              <a:ext cx="407600" cy="344425"/>
            </a:xfrm>
            <a:custGeom>
              <a:avLst/>
              <a:gdLst/>
              <a:ahLst/>
              <a:cxnLst/>
              <a:rect l="l" t="t" r="r" b="b"/>
              <a:pathLst>
                <a:path w="16304" h="13777" extrusionOk="0">
                  <a:moveTo>
                    <a:pt x="3425" y="1"/>
                  </a:moveTo>
                  <a:cubicBezTo>
                    <a:pt x="2558" y="1"/>
                    <a:pt x="1699" y="378"/>
                    <a:pt x="1111" y="1104"/>
                  </a:cubicBezTo>
                  <a:lnTo>
                    <a:pt x="1036" y="1196"/>
                  </a:lnTo>
                  <a:cubicBezTo>
                    <a:pt x="0" y="2473"/>
                    <a:pt x="195" y="4349"/>
                    <a:pt x="1474" y="5384"/>
                  </a:cubicBezTo>
                  <a:lnTo>
                    <a:pt x="11003" y="13111"/>
                  </a:lnTo>
                  <a:cubicBezTo>
                    <a:pt x="11555" y="13559"/>
                    <a:pt x="12218" y="13776"/>
                    <a:pt x="12878" y="13776"/>
                  </a:cubicBezTo>
                  <a:cubicBezTo>
                    <a:pt x="13744" y="13776"/>
                    <a:pt x="14604" y="13400"/>
                    <a:pt x="15193" y="12674"/>
                  </a:cubicBezTo>
                  <a:lnTo>
                    <a:pt x="15267" y="12581"/>
                  </a:lnTo>
                  <a:cubicBezTo>
                    <a:pt x="16303" y="11304"/>
                    <a:pt x="16107" y="9428"/>
                    <a:pt x="14829" y="8393"/>
                  </a:cubicBezTo>
                  <a:lnTo>
                    <a:pt x="5300" y="666"/>
                  </a:lnTo>
                  <a:cubicBezTo>
                    <a:pt x="4748" y="218"/>
                    <a:pt x="4085" y="1"/>
                    <a:pt x="3425"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10462125" y="1654725"/>
              <a:ext cx="463125" cy="389425"/>
            </a:xfrm>
            <a:custGeom>
              <a:avLst/>
              <a:gdLst/>
              <a:ahLst/>
              <a:cxnLst/>
              <a:rect l="l" t="t" r="r" b="b"/>
              <a:pathLst>
                <a:path w="18525" h="15577" extrusionOk="0">
                  <a:moveTo>
                    <a:pt x="3426" y="1"/>
                  </a:moveTo>
                  <a:cubicBezTo>
                    <a:pt x="2560" y="1"/>
                    <a:pt x="1701" y="377"/>
                    <a:pt x="1112" y="1103"/>
                  </a:cubicBezTo>
                  <a:lnTo>
                    <a:pt x="1037" y="1195"/>
                  </a:lnTo>
                  <a:cubicBezTo>
                    <a:pt x="1" y="2473"/>
                    <a:pt x="197" y="4349"/>
                    <a:pt x="1474" y="5384"/>
                  </a:cubicBezTo>
                  <a:lnTo>
                    <a:pt x="13224" y="14912"/>
                  </a:lnTo>
                  <a:cubicBezTo>
                    <a:pt x="13776" y="15359"/>
                    <a:pt x="14439" y="15577"/>
                    <a:pt x="15099" y="15577"/>
                  </a:cubicBezTo>
                  <a:cubicBezTo>
                    <a:pt x="15965" y="15577"/>
                    <a:pt x="16825" y="15200"/>
                    <a:pt x="17414" y="14475"/>
                  </a:cubicBezTo>
                  <a:lnTo>
                    <a:pt x="17488" y="14383"/>
                  </a:lnTo>
                  <a:cubicBezTo>
                    <a:pt x="18524" y="13106"/>
                    <a:pt x="18328" y="11230"/>
                    <a:pt x="17051" y="10193"/>
                  </a:cubicBezTo>
                  <a:lnTo>
                    <a:pt x="5301" y="666"/>
                  </a:lnTo>
                  <a:cubicBezTo>
                    <a:pt x="4749" y="218"/>
                    <a:pt x="4086" y="1"/>
                    <a:pt x="3426"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10552150" y="1543700"/>
              <a:ext cx="449225" cy="378175"/>
            </a:xfrm>
            <a:custGeom>
              <a:avLst/>
              <a:gdLst/>
              <a:ahLst/>
              <a:cxnLst/>
              <a:rect l="l" t="t" r="r" b="b"/>
              <a:pathLst>
                <a:path w="17969" h="15127" extrusionOk="0">
                  <a:moveTo>
                    <a:pt x="3427" y="0"/>
                  </a:moveTo>
                  <a:cubicBezTo>
                    <a:pt x="2560" y="0"/>
                    <a:pt x="1701" y="377"/>
                    <a:pt x="1113" y="1102"/>
                  </a:cubicBezTo>
                  <a:lnTo>
                    <a:pt x="1038" y="1196"/>
                  </a:lnTo>
                  <a:cubicBezTo>
                    <a:pt x="1" y="2473"/>
                    <a:pt x="197" y="4348"/>
                    <a:pt x="1475" y="5384"/>
                  </a:cubicBezTo>
                  <a:lnTo>
                    <a:pt x="12670" y="14462"/>
                  </a:lnTo>
                  <a:cubicBezTo>
                    <a:pt x="13222" y="14909"/>
                    <a:pt x="13885" y="15127"/>
                    <a:pt x="14544" y="15127"/>
                  </a:cubicBezTo>
                  <a:cubicBezTo>
                    <a:pt x="15410" y="15127"/>
                    <a:pt x="16269" y="14750"/>
                    <a:pt x="16858" y="14025"/>
                  </a:cubicBezTo>
                  <a:lnTo>
                    <a:pt x="16933" y="13933"/>
                  </a:lnTo>
                  <a:cubicBezTo>
                    <a:pt x="17969" y="12654"/>
                    <a:pt x="17774" y="10779"/>
                    <a:pt x="16496" y="9743"/>
                  </a:cubicBezTo>
                  <a:lnTo>
                    <a:pt x="5301" y="665"/>
                  </a:lnTo>
                  <a:cubicBezTo>
                    <a:pt x="4749" y="218"/>
                    <a:pt x="4086" y="0"/>
                    <a:pt x="3427"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9"/>
          <p:cNvGrpSpPr/>
          <p:nvPr/>
        </p:nvGrpSpPr>
        <p:grpSpPr>
          <a:xfrm>
            <a:off x="1637625" y="3074813"/>
            <a:ext cx="2524975" cy="2392475"/>
            <a:chOff x="9251500" y="2245300"/>
            <a:chExt cx="2524975" cy="2392475"/>
          </a:xfrm>
        </p:grpSpPr>
        <p:sp>
          <p:nvSpPr>
            <p:cNvPr id="365" name="Google Shape;365;p29"/>
            <p:cNvSpPr/>
            <p:nvPr/>
          </p:nvSpPr>
          <p:spPr>
            <a:xfrm>
              <a:off x="10801775" y="2263275"/>
              <a:ext cx="577975" cy="576475"/>
            </a:xfrm>
            <a:custGeom>
              <a:avLst/>
              <a:gdLst/>
              <a:ahLst/>
              <a:cxnLst/>
              <a:rect l="l" t="t" r="r" b="b"/>
              <a:pathLst>
                <a:path w="23119" h="23059" extrusionOk="0">
                  <a:moveTo>
                    <a:pt x="19347" y="1"/>
                  </a:moveTo>
                  <a:cubicBezTo>
                    <a:pt x="18657" y="1"/>
                    <a:pt x="17928" y="184"/>
                    <a:pt x="17241" y="580"/>
                  </a:cubicBezTo>
                  <a:cubicBezTo>
                    <a:pt x="10101" y="5235"/>
                    <a:pt x="5217" y="10435"/>
                    <a:pt x="1016" y="17817"/>
                  </a:cubicBezTo>
                  <a:cubicBezTo>
                    <a:pt x="1" y="19849"/>
                    <a:pt x="752" y="22128"/>
                    <a:pt x="2470" y="22779"/>
                  </a:cubicBezTo>
                  <a:lnTo>
                    <a:pt x="2658" y="22849"/>
                  </a:lnTo>
                  <a:cubicBezTo>
                    <a:pt x="3033" y="22991"/>
                    <a:pt x="3418" y="23058"/>
                    <a:pt x="3799" y="23058"/>
                  </a:cubicBezTo>
                  <a:cubicBezTo>
                    <a:pt x="5165" y="23058"/>
                    <a:pt x="6487" y="22201"/>
                    <a:pt x="7148" y="20878"/>
                  </a:cubicBezTo>
                  <a:cubicBezTo>
                    <a:pt x="10758" y="14681"/>
                    <a:pt x="14728" y="10474"/>
                    <a:pt x="20667" y="6517"/>
                  </a:cubicBezTo>
                  <a:cubicBezTo>
                    <a:pt x="22307" y="5570"/>
                    <a:pt x="23119" y="3590"/>
                    <a:pt x="22365" y="1915"/>
                  </a:cubicBezTo>
                  <a:lnTo>
                    <a:pt x="22283" y="1731"/>
                  </a:lnTo>
                  <a:cubicBezTo>
                    <a:pt x="21792" y="641"/>
                    <a:pt x="20637" y="1"/>
                    <a:pt x="19347" y="1"/>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10578650" y="2424725"/>
              <a:ext cx="890150" cy="905200"/>
            </a:xfrm>
            <a:custGeom>
              <a:avLst/>
              <a:gdLst/>
              <a:ahLst/>
              <a:cxnLst/>
              <a:rect l="l" t="t" r="r" b="b"/>
              <a:pathLst>
                <a:path w="35606" h="36208" extrusionOk="0">
                  <a:moveTo>
                    <a:pt x="20025" y="1"/>
                  </a:moveTo>
                  <a:cubicBezTo>
                    <a:pt x="18970" y="1088"/>
                    <a:pt x="17845" y="2240"/>
                    <a:pt x="16653" y="3458"/>
                  </a:cubicBezTo>
                  <a:cubicBezTo>
                    <a:pt x="10896" y="9333"/>
                    <a:pt x="7884" y="15437"/>
                    <a:pt x="6644" y="17526"/>
                  </a:cubicBezTo>
                  <a:cubicBezTo>
                    <a:pt x="5404" y="19615"/>
                    <a:pt x="0" y="25970"/>
                    <a:pt x="0" y="25970"/>
                  </a:cubicBezTo>
                  <a:lnTo>
                    <a:pt x="10657" y="36208"/>
                  </a:lnTo>
                  <a:lnTo>
                    <a:pt x="17016" y="28792"/>
                  </a:lnTo>
                  <a:cubicBezTo>
                    <a:pt x="17016" y="28792"/>
                    <a:pt x="17476" y="28946"/>
                    <a:pt x="18316" y="28946"/>
                  </a:cubicBezTo>
                  <a:cubicBezTo>
                    <a:pt x="20427" y="28946"/>
                    <a:pt x="24942" y="27976"/>
                    <a:pt x="30619" y="21164"/>
                  </a:cubicBezTo>
                  <a:cubicBezTo>
                    <a:pt x="35605" y="15181"/>
                    <a:pt x="25148" y="6057"/>
                    <a:pt x="25148" y="6057"/>
                  </a:cubicBezTo>
                  <a:cubicBezTo>
                    <a:pt x="25148" y="6057"/>
                    <a:pt x="25405" y="5746"/>
                    <a:pt x="25838" y="5235"/>
                  </a:cubicBezTo>
                  <a:lnTo>
                    <a:pt x="20025" y="1"/>
                  </a:ln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10499550" y="3068700"/>
              <a:ext cx="366150" cy="343475"/>
            </a:xfrm>
            <a:custGeom>
              <a:avLst/>
              <a:gdLst/>
              <a:ahLst/>
              <a:cxnLst/>
              <a:rect l="l" t="t" r="r" b="b"/>
              <a:pathLst>
                <a:path w="14646" h="13739" extrusionOk="0">
                  <a:moveTo>
                    <a:pt x="2929" y="0"/>
                  </a:moveTo>
                  <a:lnTo>
                    <a:pt x="0" y="3132"/>
                  </a:lnTo>
                  <a:lnTo>
                    <a:pt x="11777" y="13739"/>
                  </a:lnTo>
                  <a:cubicBezTo>
                    <a:pt x="13587" y="11725"/>
                    <a:pt x="14645" y="10551"/>
                    <a:pt x="14645" y="10551"/>
                  </a:cubicBezTo>
                  <a:lnTo>
                    <a:pt x="29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9251500" y="3123725"/>
              <a:ext cx="1554150" cy="1514050"/>
            </a:xfrm>
            <a:custGeom>
              <a:avLst/>
              <a:gdLst/>
              <a:ahLst/>
              <a:cxnLst/>
              <a:rect l="l" t="t" r="r" b="b"/>
              <a:pathLst>
                <a:path w="62166" h="60562" extrusionOk="0">
                  <a:moveTo>
                    <a:pt x="48890" y="0"/>
                  </a:moveTo>
                  <a:lnTo>
                    <a:pt x="0" y="51709"/>
                  </a:lnTo>
                  <a:lnTo>
                    <a:pt x="0" y="60560"/>
                  </a:lnTo>
                  <a:lnTo>
                    <a:pt x="22091" y="60562"/>
                  </a:lnTo>
                  <a:cubicBezTo>
                    <a:pt x="38765" y="40179"/>
                    <a:pt x="62166" y="11958"/>
                    <a:pt x="62166" y="11958"/>
                  </a:cubicBezTo>
                  <a:lnTo>
                    <a:pt x="61699" y="11538"/>
                  </a:lnTo>
                  <a:lnTo>
                    <a:pt x="49922" y="931"/>
                  </a:lnTo>
                  <a:lnTo>
                    <a:pt x="488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10829400" y="2245300"/>
              <a:ext cx="947075" cy="957150"/>
            </a:xfrm>
            <a:custGeom>
              <a:avLst/>
              <a:gdLst/>
              <a:ahLst/>
              <a:cxnLst/>
              <a:rect l="l" t="t" r="r" b="b"/>
              <a:pathLst>
                <a:path w="37883" h="38286" extrusionOk="0">
                  <a:moveTo>
                    <a:pt x="25060" y="1"/>
                  </a:moveTo>
                  <a:cubicBezTo>
                    <a:pt x="23992" y="1"/>
                    <a:pt x="22928" y="433"/>
                    <a:pt x="22152" y="1285"/>
                  </a:cubicBezTo>
                  <a:lnTo>
                    <a:pt x="1463" y="24010"/>
                  </a:lnTo>
                  <a:cubicBezTo>
                    <a:pt x="0" y="25615"/>
                    <a:pt x="118" y="28100"/>
                    <a:pt x="1722" y="29563"/>
                  </a:cubicBezTo>
                  <a:lnTo>
                    <a:pt x="10177" y="37262"/>
                  </a:lnTo>
                  <a:cubicBezTo>
                    <a:pt x="10931" y="37948"/>
                    <a:pt x="11878" y="38286"/>
                    <a:pt x="12823" y="38286"/>
                  </a:cubicBezTo>
                  <a:cubicBezTo>
                    <a:pt x="13891" y="38286"/>
                    <a:pt x="14955" y="37853"/>
                    <a:pt x="15730" y="37001"/>
                  </a:cubicBezTo>
                  <a:lnTo>
                    <a:pt x="36421" y="14277"/>
                  </a:lnTo>
                  <a:cubicBezTo>
                    <a:pt x="37882" y="12671"/>
                    <a:pt x="37766" y="10185"/>
                    <a:pt x="36161" y="8724"/>
                  </a:cubicBezTo>
                  <a:lnTo>
                    <a:pt x="27705" y="1025"/>
                  </a:lnTo>
                  <a:cubicBezTo>
                    <a:pt x="26952" y="339"/>
                    <a:pt x="26004" y="1"/>
                    <a:pt x="25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11374000" y="2331425"/>
              <a:ext cx="168550" cy="159225"/>
            </a:xfrm>
            <a:custGeom>
              <a:avLst/>
              <a:gdLst/>
              <a:ahLst/>
              <a:cxnLst/>
              <a:rect l="l" t="t" r="r" b="b"/>
              <a:pathLst>
                <a:path w="6742" h="6369" extrusionOk="0">
                  <a:moveTo>
                    <a:pt x="2628" y="0"/>
                  </a:moveTo>
                  <a:cubicBezTo>
                    <a:pt x="2335" y="0"/>
                    <a:pt x="2042" y="120"/>
                    <a:pt x="1831" y="355"/>
                  </a:cubicBezTo>
                  <a:lnTo>
                    <a:pt x="396" y="1949"/>
                  </a:lnTo>
                  <a:cubicBezTo>
                    <a:pt x="0" y="2389"/>
                    <a:pt x="36" y="3066"/>
                    <a:pt x="476" y="3462"/>
                  </a:cubicBezTo>
                  <a:lnTo>
                    <a:pt x="3396" y="6093"/>
                  </a:lnTo>
                  <a:cubicBezTo>
                    <a:pt x="3601" y="6278"/>
                    <a:pt x="3858" y="6369"/>
                    <a:pt x="4113" y="6369"/>
                  </a:cubicBezTo>
                  <a:cubicBezTo>
                    <a:pt x="4406" y="6369"/>
                    <a:pt x="4698" y="6249"/>
                    <a:pt x="4910" y="6014"/>
                  </a:cubicBezTo>
                  <a:lnTo>
                    <a:pt x="6344" y="4420"/>
                  </a:lnTo>
                  <a:cubicBezTo>
                    <a:pt x="6742" y="3980"/>
                    <a:pt x="6706" y="3303"/>
                    <a:pt x="6266" y="2907"/>
                  </a:cubicBezTo>
                  <a:lnTo>
                    <a:pt x="3346" y="276"/>
                  </a:lnTo>
                  <a:cubicBezTo>
                    <a:pt x="3141" y="91"/>
                    <a:pt x="2884" y="0"/>
                    <a:pt x="2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11424875" y="2372325"/>
              <a:ext cx="54850" cy="55900"/>
            </a:xfrm>
            <a:custGeom>
              <a:avLst/>
              <a:gdLst/>
              <a:ahLst/>
              <a:cxnLst/>
              <a:rect l="l" t="t" r="r" b="b"/>
              <a:pathLst>
                <a:path w="2194" h="2236" extrusionOk="0">
                  <a:moveTo>
                    <a:pt x="1739" y="0"/>
                  </a:moveTo>
                  <a:lnTo>
                    <a:pt x="1" y="1924"/>
                  </a:lnTo>
                  <a:lnTo>
                    <a:pt x="2193" y="2235"/>
                  </a:lnTo>
                  <a:lnTo>
                    <a:pt x="1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11506750" y="2450975"/>
              <a:ext cx="168550" cy="159200"/>
            </a:xfrm>
            <a:custGeom>
              <a:avLst/>
              <a:gdLst/>
              <a:ahLst/>
              <a:cxnLst/>
              <a:rect l="l" t="t" r="r" b="b"/>
              <a:pathLst>
                <a:path w="6742" h="6368" extrusionOk="0">
                  <a:moveTo>
                    <a:pt x="2629" y="1"/>
                  </a:moveTo>
                  <a:cubicBezTo>
                    <a:pt x="2335" y="1"/>
                    <a:pt x="2044" y="120"/>
                    <a:pt x="1832" y="355"/>
                  </a:cubicBezTo>
                  <a:lnTo>
                    <a:pt x="396" y="1948"/>
                  </a:lnTo>
                  <a:cubicBezTo>
                    <a:pt x="0" y="2388"/>
                    <a:pt x="36" y="3065"/>
                    <a:pt x="476" y="3463"/>
                  </a:cubicBezTo>
                  <a:lnTo>
                    <a:pt x="3398" y="6094"/>
                  </a:lnTo>
                  <a:cubicBezTo>
                    <a:pt x="3602" y="6277"/>
                    <a:pt x="3859" y="6368"/>
                    <a:pt x="4114" y="6368"/>
                  </a:cubicBezTo>
                  <a:cubicBezTo>
                    <a:pt x="4407" y="6368"/>
                    <a:pt x="4700" y="6248"/>
                    <a:pt x="4911" y="6013"/>
                  </a:cubicBezTo>
                  <a:lnTo>
                    <a:pt x="6346" y="4420"/>
                  </a:lnTo>
                  <a:cubicBezTo>
                    <a:pt x="6742" y="3980"/>
                    <a:pt x="6706" y="3303"/>
                    <a:pt x="6266" y="2905"/>
                  </a:cubicBezTo>
                  <a:lnTo>
                    <a:pt x="3345" y="276"/>
                  </a:lnTo>
                  <a:cubicBezTo>
                    <a:pt x="3141" y="91"/>
                    <a:pt x="2884" y="1"/>
                    <a:pt x="2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11576400" y="2513625"/>
              <a:ext cx="49175" cy="51825"/>
            </a:xfrm>
            <a:custGeom>
              <a:avLst/>
              <a:gdLst/>
              <a:ahLst/>
              <a:cxnLst/>
              <a:rect l="l" t="t" r="r" b="b"/>
              <a:pathLst>
                <a:path w="1967" h="2073" extrusionOk="0">
                  <a:moveTo>
                    <a:pt x="1435" y="1"/>
                  </a:moveTo>
                  <a:lnTo>
                    <a:pt x="1" y="1595"/>
                  </a:lnTo>
                  <a:lnTo>
                    <a:pt x="533" y="2073"/>
                  </a:lnTo>
                  <a:lnTo>
                    <a:pt x="1967" y="480"/>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11549850" y="2489725"/>
              <a:ext cx="49175" cy="51825"/>
            </a:xfrm>
            <a:custGeom>
              <a:avLst/>
              <a:gdLst/>
              <a:ahLst/>
              <a:cxnLst/>
              <a:rect l="l" t="t" r="r" b="b"/>
              <a:pathLst>
                <a:path w="1967" h="2073" extrusionOk="0">
                  <a:moveTo>
                    <a:pt x="1436" y="0"/>
                  </a:moveTo>
                  <a:lnTo>
                    <a:pt x="1" y="1593"/>
                  </a:lnTo>
                  <a:lnTo>
                    <a:pt x="532" y="2073"/>
                  </a:lnTo>
                  <a:lnTo>
                    <a:pt x="1967" y="478"/>
                  </a:lnTo>
                  <a:lnTo>
                    <a:pt x="14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10998675" y="2732250"/>
              <a:ext cx="394825" cy="394625"/>
            </a:xfrm>
            <a:custGeom>
              <a:avLst/>
              <a:gdLst/>
              <a:ahLst/>
              <a:cxnLst/>
              <a:rect l="l" t="t" r="r" b="b"/>
              <a:pathLst>
                <a:path w="15793" h="15785" extrusionOk="0">
                  <a:moveTo>
                    <a:pt x="3383" y="1"/>
                  </a:moveTo>
                  <a:cubicBezTo>
                    <a:pt x="2655" y="1"/>
                    <a:pt x="1925" y="267"/>
                    <a:pt x="1351" y="803"/>
                  </a:cubicBezTo>
                  <a:lnTo>
                    <a:pt x="1265" y="885"/>
                  </a:lnTo>
                  <a:cubicBezTo>
                    <a:pt x="64" y="2007"/>
                    <a:pt x="0" y="3892"/>
                    <a:pt x="1123" y="5095"/>
                  </a:cubicBezTo>
                  <a:lnTo>
                    <a:pt x="10232" y="14840"/>
                  </a:lnTo>
                  <a:cubicBezTo>
                    <a:pt x="10819" y="15467"/>
                    <a:pt x="11613" y="15784"/>
                    <a:pt x="12409" y="15784"/>
                  </a:cubicBezTo>
                  <a:cubicBezTo>
                    <a:pt x="13138" y="15784"/>
                    <a:pt x="13868" y="15518"/>
                    <a:pt x="14442" y="14982"/>
                  </a:cubicBezTo>
                  <a:lnTo>
                    <a:pt x="14528" y="14901"/>
                  </a:lnTo>
                  <a:cubicBezTo>
                    <a:pt x="15729" y="13778"/>
                    <a:pt x="15793" y="11892"/>
                    <a:pt x="14670" y="10692"/>
                  </a:cubicBezTo>
                  <a:lnTo>
                    <a:pt x="5561" y="946"/>
                  </a:lnTo>
                  <a:cubicBezTo>
                    <a:pt x="4974" y="318"/>
                    <a:pt x="4180" y="1"/>
                    <a:pt x="3383"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10905975" y="2855550"/>
              <a:ext cx="376600" cy="375025"/>
            </a:xfrm>
            <a:custGeom>
              <a:avLst/>
              <a:gdLst/>
              <a:ahLst/>
              <a:cxnLst/>
              <a:rect l="l" t="t" r="r" b="b"/>
              <a:pathLst>
                <a:path w="15064" h="15001" extrusionOk="0">
                  <a:moveTo>
                    <a:pt x="3387" y="0"/>
                  </a:moveTo>
                  <a:cubicBezTo>
                    <a:pt x="2658" y="0"/>
                    <a:pt x="1927" y="266"/>
                    <a:pt x="1353" y="803"/>
                  </a:cubicBezTo>
                  <a:lnTo>
                    <a:pt x="1267" y="884"/>
                  </a:lnTo>
                  <a:cubicBezTo>
                    <a:pt x="65" y="2007"/>
                    <a:pt x="1" y="3893"/>
                    <a:pt x="1125" y="5093"/>
                  </a:cubicBezTo>
                  <a:lnTo>
                    <a:pt x="9503" y="14057"/>
                  </a:lnTo>
                  <a:cubicBezTo>
                    <a:pt x="10090" y="14684"/>
                    <a:pt x="10883" y="15001"/>
                    <a:pt x="11679" y="15001"/>
                  </a:cubicBezTo>
                  <a:cubicBezTo>
                    <a:pt x="12408" y="15001"/>
                    <a:pt x="13138" y="14735"/>
                    <a:pt x="13713" y="14198"/>
                  </a:cubicBezTo>
                  <a:lnTo>
                    <a:pt x="13799" y="14116"/>
                  </a:lnTo>
                  <a:cubicBezTo>
                    <a:pt x="15001" y="12993"/>
                    <a:pt x="15064" y="11109"/>
                    <a:pt x="13940" y="9908"/>
                  </a:cubicBezTo>
                  <a:lnTo>
                    <a:pt x="5563" y="945"/>
                  </a:lnTo>
                  <a:cubicBezTo>
                    <a:pt x="4976" y="317"/>
                    <a:pt x="4183" y="0"/>
                    <a:pt x="3387"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11072575" y="2602025"/>
              <a:ext cx="425400" cy="427225"/>
            </a:xfrm>
            <a:custGeom>
              <a:avLst/>
              <a:gdLst/>
              <a:ahLst/>
              <a:cxnLst/>
              <a:rect l="l" t="t" r="r" b="b"/>
              <a:pathLst>
                <a:path w="17016" h="17089" extrusionOk="0">
                  <a:moveTo>
                    <a:pt x="3385" y="0"/>
                  </a:moveTo>
                  <a:cubicBezTo>
                    <a:pt x="2656" y="0"/>
                    <a:pt x="1926" y="266"/>
                    <a:pt x="1351" y="803"/>
                  </a:cubicBezTo>
                  <a:lnTo>
                    <a:pt x="1265" y="885"/>
                  </a:lnTo>
                  <a:cubicBezTo>
                    <a:pt x="64" y="2008"/>
                    <a:pt x="0" y="3892"/>
                    <a:pt x="1124" y="5093"/>
                  </a:cubicBezTo>
                  <a:lnTo>
                    <a:pt x="11453" y="16144"/>
                  </a:lnTo>
                  <a:cubicBezTo>
                    <a:pt x="12040" y="16771"/>
                    <a:pt x="12833" y="17088"/>
                    <a:pt x="13628" y="17088"/>
                  </a:cubicBezTo>
                  <a:cubicBezTo>
                    <a:pt x="14357" y="17088"/>
                    <a:pt x="15088" y="16822"/>
                    <a:pt x="15663" y="16285"/>
                  </a:cubicBezTo>
                  <a:lnTo>
                    <a:pt x="15751" y="16205"/>
                  </a:lnTo>
                  <a:cubicBezTo>
                    <a:pt x="16951" y="15080"/>
                    <a:pt x="17015" y="13196"/>
                    <a:pt x="15892" y="11995"/>
                  </a:cubicBezTo>
                  <a:lnTo>
                    <a:pt x="5561" y="944"/>
                  </a:lnTo>
                  <a:cubicBezTo>
                    <a:pt x="4974" y="317"/>
                    <a:pt x="4181" y="0"/>
                    <a:pt x="3385"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11189200" y="2517475"/>
              <a:ext cx="413150" cy="414175"/>
            </a:xfrm>
            <a:custGeom>
              <a:avLst/>
              <a:gdLst/>
              <a:ahLst/>
              <a:cxnLst/>
              <a:rect l="l" t="t" r="r" b="b"/>
              <a:pathLst>
                <a:path w="16526" h="16567" extrusionOk="0">
                  <a:moveTo>
                    <a:pt x="3384" y="0"/>
                  </a:moveTo>
                  <a:cubicBezTo>
                    <a:pt x="2656" y="0"/>
                    <a:pt x="1926" y="266"/>
                    <a:pt x="1351" y="803"/>
                  </a:cubicBezTo>
                  <a:lnTo>
                    <a:pt x="1265" y="883"/>
                  </a:lnTo>
                  <a:cubicBezTo>
                    <a:pt x="64" y="2008"/>
                    <a:pt x="0" y="3892"/>
                    <a:pt x="1123" y="5093"/>
                  </a:cubicBezTo>
                  <a:lnTo>
                    <a:pt x="10965" y="15622"/>
                  </a:lnTo>
                  <a:cubicBezTo>
                    <a:pt x="11552" y="16249"/>
                    <a:pt x="12346" y="16566"/>
                    <a:pt x="13142" y="16566"/>
                  </a:cubicBezTo>
                  <a:cubicBezTo>
                    <a:pt x="13870" y="16566"/>
                    <a:pt x="14600" y="16301"/>
                    <a:pt x="15175" y="15765"/>
                  </a:cubicBezTo>
                  <a:lnTo>
                    <a:pt x="15261" y="15683"/>
                  </a:lnTo>
                  <a:cubicBezTo>
                    <a:pt x="16463" y="14560"/>
                    <a:pt x="16526" y="12676"/>
                    <a:pt x="15402" y="11473"/>
                  </a:cubicBezTo>
                  <a:lnTo>
                    <a:pt x="5561" y="946"/>
                  </a:lnTo>
                  <a:cubicBezTo>
                    <a:pt x="4974" y="318"/>
                    <a:pt x="4180" y="0"/>
                    <a:pt x="3384"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9"/>
          <p:cNvGrpSpPr/>
          <p:nvPr/>
        </p:nvGrpSpPr>
        <p:grpSpPr>
          <a:xfrm>
            <a:off x="-93200" y="2086663"/>
            <a:ext cx="1902675" cy="2880100"/>
            <a:chOff x="9251500" y="124450"/>
            <a:chExt cx="1902675" cy="2880100"/>
          </a:xfrm>
        </p:grpSpPr>
        <p:sp>
          <p:nvSpPr>
            <p:cNvPr id="380" name="Google Shape;380;p29"/>
            <p:cNvSpPr/>
            <p:nvPr/>
          </p:nvSpPr>
          <p:spPr>
            <a:xfrm>
              <a:off x="9844725" y="839125"/>
              <a:ext cx="855875" cy="825275"/>
            </a:xfrm>
            <a:custGeom>
              <a:avLst/>
              <a:gdLst/>
              <a:ahLst/>
              <a:cxnLst/>
              <a:rect l="l" t="t" r="r" b="b"/>
              <a:pathLst>
                <a:path w="34235" h="33011" extrusionOk="0">
                  <a:moveTo>
                    <a:pt x="16251" y="0"/>
                  </a:moveTo>
                  <a:cubicBezTo>
                    <a:pt x="14536" y="0"/>
                    <a:pt x="12917" y="551"/>
                    <a:pt x="11644" y="2017"/>
                  </a:cubicBezTo>
                  <a:cubicBezTo>
                    <a:pt x="3518" y="11380"/>
                    <a:pt x="6300" y="16668"/>
                    <a:pt x="6300" y="16668"/>
                  </a:cubicBezTo>
                  <a:lnTo>
                    <a:pt x="0" y="24137"/>
                  </a:lnTo>
                  <a:lnTo>
                    <a:pt x="11816" y="33011"/>
                  </a:lnTo>
                  <a:cubicBezTo>
                    <a:pt x="11816" y="33011"/>
                    <a:pt x="17223" y="26656"/>
                    <a:pt x="19085" y="25097"/>
                  </a:cubicBezTo>
                  <a:cubicBezTo>
                    <a:pt x="20948" y="23538"/>
                    <a:pt x="26489" y="19585"/>
                    <a:pt x="31363" y="12958"/>
                  </a:cubicBezTo>
                  <a:cubicBezTo>
                    <a:pt x="32374" y="11586"/>
                    <a:pt x="33330" y="10292"/>
                    <a:pt x="34234" y="9075"/>
                  </a:cubicBezTo>
                  <a:lnTo>
                    <a:pt x="28132" y="4179"/>
                  </a:lnTo>
                  <a:cubicBezTo>
                    <a:pt x="27698" y="4688"/>
                    <a:pt x="27434" y="4992"/>
                    <a:pt x="27434" y="4992"/>
                  </a:cubicBezTo>
                  <a:cubicBezTo>
                    <a:pt x="27434" y="4992"/>
                    <a:pt x="21413" y="0"/>
                    <a:pt x="16251" y="0"/>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9807300" y="1390500"/>
              <a:ext cx="379275" cy="324200"/>
            </a:xfrm>
            <a:custGeom>
              <a:avLst/>
              <a:gdLst/>
              <a:ahLst/>
              <a:cxnLst/>
              <a:rect l="l" t="t" r="r" b="b"/>
              <a:pathLst>
                <a:path w="15171" h="12968" extrusionOk="0">
                  <a:moveTo>
                    <a:pt x="2583" y="1"/>
                  </a:moveTo>
                  <a:cubicBezTo>
                    <a:pt x="2583" y="1"/>
                    <a:pt x="1631" y="1263"/>
                    <a:pt x="1" y="3425"/>
                  </a:cubicBezTo>
                  <a:lnTo>
                    <a:pt x="12653" y="12967"/>
                  </a:lnTo>
                  <a:lnTo>
                    <a:pt x="15171" y="9496"/>
                  </a:lnTo>
                  <a:lnTo>
                    <a:pt x="25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9251500" y="1466600"/>
              <a:ext cx="899850" cy="1537950"/>
            </a:xfrm>
            <a:custGeom>
              <a:avLst/>
              <a:gdLst/>
              <a:ahLst/>
              <a:cxnLst/>
              <a:rect l="l" t="t" r="r" b="b"/>
              <a:pathLst>
                <a:path w="35994" h="61518" extrusionOk="0">
                  <a:moveTo>
                    <a:pt x="21730" y="1"/>
                  </a:moveTo>
                  <a:cubicBezTo>
                    <a:pt x="21730" y="1"/>
                    <a:pt x="11674" y="12257"/>
                    <a:pt x="0" y="26407"/>
                  </a:cubicBezTo>
                  <a:lnTo>
                    <a:pt x="0" y="61517"/>
                  </a:lnTo>
                  <a:lnTo>
                    <a:pt x="35994" y="10761"/>
                  </a:lnTo>
                  <a:lnTo>
                    <a:pt x="34885" y="9923"/>
                  </a:lnTo>
                  <a:lnTo>
                    <a:pt x="22233" y="380"/>
                  </a:lnTo>
                  <a:lnTo>
                    <a:pt x="217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10309575" y="837825"/>
              <a:ext cx="627300" cy="520725"/>
            </a:xfrm>
            <a:custGeom>
              <a:avLst/>
              <a:gdLst/>
              <a:ahLst/>
              <a:cxnLst/>
              <a:rect l="l" t="t" r="r" b="b"/>
              <a:pathLst>
                <a:path w="25092" h="20829" extrusionOk="0">
                  <a:moveTo>
                    <a:pt x="21313" y="1"/>
                  </a:moveTo>
                  <a:cubicBezTo>
                    <a:pt x="20101" y="1"/>
                    <a:pt x="18890" y="653"/>
                    <a:pt x="18148" y="1743"/>
                  </a:cubicBezTo>
                  <a:cubicBezTo>
                    <a:pt x="13760" y="7372"/>
                    <a:pt x="9270" y="11020"/>
                    <a:pt x="2822" y="14157"/>
                  </a:cubicBezTo>
                  <a:cubicBezTo>
                    <a:pt x="1070" y="14876"/>
                    <a:pt x="1" y="16729"/>
                    <a:pt x="523" y="18490"/>
                  </a:cubicBezTo>
                  <a:lnTo>
                    <a:pt x="579" y="18682"/>
                  </a:lnTo>
                  <a:cubicBezTo>
                    <a:pt x="965" y="19987"/>
                    <a:pt x="2280" y="20829"/>
                    <a:pt x="3789" y="20829"/>
                  </a:cubicBezTo>
                  <a:cubicBezTo>
                    <a:pt x="4319" y="20829"/>
                    <a:pt x="4873" y="20725"/>
                    <a:pt x="5419" y="20501"/>
                  </a:cubicBezTo>
                  <a:cubicBezTo>
                    <a:pt x="13094" y="16860"/>
                    <a:pt x="18640" y="12376"/>
                    <a:pt x="23813" y="5600"/>
                  </a:cubicBezTo>
                  <a:cubicBezTo>
                    <a:pt x="25092" y="3721"/>
                    <a:pt x="24653" y="1363"/>
                    <a:pt x="23039" y="488"/>
                  </a:cubicBezTo>
                  <a:lnTo>
                    <a:pt x="22863" y="392"/>
                  </a:lnTo>
                  <a:cubicBezTo>
                    <a:pt x="22372" y="125"/>
                    <a:pt x="21842" y="1"/>
                    <a:pt x="21313" y="1"/>
                  </a:cubicBezTo>
                  <a:close/>
                </a:path>
              </a:pathLst>
            </a:custGeom>
            <a:solidFill>
              <a:srgbClr val="FFC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9972375" y="601300"/>
              <a:ext cx="752275" cy="904325"/>
            </a:xfrm>
            <a:custGeom>
              <a:avLst/>
              <a:gdLst/>
              <a:ahLst/>
              <a:cxnLst/>
              <a:rect l="l" t="t" r="r" b="b"/>
              <a:pathLst>
                <a:path w="30091" h="36173" extrusionOk="0">
                  <a:moveTo>
                    <a:pt x="22459" y="1"/>
                  </a:moveTo>
                  <a:lnTo>
                    <a:pt x="4951" y="25151"/>
                  </a:lnTo>
                  <a:cubicBezTo>
                    <a:pt x="4804" y="25086"/>
                    <a:pt x="4645" y="25055"/>
                    <a:pt x="4485" y="25055"/>
                  </a:cubicBezTo>
                  <a:cubicBezTo>
                    <a:pt x="4108" y="25055"/>
                    <a:pt x="3727" y="25231"/>
                    <a:pt x="3490" y="25550"/>
                  </a:cubicBezTo>
                  <a:lnTo>
                    <a:pt x="3429" y="25634"/>
                  </a:lnTo>
                  <a:cubicBezTo>
                    <a:pt x="3077" y="26108"/>
                    <a:pt x="3142" y="26763"/>
                    <a:pt x="3543" y="27171"/>
                  </a:cubicBezTo>
                  <a:lnTo>
                    <a:pt x="0" y="32282"/>
                  </a:lnTo>
                  <a:lnTo>
                    <a:pt x="5247" y="36173"/>
                  </a:lnTo>
                  <a:lnTo>
                    <a:pt x="9101" y="31304"/>
                  </a:lnTo>
                  <a:cubicBezTo>
                    <a:pt x="9280" y="31415"/>
                    <a:pt x="9470" y="31467"/>
                    <a:pt x="9659" y="31467"/>
                  </a:cubicBezTo>
                  <a:cubicBezTo>
                    <a:pt x="10015" y="31467"/>
                    <a:pt x="10363" y="31280"/>
                    <a:pt x="10606" y="30954"/>
                  </a:cubicBezTo>
                  <a:lnTo>
                    <a:pt x="10667" y="30872"/>
                  </a:lnTo>
                  <a:cubicBezTo>
                    <a:pt x="11015" y="30402"/>
                    <a:pt x="11053" y="29790"/>
                    <a:pt x="10667" y="29378"/>
                  </a:cubicBezTo>
                  <a:lnTo>
                    <a:pt x="30090" y="5659"/>
                  </a:lnTo>
                  <a:lnTo>
                    <a:pt x="2245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10292700" y="769275"/>
              <a:ext cx="295225" cy="306150"/>
            </a:xfrm>
            <a:custGeom>
              <a:avLst/>
              <a:gdLst/>
              <a:ahLst/>
              <a:cxnLst/>
              <a:rect l="l" t="t" r="r" b="b"/>
              <a:pathLst>
                <a:path w="11809" h="12246" extrusionOk="0">
                  <a:moveTo>
                    <a:pt x="4970" y="1"/>
                  </a:moveTo>
                  <a:lnTo>
                    <a:pt x="1" y="7141"/>
                  </a:lnTo>
                  <a:cubicBezTo>
                    <a:pt x="775" y="8186"/>
                    <a:pt x="1407" y="8881"/>
                    <a:pt x="3131" y="10388"/>
                  </a:cubicBezTo>
                  <a:cubicBezTo>
                    <a:pt x="4855" y="11896"/>
                    <a:pt x="5626" y="12110"/>
                    <a:pt x="6447" y="12246"/>
                  </a:cubicBezTo>
                  <a:lnTo>
                    <a:pt x="11809" y="5661"/>
                  </a:lnTo>
                  <a:cubicBezTo>
                    <a:pt x="10376" y="4625"/>
                    <a:pt x="8942" y="3588"/>
                    <a:pt x="7509" y="2552"/>
                  </a:cubicBezTo>
                  <a:cubicBezTo>
                    <a:pt x="6564" y="1852"/>
                    <a:pt x="5718" y="984"/>
                    <a:pt x="4970" y="1"/>
                  </a:cubicBezTo>
                  <a:close/>
                </a:path>
              </a:pathLst>
            </a:custGeom>
            <a:solidFill>
              <a:srgbClr val="21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10451975" y="364950"/>
              <a:ext cx="558700" cy="373475"/>
            </a:xfrm>
            <a:custGeom>
              <a:avLst/>
              <a:gdLst/>
              <a:ahLst/>
              <a:cxnLst/>
              <a:rect l="l" t="t" r="r" b="b"/>
              <a:pathLst>
                <a:path w="22348" h="14939" extrusionOk="0">
                  <a:moveTo>
                    <a:pt x="1" y="1"/>
                  </a:moveTo>
                  <a:lnTo>
                    <a:pt x="10437" y="12278"/>
                  </a:lnTo>
                  <a:lnTo>
                    <a:pt x="22348" y="14939"/>
                  </a:lnTo>
                  <a:lnTo>
                    <a:pt x="12875" y="6564"/>
                  </a:lnTo>
                  <a:lnTo>
                    <a:pt x="1" y="1"/>
                  </a:lnTo>
                  <a:close/>
                </a:path>
              </a:pathLst>
            </a:custGeom>
            <a:solidFill>
              <a:srgbClr val="BF7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10411200" y="124450"/>
              <a:ext cx="742975" cy="693700"/>
            </a:xfrm>
            <a:custGeom>
              <a:avLst/>
              <a:gdLst/>
              <a:ahLst/>
              <a:cxnLst/>
              <a:rect l="l" t="t" r="r" b="b"/>
              <a:pathLst>
                <a:path w="29719" h="27748" extrusionOk="0">
                  <a:moveTo>
                    <a:pt x="15943" y="0"/>
                  </a:moveTo>
                  <a:cubicBezTo>
                    <a:pt x="12218" y="0"/>
                    <a:pt x="8542" y="1703"/>
                    <a:pt x="6154" y="4925"/>
                  </a:cubicBezTo>
                  <a:cubicBezTo>
                    <a:pt x="2148" y="10328"/>
                    <a:pt x="1" y="22376"/>
                    <a:pt x="5401" y="26382"/>
                  </a:cubicBezTo>
                  <a:cubicBezTo>
                    <a:pt x="6688" y="27336"/>
                    <a:pt x="8288" y="27748"/>
                    <a:pt x="10033" y="27748"/>
                  </a:cubicBezTo>
                  <a:cubicBezTo>
                    <a:pt x="15609" y="27748"/>
                    <a:pt x="22663" y="23545"/>
                    <a:pt x="25713" y="19430"/>
                  </a:cubicBezTo>
                  <a:cubicBezTo>
                    <a:pt x="29719" y="14028"/>
                    <a:pt x="28587" y="6401"/>
                    <a:pt x="23187" y="2397"/>
                  </a:cubicBezTo>
                  <a:cubicBezTo>
                    <a:pt x="21006" y="780"/>
                    <a:pt x="18464" y="0"/>
                    <a:pt x="1594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10430050" y="313050"/>
              <a:ext cx="562275" cy="505075"/>
            </a:xfrm>
            <a:custGeom>
              <a:avLst/>
              <a:gdLst/>
              <a:ahLst/>
              <a:cxnLst/>
              <a:rect l="l" t="t" r="r" b="b"/>
              <a:pathLst>
                <a:path w="22491" h="20203" extrusionOk="0">
                  <a:moveTo>
                    <a:pt x="3848" y="0"/>
                  </a:moveTo>
                  <a:cubicBezTo>
                    <a:pt x="943" y="5998"/>
                    <a:pt x="1" y="15392"/>
                    <a:pt x="4647" y="18837"/>
                  </a:cubicBezTo>
                  <a:cubicBezTo>
                    <a:pt x="5934" y="19791"/>
                    <a:pt x="7534" y="20202"/>
                    <a:pt x="9278" y="20202"/>
                  </a:cubicBezTo>
                  <a:cubicBezTo>
                    <a:pt x="13655" y="20202"/>
                    <a:pt x="18942" y="17611"/>
                    <a:pt x="22491" y="14506"/>
                  </a:cubicBezTo>
                  <a:cubicBezTo>
                    <a:pt x="20434" y="13776"/>
                    <a:pt x="18447" y="12834"/>
                    <a:pt x="16551" y="11650"/>
                  </a:cubicBezTo>
                  <a:cubicBezTo>
                    <a:pt x="16034" y="11419"/>
                    <a:pt x="15519" y="11175"/>
                    <a:pt x="15011" y="10900"/>
                  </a:cubicBezTo>
                  <a:cubicBezTo>
                    <a:pt x="13533" y="9831"/>
                    <a:pt x="12055" y="8763"/>
                    <a:pt x="10577" y="7695"/>
                  </a:cubicBezTo>
                  <a:cubicBezTo>
                    <a:pt x="9785" y="7108"/>
                    <a:pt x="9065" y="6399"/>
                    <a:pt x="8410" y="5609"/>
                  </a:cubicBezTo>
                  <a:cubicBezTo>
                    <a:pt x="6613" y="3940"/>
                    <a:pt x="5025" y="2084"/>
                    <a:pt x="3848"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10200025" y="364950"/>
              <a:ext cx="533000" cy="635825"/>
            </a:xfrm>
            <a:custGeom>
              <a:avLst/>
              <a:gdLst/>
              <a:ahLst/>
              <a:cxnLst/>
              <a:rect l="l" t="t" r="r" b="b"/>
              <a:pathLst>
                <a:path w="21320" h="25433" extrusionOk="0">
                  <a:moveTo>
                    <a:pt x="10079" y="1"/>
                  </a:moveTo>
                  <a:lnTo>
                    <a:pt x="1" y="14978"/>
                  </a:lnTo>
                  <a:lnTo>
                    <a:pt x="10246" y="25433"/>
                  </a:lnTo>
                  <a:lnTo>
                    <a:pt x="21319" y="11193"/>
                  </a:lnTo>
                  <a:lnTo>
                    <a:pt x="10079"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10456650" y="645450"/>
              <a:ext cx="554025" cy="442850"/>
            </a:xfrm>
            <a:custGeom>
              <a:avLst/>
              <a:gdLst/>
              <a:ahLst/>
              <a:cxnLst/>
              <a:rect l="l" t="t" r="r" b="b"/>
              <a:pathLst>
                <a:path w="22161" h="17714" extrusionOk="0">
                  <a:moveTo>
                    <a:pt x="11035" y="0"/>
                  </a:moveTo>
                  <a:lnTo>
                    <a:pt x="0" y="14187"/>
                  </a:lnTo>
                  <a:lnTo>
                    <a:pt x="10756" y="17714"/>
                  </a:lnTo>
                  <a:lnTo>
                    <a:pt x="22161" y="3719"/>
                  </a:lnTo>
                  <a:lnTo>
                    <a:pt x="110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10338600" y="518575"/>
              <a:ext cx="136750" cy="192950"/>
            </a:xfrm>
            <a:custGeom>
              <a:avLst/>
              <a:gdLst/>
              <a:ahLst/>
              <a:cxnLst/>
              <a:rect l="l" t="t" r="r" b="b"/>
              <a:pathLst>
                <a:path w="5470" h="7718" extrusionOk="0">
                  <a:moveTo>
                    <a:pt x="1811" y="0"/>
                  </a:moveTo>
                  <a:cubicBezTo>
                    <a:pt x="1660" y="242"/>
                    <a:pt x="1585" y="362"/>
                    <a:pt x="1434" y="601"/>
                  </a:cubicBezTo>
                  <a:cubicBezTo>
                    <a:pt x="2048" y="1231"/>
                    <a:pt x="2352" y="1545"/>
                    <a:pt x="2953" y="2174"/>
                  </a:cubicBezTo>
                  <a:cubicBezTo>
                    <a:pt x="1727" y="4120"/>
                    <a:pt x="1135" y="5095"/>
                    <a:pt x="1" y="7043"/>
                  </a:cubicBezTo>
                  <a:cubicBezTo>
                    <a:pt x="255" y="7311"/>
                    <a:pt x="381" y="7447"/>
                    <a:pt x="633" y="7717"/>
                  </a:cubicBezTo>
                  <a:cubicBezTo>
                    <a:pt x="1772" y="5770"/>
                    <a:pt x="2364" y="4795"/>
                    <a:pt x="3596" y="2847"/>
                  </a:cubicBezTo>
                  <a:cubicBezTo>
                    <a:pt x="4198" y="3480"/>
                    <a:pt x="4495" y="3795"/>
                    <a:pt x="5083" y="4427"/>
                  </a:cubicBezTo>
                  <a:cubicBezTo>
                    <a:pt x="5237" y="4187"/>
                    <a:pt x="5314" y="4067"/>
                    <a:pt x="5469" y="3826"/>
                  </a:cubicBezTo>
                  <a:cubicBezTo>
                    <a:pt x="4038" y="2296"/>
                    <a:pt x="3306" y="1531"/>
                    <a:pt x="1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10436700" y="622500"/>
              <a:ext cx="143200" cy="197325"/>
            </a:xfrm>
            <a:custGeom>
              <a:avLst/>
              <a:gdLst/>
              <a:ahLst/>
              <a:cxnLst/>
              <a:rect l="l" t="t" r="r" b="b"/>
              <a:pathLst>
                <a:path w="5728" h="7893" extrusionOk="0">
                  <a:moveTo>
                    <a:pt x="1852" y="0"/>
                  </a:moveTo>
                  <a:cubicBezTo>
                    <a:pt x="1070" y="2863"/>
                    <a:pt x="701" y="4295"/>
                    <a:pt x="1" y="7156"/>
                  </a:cubicBezTo>
                  <a:cubicBezTo>
                    <a:pt x="264" y="7450"/>
                    <a:pt x="395" y="7597"/>
                    <a:pt x="657" y="7893"/>
                  </a:cubicBezTo>
                  <a:cubicBezTo>
                    <a:pt x="2622" y="6445"/>
                    <a:pt x="3636" y="5720"/>
                    <a:pt x="5728" y="4272"/>
                  </a:cubicBezTo>
                  <a:cubicBezTo>
                    <a:pt x="5476" y="3986"/>
                    <a:pt x="5350" y="3843"/>
                    <a:pt x="5095" y="3559"/>
                  </a:cubicBezTo>
                  <a:cubicBezTo>
                    <a:pt x="4074" y="4290"/>
                    <a:pt x="3572" y="4655"/>
                    <a:pt x="2583" y="5387"/>
                  </a:cubicBezTo>
                  <a:cubicBezTo>
                    <a:pt x="1930" y="5870"/>
                    <a:pt x="1315" y="6346"/>
                    <a:pt x="803" y="6832"/>
                  </a:cubicBezTo>
                  <a:lnTo>
                    <a:pt x="788" y="6818"/>
                  </a:lnTo>
                  <a:cubicBezTo>
                    <a:pt x="1053" y="6039"/>
                    <a:pt x="1288" y="5181"/>
                    <a:pt x="1547" y="4221"/>
                  </a:cubicBezTo>
                  <a:cubicBezTo>
                    <a:pt x="1926" y="2821"/>
                    <a:pt x="2121" y="2121"/>
                    <a:pt x="2521" y="722"/>
                  </a:cubicBezTo>
                  <a:cubicBezTo>
                    <a:pt x="2255" y="433"/>
                    <a:pt x="2121" y="289"/>
                    <a:pt x="18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9931550" y="840900"/>
              <a:ext cx="448250" cy="337050"/>
            </a:xfrm>
            <a:custGeom>
              <a:avLst/>
              <a:gdLst/>
              <a:ahLst/>
              <a:cxnLst/>
              <a:rect l="l" t="t" r="r" b="b"/>
              <a:pathLst>
                <a:path w="17930" h="13482" extrusionOk="0">
                  <a:moveTo>
                    <a:pt x="3459" y="0"/>
                  </a:moveTo>
                  <a:cubicBezTo>
                    <a:pt x="2499" y="0"/>
                    <a:pt x="1557" y="464"/>
                    <a:pt x="983" y="1321"/>
                  </a:cubicBezTo>
                  <a:lnTo>
                    <a:pt x="916" y="1419"/>
                  </a:lnTo>
                  <a:cubicBezTo>
                    <a:pt x="1" y="2785"/>
                    <a:pt x="366" y="4635"/>
                    <a:pt x="1732" y="5550"/>
                  </a:cubicBezTo>
                  <a:lnTo>
                    <a:pt x="12815" y="12976"/>
                  </a:lnTo>
                  <a:cubicBezTo>
                    <a:pt x="13325" y="13318"/>
                    <a:pt x="13901" y="13481"/>
                    <a:pt x="14472" y="13481"/>
                  </a:cubicBezTo>
                  <a:cubicBezTo>
                    <a:pt x="15431" y="13481"/>
                    <a:pt x="16373" y="13018"/>
                    <a:pt x="16948" y="12161"/>
                  </a:cubicBezTo>
                  <a:lnTo>
                    <a:pt x="17013" y="12062"/>
                  </a:lnTo>
                  <a:cubicBezTo>
                    <a:pt x="17929" y="10696"/>
                    <a:pt x="17563" y="8846"/>
                    <a:pt x="16197" y="7931"/>
                  </a:cubicBezTo>
                  <a:lnTo>
                    <a:pt x="5114" y="505"/>
                  </a:lnTo>
                  <a:cubicBezTo>
                    <a:pt x="4605" y="163"/>
                    <a:pt x="4029" y="0"/>
                    <a:pt x="3459"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9847000" y="967050"/>
              <a:ext cx="425975" cy="322150"/>
            </a:xfrm>
            <a:custGeom>
              <a:avLst/>
              <a:gdLst/>
              <a:ahLst/>
              <a:cxnLst/>
              <a:rect l="l" t="t" r="r" b="b"/>
              <a:pathLst>
                <a:path w="17039" h="12886" extrusionOk="0">
                  <a:moveTo>
                    <a:pt x="3460" y="0"/>
                  </a:moveTo>
                  <a:cubicBezTo>
                    <a:pt x="2500" y="0"/>
                    <a:pt x="1557" y="464"/>
                    <a:pt x="983" y="1322"/>
                  </a:cubicBezTo>
                  <a:lnTo>
                    <a:pt x="916" y="1419"/>
                  </a:lnTo>
                  <a:cubicBezTo>
                    <a:pt x="1" y="2786"/>
                    <a:pt x="366" y="4636"/>
                    <a:pt x="1732" y="5551"/>
                  </a:cubicBezTo>
                  <a:lnTo>
                    <a:pt x="11924" y="12382"/>
                  </a:lnTo>
                  <a:cubicBezTo>
                    <a:pt x="12432" y="12722"/>
                    <a:pt x="13008" y="12885"/>
                    <a:pt x="13578" y="12885"/>
                  </a:cubicBezTo>
                  <a:cubicBezTo>
                    <a:pt x="14539" y="12885"/>
                    <a:pt x="15482" y="12422"/>
                    <a:pt x="16057" y="11564"/>
                  </a:cubicBezTo>
                  <a:lnTo>
                    <a:pt x="16123" y="11466"/>
                  </a:lnTo>
                  <a:cubicBezTo>
                    <a:pt x="17038" y="10100"/>
                    <a:pt x="16672" y="8250"/>
                    <a:pt x="15307" y="7335"/>
                  </a:cubicBezTo>
                  <a:lnTo>
                    <a:pt x="5114" y="504"/>
                  </a:lnTo>
                  <a:cubicBezTo>
                    <a:pt x="4606" y="164"/>
                    <a:pt x="4030" y="0"/>
                    <a:pt x="3460" y="0"/>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10011125" y="722125"/>
              <a:ext cx="485325" cy="361950"/>
            </a:xfrm>
            <a:custGeom>
              <a:avLst/>
              <a:gdLst/>
              <a:ahLst/>
              <a:cxnLst/>
              <a:rect l="l" t="t" r="r" b="b"/>
              <a:pathLst>
                <a:path w="19413" h="14478" extrusionOk="0">
                  <a:moveTo>
                    <a:pt x="3460" y="1"/>
                  </a:moveTo>
                  <a:cubicBezTo>
                    <a:pt x="2500" y="1"/>
                    <a:pt x="1557" y="464"/>
                    <a:pt x="982" y="1321"/>
                  </a:cubicBezTo>
                  <a:lnTo>
                    <a:pt x="917" y="1420"/>
                  </a:lnTo>
                  <a:cubicBezTo>
                    <a:pt x="1" y="2786"/>
                    <a:pt x="365" y="4638"/>
                    <a:pt x="1733" y="5552"/>
                  </a:cubicBezTo>
                  <a:lnTo>
                    <a:pt x="14299" y="13973"/>
                  </a:lnTo>
                  <a:cubicBezTo>
                    <a:pt x="14808" y="14314"/>
                    <a:pt x="15384" y="14477"/>
                    <a:pt x="15954" y="14477"/>
                  </a:cubicBezTo>
                  <a:cubicBezTo>
                    <a:pt x="16914" y="14477"/>
                    <a:pt x="17857" y="14014"/>
                    <a:pt x="18431" y="13157"/>
                  </a:cubicBezTo>
                  <a:lnTo>
                    <a:pt x="18497" y="13058"/>
                  </a:lnTo>
                  <a:cubicBezTo>
                    <a:pt x="19413" y="11692"/>
                    <a:pt x="19048" y="9842"/>
                    <a:pt x="17681" y="8926"/>
                  </a:cubicBezTo>
                  <a:lnTo>
                    <a:pt x="5115" y="505"/>
                  </a:lnTo>
                  <a:cubicBezTo>
                    <a:pt x="4606" y="164"/>
                    <a:pt x="4030" y="1"/>
                    <a:pt x="3460"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10090725" y="603375"/>
              <a:ext cx="470475" cy="352000"/>
            </a:xfrm>
            <a:custGeom>
              <a:avLst/>
              <a:gdLst/>
              <a:ahLst/>
              <a:cxnLst/>
              <a:rect l="l" t="t" r="r" b="b"/>
              <a:pathLst>
                <a:path w="18819" h="14080" extrusionOk="0">
                  <a:moveTo>
                    <a:pt x="3458" y="1"/>
                  </a:moveTo>
                  <a:cubicBezTo>
                    <a:pt x="2499" y="1"/>
                    <a:pt x="1556" y="464"/>
                    <a:pt x="982" y="1321"/>
                  </a:cubicBezTo>
                  <a:lnTo>
                    <a:pt x="916" y="1420"/>
                  </a:lnTo>
                  <a:cubicBezTo>
                    <a:pt x="0" y="2787"/>
                    <a:pt x="365" y="4637"/>
                    <a:pt x="1732" y="5553"/>
                  </a:cubicBezTo>
                  <a:lnTo>
                    <a:pt x="13705" y="13576"/>
                  </a:lnTo>
                  <a:cubicBezTo>
                    <a:pt x="14214" y="13917"/>
                    <a:pt x="14790" y="14080"/>
                    <a:pt x="15360" y="14080"/>
                  </a:cubicBezTo>
                  <a:cubicBezTo>
                    <a:pt x="16320" y="14080"/>
                    <a:pt x="17262" y="13617"/>
                    <a:pt x="17837" y="12760"/>
                  </a:cubicBezTo>
                  <a:lnTo>
                    <a:pt x="17903" y="12661"/>
                  </a:lnTo>
                  <a:cubicBezTo>
                    <a:pt x="18819" y="11294"/>
                    <a:pt x="18454" y="9444"/>
                    <a:pt x="17087" y="8529"/>
                  </a:cubicBezTo>
                  <a:lnTo>
                    <a:pt x="5114" y="505"/>
                  </a:lnTo>
                  <a:cubicBezTo>
                    <a:pt x="4605" y="164"/>
                    <a:pt x="4028" y="1"/>
                    <a:pt x="3458" y="1"/>
                  </a:cubicBezTo>
                  <a:close/>
                </a:path>
              </a:pathLst>
            </a:custGeom>
            <a:solidFill>
              <a:srgbClr val="FFC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3"/>
          <p:cNvSpPr txBox="1">
            <a:spLocks noGrp="1"/>
          </p:cNvSpPr>
          <p:nvPr>
            <p:ph type="title"/>
          </p:nvPr>
        </p:nvSpPr>
        <p:spPr>
          <a:xfrm>
            <a:off x="5959375" y="2243075"/>
            <a:ext cx="282019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L’analyse de données</a:t>
            </a:r>
          </a:p>
        </p:txBody>
      </p:sp>
      <p:sp>
        <p:nvSpPr>
          <p:cNvPr id="535" name="Google Shape;535;p33"/>
          <p:cNvSpPr txBox="1">
            <a:spLocks noGrp="1"/>
          </p:cNvSpPr>
          <p:nvPr>
            <p:ph type="subTitle" idx="1"/>
          </p:nvPr>
        </p:nvSpPr>
        <p:spPr>
          <a:xfrm>
            <a:off x="5959375" y="3349175"/>
            <a:ext cx="23649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Données fournies, Fichiers CSV, Gestion, Tri</a:t>
            </a:r>
          </a:p>
        </p:txBody>
      </p:sp>
      <p:sp>
        <p:nvSpPr>
          <p:cNvPr id="536" name="Google Shape;536;p33"/>
          <p:cNvSpPr txBox="1">
            <a:spLocks noGrp="1"/>
          </p:cNvSpPr>
          <p:nvPr>
            <p:ph type="title" idx="2"/>
          </p:nvPr>
        </p:nvSpPr>
        <p:spPr>
          <a:xfrm>
            <a:off x="5959375" y="950875"/>
            <a:ext cx="3174900" cy="12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grpSp>
        <p:nvGrpSpPr>
          <p:cNvPr id="537" name="Google Shape;537;p33"/>
          <p:cNvGrpSpPr/>
          <p:nvPr/>
        </p:nvGrpSpPr>
        <p:grpSpPr>
          <a:xfrm>
            <a:off x="618011" y="950938"/>
            <a:ext cx="2473611" cy="3799415"/>
            <a:chOff x="-5693400" y="2181225"/>
            <a:chExt cx="2046675" cy="3143650"/>
          </a:xfrm>
        </p:grpSpPr>
        <p:sp>
          <p:nvSpPr>
            <p:cNvPr id="538" name="Google Shape;538;p33"/>
            <p:cNvSpPr/>
            <p:nvPr/>
          </p:nvSpPr>
          <p:spPr>
            <a:xfrm>
              <a:off x="-5536275" y="5130600"/>
              <a:ext cx="1179150" cy="194275"/>
            </a:xfrm>
            <a:custGeom>
              <a:avLst/>
              <a:gdLst/>
              <a:ahLst/>
              <a:cxnLst/>
              <a:rect l="l" t="t" r="r" b="b"/>
              <a:pathLst>
                <a:path w="47166" h="7771" extrusionOk="0">
                  <a:moveTo>
                    <a:pt x="23583" y="1"/>
                  </a:moveTo>
                  <a:cubicBezTo>
                    <a:pt x="17328" y="1"/>
                    <a:pt x="11330" y="410"/>
                    <a:pt x="6908" y="1139"/>
                  </a:cubicBezTo>
                  <a:cubicBezTo>
                    <a:pt x="2485" y="1867"/>
                    <a:pt x="0" y="2855"/>
                    <a:pt x="0" y="3886"/>
                  </a:cubicBezTo>
                  <a:cubicBezTo>
                    <a:pt x="0" y="4917"/>
                    <a:pt x="2485" y="5904"/>
                    <a:pt x="6908" y="6632"/>
                  </a:cubicBezTo>
                  <a:cubicBezTo>
                    <a:pt x="11330" y="7362"/>
                    <a:pt x="17328" y="7771"/>
                    <a:pt x="23583" y="7771"/>
                  </a:cubicBezTo>
                  <a:cubicBezTo>
                    <a:pt x="29838" y="7771"/>
                    <a:pt x="35836" y="7362"/>
                    <a:pt x="40258" y="6632"/>
                  </a:cubicBezTo>
                  <a:cubicBezTo>
                    <a:pt x="44681" y="5904"/>
                    <a:pt x="47166" y="4917"/>
                    <a:pt x="47166" y="3886"/>
                  </a:cubicBezTo>
                  <a:cubicBezTo>
                    <a:pt x="47166" y="2855"/>
                    <a:pt x="44681" y="1867"/>
                    <a:pt x="40258" y="1139"/>
                  </a:cubicBezTo>
                  <a:cubicBezTo>
                    <a:pt x="35836" y="410"/>
                    <a:pt x="29838" y="1"/>
                    <a:pt x="23583"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4020700" y="2860025"/>
              <a:ext cx="295200" cy="232475"/>
            </a:xfrm>
            <a:custGeom>
              <a:avLst/>
              <a:gdLst/>
              <a:ahLst/>
              <a:cxnLst/>
              <a:rect l="l" t="t" r="r" b="b"/>
              <a:pathLst>
                <a:path w="11808" h="9299" extrusionOk="0">
                  <a:moveTo>
                    <a:pt x="10639" y="0"/>
                  </a:moveTo>
                  <a:cubicBezTo>
                    <a:pt x="10401" y="0"/>
                    <a:pt x="10099" y="156"/>
                    <a:pt x="9722" y="517"/>
                  </a:cubicBezTo>
                  <a:cubicBezTo>
                    <a:pt x="7493" y="2648"/>
                    <a:pt x="4806" y="3381"/>
                    <a:pt x="4364" y="5019"/>
                  </a:cubicBezTo>
                  <a:cubicBezTo>
                    <a:pt x="3921" y="6657"/>
                    <a:pt x="0" y="6969"/>
                    <a:pt x="0" y="6969"/>
                  </a:cubicBezTo>
                  <a:lnTo>
                    <a:pt x="210" y="9299"/>
                  </a:lnTo>
                  <a:lnTo>
                    <a:pt x="5080" y="8577"/>
                  </a:lnTo>
                  <a:cubicBezTo>
                    <a:pt x="5080" y="8577"/>
                    <a:pt x="10476" y="7771"/>
                    <a:pt x="11009" y="5583"/>
                  </a:cubicBezTo>
                  <a:cubicBezTo>
                    <a:pt x="11450" y="3766"/>
                    <a:pt x="11808" y="0"/>
                    <a:pt x="10639"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4935250" y="2738750"/>
              <a:ext cx="1053225" cy="609725"/>
            </a:xfrm>
            <a:custGeom>
              <a:avLst/>
              <a:gdLst/>
              <a:ahLst/>
              <a:cxnLst/>
              <a:rect l="l" t="t" r="r" b="b"/>
              <a:pathLst>
                <a:path w="42129" h="24389" extrusionOk="0">
                  <a:moveTo>
                    <a:pt x="3129" y="1"/>
                  </a:moveTo>
                  <a:cubicBezTo>
                    <a:pt x="2492" y="1"/>
                    <a:pt x="1857" y="218"/>
                    <a:pt x="1339" y="649"/>
                  </a:cubicBezTo>
                  <a:lnTo>
                    <a:pt x="1341" y="649"/>
                  </a:lnTo>
                  <a:cubicBezTo>
                    <a:pt x="194" y="1605"/>
                    <a:pt x="1" y="3292"/>
                    <a:pt x="903" y="4482"/>
                  </a:cubicBezTo>
                  <a:cubicBezTo>
                    <a:pt x="4910" y="9773"/>
                    <a:pt x="15545" y="23110"/>
                    <a:pt x="21709" y="24210"/>
                  </a:cubicBezTo>
                  <a:cubicBezTo>
                    <a:pt x="22394" y="24332"/>
                    <a:pt x="23122" y="24388"/>
                    <a:pt x="23878" y="24388"/>
                  </a:cubicBezTo>
                  <a:cubicBezTo>
                    <a:pt x="28464" y="24388"/>
                    <a:pt x="34128" y="22345"/>
                    <a:pt x="37980" y="20681"/>
                  </a:cubicBezTo>
                  <a:cubicBezTo>
                    <a:pt x="40608" y="19547"/>
                    <a:pt x="42128" y="16774"/>
                    <a:pt x="41669" y="13951"/>
                  </a:cubicBezTo>
                  <a:cubicBezTo>
                    <a:pt x="41161" y="10820"/>
                    <a:pt x="38454" y="8700"/>
                    <a:pt x="35517" y="8700"/>
                  </a:cubicBezTo>
                  <a:cubicBezTo>
                    <a:pt x="34708" y="8700"/>
                    <a:pt x="33883" y="8860"/>
                    <a:pt x="33081" y="9205"/>
                  </a:cubicBezTo>
                  <a:cubicBezTo>
                    <a:pt x="30103" y="10482"/>
                    <a:pt x="26901" y="11621"/>
                    <a:pt x="24953" y="11621"/>
                  </a:cubicBezTo>
                  <a:cubicBezTo>
                    <a:pt x="24833" y="11621"/>
                    <a:pt x="24717" y="11617"/>
                    <a:pt x="24607" y="11608"/>
                  </a:cubicBezTo>
                  <a:cubicBezTo>
                    <a:pt x="19690" y="11208"/>
                    <a:pt x="8997" y="3651"/>
                    <a:pt x="4789" y="547"/>
                  </a:cubicBezTo>
                  <a:cubicBezTo>
                    <a:pt x="4294" y="182"/>
                    <a:pt x="3711" y="1"/>
                    <a:pt x="3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907725" y="2723725"/>
              <a:ext cx="353625" cy="1233475"/>
            </a:xfrm>
            <a:custGeom>
              <a:avLst/>
              <a:gdLst/>
              <a:ahLst/>
              <a:cxnLst/>
              <a:rect l="l" t="t" r="r" b="b"/>
              <a:pathLst>
                <a:path w="14145" h="49339" extrusionOk="0">
                  <a:moveTo>
                    <a:pt x="1" y="1"/>
                  </a:moveTo>
                  <a:lnTo>
                    <a:pt x="1018" y="49338"/>
                  </a:lnTo>
                  <a:lnTo>
                    <a:pt x="14144" y="49338"/>
                  </a:lnTo>
                  <a:cubicBezTo>
                    <a:pt x="11667" y="35030"/>
                    <a:pt x="12007" y="22346"/>
                    <a:pt x="10698" y="10039"/>
                  </a:cubicBezTo>
                  <a:cubicBezTo>
                    <a:pt x="10377" y="7028"/>
                    <a:pt x="8072" y="1209"/>
                    <a:pt x="1516" y="323"/>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693400" y="2392325"/>
              <a:ext cx="806850" cy="1099925"/>
            </a:xfrm>
            <a:custGeom>
              <a:avLst/>
              <a:gdLst/>
              <a:ahLst/>
              <a:cxnLst/>
              <a:rect l="l" t="t" r="r" b="b"/>
              <a:pathLst>
                <a:path w="32274" h="43997" extrusionOk="0">
                  <a:moveTo>
                    <a:pt x="22298" y="0"/>
                  </a:moveTo>
                  <a:cubicBezTo>
                    <a:pt x="17912" y="0"/>
                    <a:pt x="13970" y="3195"/>
                    <a:pt x="13157" y="7588"/>
                  </a:cubicBezTo>
                  <a:cubicBezTo>
                    <a:pt x="13044" y="8195"/>
                    <a:pt x="12992" y="8811"/>
                    <a:pt x="13002" y="9429"/>
                  </a:cubicBezTo>
                  <a:cubicBezTo>
                    <a:pt x="13030" y="11213"/>
                    <a:pt x="12484" y="12981"/>
                    <a:pt x="11295" y="14311"/>
                  </a:cubicBezTo>
                  <a:cubicBezTo>
                    <a:pt x="10309" y="15416"/>
                    <a:pt x="9603" y="16742"/>
                    <a:pt x="9235" y="18176"/>
                  </a:cubicBezTo>
                  <a:cubicBezTo>
                    <a:pt x="8688" y="20309"/>
                    <a:pt x="7238" y="22060"/>
                    <a:pt x="5409" y="23283"/>
                  </a:cubicBezTo>
                  <a:cubicBezTo>
                    <a:pt x="2615" y="25148"/>
                    <a:pt x="658" y="28246"/>
                    <a:pt x="405" y="31947"/>
                  </a:cubicBezTo>
                  <a:cubicBezTo>
                    <a:pt x="1" y="37864"/>
                    <a:pt x="4408" y="43161"/>
                    <a:pt x="10294" y="43904"/>
                  </a:cubicBezTo>
                  <a:cubicBezTo>
                    <a:pt x="10785" y="43966"/>
                    <a:pt x="11270" y="43997"/>
                    <a:pt x="11748" y="43997"/>
                  </a:cubicBezTo>
                  <a:cubicBezTo>
                    <a:pt x="17581" y="43997"/>
                    <a:pt x="22242" y="39502"/>
                    <a:pt x="22921" y="34065"/>
                  </a:cubicBezTo>
                  <a:cubicBezTo>
                    <a:pt x="23298" y="31058"/>
                    <a:pt x="24288" y="28130"/>
                    <a:pt x="25965" y="25605"/>
                  </a:cubicBezTo>
                  <a:cubicBezTo>
                    <a:pt x="26698" y="24500"/>
                    <a:pt x="27185" y="23249"/>
                    <a:pt x="27391" y="21940"/>
                  </a:cubicBezTo>
                  <a:cubicBezTo>
                    <a:pt x="27393" y="21923"/>
                    <a:pt x="27396" y="21908"/>
                    <a:pt x="27399" y="21893"/>
                  </a:cubicBezTo>
                  <a:cubicBezTo>
                    <a:pt x="27814" y="19192"/>
                    <a:pt x="28647" y="16565"/>
                    <a:pt x="30115" y="14261"/>
                  </a:cubicBezTo>
                  <a:cubicBezTo>
                    <a:pt x="30795" y="13190"/>
                    <a:pt x="31249" y="11992"/>
                    <a:pt x="31447" y="10739"/>
                  </a:cubicBezTo>
                  <a:cubicBezTo>
                    <a:pt x="32274" y="5539"/>
                    <a:pt x="28610" y="663"/>
                    <a:pt x="23323" y="59"/>
                  </a:cubicBezTo>
                  <a:cubicBezTo>
                    <a:pt x="22980" y="19"/>
                    <a:pt x="22638" y="0"/>
                    <a:pt x="22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323550" y="5132850"/>
              <a:ext cx="184475" cy="111075"/>
            </a:xfrm>
            <a:custGeom>
              <a:avLst/>
              <a:gdLst/>
              <a:ahLst/>
              <a:cxnLst/>
              <a:rect l="l" t="t" r="r" b="b"/>
              <a:pathLst>
                <a:path w="7379" h="4443" extrusionOk="0">
                  <a:moveTo>
                    <a:pt x="5410" y="0"/>
                  </a:moveTo>
                  <a:cubicBezTo>
                    <a:pt x="4639" y="0"/>
                    <a:pt x="3594" y="443"/>
                    <a:pt x="2414" y="1417"/>
                  </a:cubicBezTo>
                  <a:cubicBezTo>
                    <a:pt x="687" y="2843"/>
                    <a:pt x="1" y="3658"/>
                    <a:pt x="192" y="4161"/>
                  </a:cubicBezTo>
                  <a:cubicBezTo>
                    <a:pt x="265" y="4353"/>
                    <a:pt x="516" y="4442"/>
                    <a:pt x="903" y="4442"/>
                  </a:cubicBezTo>
                  <a:cubicBezTo>
                    <a:pt x="1606" y="4442"/>
                    <a:pt x="2758" y="4148"/>
                    <a:pt x="4108" y="3635"/>
                  </a:cubicBezTo>
                  <a:cubicBezTo>
                    <a:pt x="6200" y="2840"/>
                    <a:pt x="7378" y="2394"/>
                    <a:pt x="6631" y="723"/>
                  </a:cubicBezTo>
                  <a:cubicBezTo>
                    <a:pt x="6421" y="254"/>
                    <a:pt x="5994" y="0"/>
                    <a:pt x="5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223550" y="5059775"/>
              <a:ext cx="64000" cy="111900"/>
            </a:xfrm>
            <a:custGeom>
              <a:avLst/>
              <a:gdLst/>
              <a:ahLst/>
              <a:cxnLst/>
              <a:rect l="l" t="t" r="r" b="b"/>
              <a:pathLst>
                <a:path w="2560" h="4476" extrusionOk="0">
                  <a:moveTo>
                    <a:pt x="0" y="0"/>
                  </a:moveTo>
                  <a:lnTo>
                    <a:pt x="348" y="3637"/>
                  </a:lnTo>
                  <a:cubicBezTo>
                    <a:pt x="374" y="4107"/>
                    <a:pt x="763" y="4475"/>
                    <a:pt x="1235" y="4475"/>
                  </a:cubicBezTo>
                  <a:cubicBezTo>
                    <a:pt x="1702" y="4475"/>
                    <a:pt x="2089" y="4112"/>
                    <a:pt x="2120" y="3645"/>
                  </a:cubicBezTo>
                  <a:lnTo>
                    <a:pt x="2559" y="796"/>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695675" y="5142175"/>
              <a:ext cx="180275" cy="122525"/>
            </a:xfrm>
            <a:custGeom>
              <a:avLst/>
              <a:gdLst/>
              <a:ahLst/>
              <a:cxnLst/>
              <a:rect l="l" t="t" r="r" b="b"/>
              <a:pathLst>
                <a:path w="7211" h="4901" extrusionOk="0">
                  <a:moveTo>
                    <a:pt x="2013" y="1"/>
                  </a:moveTo>
                  <a:cubicBezTo>
                    <a:pt x="1524" y="1"/>
                    <a:pt x="1143" y="209"/>
                    <a:pt x="915" y="604"/>
                  </a:cubicBezTo>
                  <a:cubicBezTo>
                    <a:pt x="0" y="2191"/>
                    <a:pt x="1126" y="2754"/>
                    <a:pt x="3128" y="3760"/>
                  </a:cubicBezTo>
                  <a:cubicBezTo>
                    <a:pt x="4551" y="4475"/>
                    <a:pt x="5763" y="4901"/>
                    <a:pt x="6437" y="4901"/>
                  </a:cubicBezTo>
                  <a:cubicBezTo>
                    <a:pt x="6710" y="4901"/>
                    <a:pt x="6894" y="4831"/>
                    <a:pt x="6969" y="4682"/>
                  </a:cubicBezTo>
                  <a:cubicBezTo>
                    <a:pt x="7211" y="4202"/>
                    <a:pt x="6611" y="3320"/>
                    <a:pt x="5039" y="1726"/>
                  </a:cubicBezTo>
                  <a:cubicBezTo>
                    <a:pt x="3873" y="544"/>
                    <a:pt x="2802" y="1"/>
                    <a:pt x="2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675375" y="5065025"/>
              <a:ext cx="62725" cy="113575"/>
            </a:xfrm>
            <a:custGeom>
              <a:avLst/>
              <a:gdLst/>
              <a:ahLst/>
              <a:cxnLst/>
              <a:rect l="l" t="t" r="r" b="b"/>
              <a:pathLst>
                <a:path w="2509" h="4543" extrusionOk="0">
                  <a:moveTo>
                    <a:pt x="2509" y="1"/>
                  </a:moveTo>
                  <a:lnTo>
                    <a:pt x="1" y="949"/>
                  </a:lnTo>
                  <a:lnTo>
                    <a:pt x="609" y="3766"/>
                  </a:lnTo>
                  <a:cubicBezTo>
                    <a:pt x="665" y="4212"/>
                    <a:pt x="1045" y="4543"/>
                    <a:pt x="1489" y="4543"/>
                  </a:cubicBezTo>
                  <a:cubicBezTo>
                    <a:pt x="1507" y="4543"/>
                    <a:pt x="1525" y="4542"/>
                    <a:pt x="1543" y="4541"/>
                  </a:cubicBezTo>
                  <a:cubicBezTo>
                    <a:pt x="2014" y="4513"/>
                    <a:pt x="2380" y="4122"/>
                    <a:pt x="2378" y="3651"/>
                  </a:cubicBezTo>
                  <a:lnTo>
                    <a:pt x="250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036575" y="3339325"/>
              <a:ext cx="458525" cy="1755675"/>
            </a:xfrm>
            <a:custGeom>
              <a:avLst/>
              <a:gdLst/>
              <a:ahLst/>
              <a:cxnLst/>
              <a:rect l="l" t="t" r="r" b="b"/>
              <a:pathLst>
                <a:path w="18341" h="70227" extrusionOk="0">
                  <a:moveTo>
                    <a:pt x="2915" y="1"/>
                  </a:moveTo>
                  <a:lnTo>
                    <a:pt x="0" y="10098"/>
                  </a:lnTo>
                  <a:lnTo>
                    <a:pt x="14016" y="69655"/>
                  </a:lnTo>
                  <a:cubicBezTo>
                    <a:pt x="14057" y="69834"/>
                    <a:pt x="14192" y="69976"/>
                    <a:pt x="14368" y="70025"/>
                  </a:cubicBezTo>
                  <a:cubicBezTo>
                    <a:pt x="14892" y="70165"/>
                    <a:pt x="15391" y="70226"/>
                    <a:pt x="15872" y="70226"/>
                  </a:cubicBezTo>
                  <a:cubicBezTo>
                    <a:pt x="16378" y="70226"/>
                    <a:pt x="16863" y="70159"/>
                    <a:pt x="17333" y="70042"/>
                  </a:cubicBezTo>
                  <a:cubicBezTo>
                    <a:pt x="17549" y="69988"/>
                    <a:pt x="17698" y="69790"/>
                    <a:pt x="17700" y="69569"/>
                  </a:cubicBezTo>
                  <a:cubicBezTo>
                    <a:pt x="17764" y="65006"/>
                    <a:pt x="18340" y="20028"/>
                    <a:pt x="16466" y="12219"/>
                  </a:cubicBezTo>
                  <a:cubicBezTo>
                    <a:pt x="14492" y="3991"/>
                    <a:pt x="10250" y="1"/>
                    <a:pt x="10250" y="1"/>
                  </a:cubicBezTo>
                  <a:close/>
                </a:path>
              </a:pathLst>
            </a:custGeom>
            <a:solidFill>
              <a:srgbClr val="E9A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337750" y="3339300"/>
              <a:ext cx="479300" cy="1756525"/>
            </a:xfrm>
            <a:custGeom>
              <a:avLst/>
              <a:gdLst/>
              <a:ahLst/>
              <a:cxnLst/>
              <a:rect l="l" t="t" r="r" b="b"/>
              <a:pathLst>
                <a:path w="19172" h="70261" extrusionOk="0">
                  <a:moveTo>
                    <a:pt x="19172" y="1"/>
                  </a:moveTo>
                  <a:lnTo>
                    <a:pt x="8551" y="4"/>
                  </a:lnTo>
                  <a:cubicBezTo>
                    <a:pt x="0" y="7836"/>
                    <a:pt x="397" y="20012"/>
                    <a:pt x="397" y="20012"/>
                  </a:cubicBezTo>
                  <a:lnTo>
                    <a:pt x="4405" y="69697"/>
                  </a:lnTo>
                  <a:cubicBezTo>
                    <a:pt x="4419" y="69888"/>
                    <a:pt x="4544" y="70071"/>
                    <a:pt x="4731" y="70112"/>
                  </a:cubicBezTo>
                  <a:cubicBezTo>
                    <a:pt x="5171" y="70208"/>
                    <a:pt x="5527" y="70261"/>
                    <a:pt x="5884" y="70261"/>
                  </a:cubicBezTo>
                  <a:cubicBezTo>
                    <a:pt x="6219" y="70261"/>
                    <a:pt x="6554" y="70215"/>
                    <a:pt x="6960" y="70115"/>
                  </a:cubicBezTo>
                  <a:cubicBezTo>
                    <a:pt x="7125" y="70072"/>
                    <a:pt x="7253" y="69945"/>
                    <a:pt x="7295" y="69780"/>
                  </a:cubicBezTo>
                  <a:cubicBezTo>
                    <a:pt x="13070" y="47416"/>
                    <a:pt x="19172" y="1"/>
                    <a:pt x="19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241875" y="2723675"/>
              <a:ext cx="578125" cy="706025"/>
            </a:xfrm>
            <a:custGeom>
              <a:avLst/>
              <a:gdLst/>
              <a:ahLst/>
              <a:cxnLst/>
              <a:rect l="l" t="t" r="r" b="b"/>
              <a:pathLst>
                <a:path w="23125" h="28241" extrusionOk="0">
                  <a:moveTo>
                    <a:pt x="13367" y="0"/>
                  </a:moveTo>
                  <a:cubicBezTo>
                    <a:pt x="9016" y="0"/>
                    <a:pt x="0" y="1868"/>
                    <a:pt x="822" y="11462"/>
                  </a:cubicBezTo>
                  <a:cubicBezTo>
                    <a:pt x="1186" y="15715"/>
                    <a:pt x="1913" y="20775"/>
                    <a:pt x="5364" y="25588"/>
                  </a:cubicBezTo>
                  <a:cubicBezTo>
                    <a:pt x="5914" y="26354"/>
                    <a:pt x="6698" y="26919"/>
                    <a:pt x="7592" y="27221"/>
                  </a:cubicBezTo>
                  <a:cubicBezTo>
                    <a:pt x="8927" y="27673"/>
                    <a:pt x="11099" y="28241"/>
                    <a:pt x="13573" y="28241"/>
                  </a:cubicBezTo>
                  <a:cubicBezTo>
                    <a:pt x="14914" y="28241"/>
                    <a:pt x="16343" y="28074"/>
                    <a:pt x="17776" y="27632"/>
                  </a:cubicBezTo>
                  <a:cubicBezTo>
                    <a:pt x="19190" y="27195"/>
                    <a:pt x="20285" y="26072"/>
                    <a:pt x="20734" y="24661"/>
                  </a:cubicBezTo>
                  <a:cubicBezTo>
                    <a:pt x="21874" y="21094"/>
                    <a:pt x="23125" y="13649"/>
                    <a:pt x="22312" y="9599"/>
                  </a:cubicBezTo>
                  <a:cubicBezTo>
                    <a:pt x="21637" y="6237"/>
                    <a:pt x="19892" y="0"/>
                    <a:pt x="13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983975" y="2568825"/>
              <a:ext cx="114150" cy="245400"/>
            </a:xfrm>
            <a:custGeom>
              <a:avLst/>
              <a:gdLst/>
              <a:ahLst/>
              <a:cxnLst/>
              <a:rect l="l" t="t" r="r" b="b"/>
              <a:pathLst>
                <a:path w="4566" h="9816" extrusionOk="0">
                  <a:moveTo>
                    <a:pt x="0" y="1"/>
                  </a:moveTo>
                  <a:lnTo>
                    <a:pt x="0" y="7533"/>
                  </a:lnTo>
                  <a:cubicBezTo>
                    <a:pt x="0" y="8794"/>
                    <a:pt x="1022" y="9816"/>
                    <a:pt x="2283" y="9816"/>
                  </a:cubicBezTo>
                  <a:cubicBezTo>
                    <a:pt x="3544" y="9815"/>
                    <a:pt x="4565" y="8794"/>
                    <a:pt x="4566" y="7533"/>
                  </a:cubicBezTo>
                  <a:lnTo>
                    <a:pt x="4566"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983975" y="2568825"/>
              <a:ext cx="114150" cy="129025"/>
            </a:xfrm>
            <a:custGeom>
              <a:avLst/>
              <a:gdLst/>
              <a:ahLst/>
              <a:cxnLst/>
              <a:rect l="l" t="t" r="r" b="b"/>
              <a:pathLst>
                <a:path w="4566" h="5161" extrusionOk="0">
                  <a:moveTo>
                    <a:pt x="0" y="1"/>
                  </a:moveTo>
                  <a:lnTo>
                    <a:pt x="0" y="1410"/>
                  </a:lnTo>
                  <a:cubicBezTo>
                    <a:pt x="468" y="3229"/>
                    <a:pt x="2777" y="5130"/>
                    <a:pt x="4566" y="5161"/>
                  </a:cubicBezTo>
                  <a:lnTo>
                    <a:pt x="4566" y="1"/>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4987325" y="2454275"/>
              <a:ext cx="182575" cy="214200"/>
            </a:xfrm>
            <a:custGeom>
              <a:avLst/>
              <a:gdLst/>
              <a:ahLst/>
              <a:cxnLst/>
              <a:rect l="l" t="t" r="r" b="b"/>
              <a:pathLst>
                <a:path w="7303" h="8568" extrusionOk="0">
                  <a:moveTo>
                    <a:pt x="7236" y="0"/>
                  </a:moveTo>
                  <a:lnTo>
                    <a:pt x="0" y="79"/>
                  </a:lnTo>
                  <a:lnTo>
                    <a:pt x="45" y="4203"/>
                  </a:lnTo>
                  <a:cubicBezTo>
                    <a:pt x="66" y="6194"/>
                    <a:pt x="2749" y="8567"/>
                    <a:pt x="4744" y="8567"/>
                  </a:cubicBezTo>
                  <a:cubicBezTo>
                    <a:pt x="4753" y="8567"/>
                    <a:pt x="4762" y="8567"/>
                    <a:pt x="4772" y="8567"/>
                  </a:cubicBezTo>
                  <a:cubicBezTo>
                    <a:pt x="5645" y="8557"/>
                    <a:pt x="7302" y="6123"/>
                    <a:pt x="7281" y="4125"/>
                  </a:cubicBezTo>
                  <a:lnTo>
                    <a:pt x="7236"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5019050" y="2475025"/>
              <a:ext cx="48250" cy="80475"/>
            </a:xfrm>
            <a:custGeom>
              <a:avLst/>
              <a:gdLst/>
              <a:ahLst/>
              <a:cxnLst/>
              <a:rect l="l" t="t" r="r" b="b"/>
              <a:pathLst>
                <a:path w="1930" h="3219" extrusionOk="0">
                  <a:moveTo>
                    <a:pt x="1710" y="1"/>
                  </a:moveTo>
                  <a:cubicBezTo>
                    <a:pt x="924" y="1"/>
                    <a:pt x="237" y="587"/>
                    <a:pt x="123" y="1397"/>
                  </a:cubicBezTo>
                  <a:cubicBezTo>
                    <a:pt x="0" y="2281"/>
                    <a:pt x="609" y="3097"/>
                    <a:pt x="1482" y="3219"/>
                  </a:cubicBezTo>
                  <a:lnTo>
                    <a:pt x="1929" y="16"/>
                  </a:lnTo>
                  <a:cubicBezTo>
                    <a:pt x="1856" y="6"/>
                    <a:pt x="1783" y="1"/>
                    <a:pt x="1710" y="1"/>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992075" y="2440725"/>
              <a:ext cx="185775" cy="76825"/>
            </a:xfrm>
            <a:custGeom>
              <a:avLst/>
              <a:gdLst/>
              <a:ahLst/>
              <a:cxnLst/>
              <a:rect l="l" t="t" r="r" b="b"/>
              <a:pathLst>
                <a:path w="7431" h="3073" extrusionOk="0">
                  <a:moveTo>
                    <a:pt x="7419" y="1"/>
                  </a:moveTo>
                  <a:lnTo>
                    <a:pt x="1322" y="67"/>
                  </a:lnTo>
                  <a:lnTo>
                    <a:pt x="1336" y="1408"/>
                  </a:lnTo>
                  <a:cubicBezTo>
                    <a:pt x="516" y="1467"/>
                    <a:pt x="1" y="2319"/>
                    <a:pt x="331" y="3073"/>
                  </a:cubicBezTo>
                  <a:cubicBezTo>
                    <a:pt x="479" y="3017"/>
                    <a:pt x="619" y="2941"/>
                    <a:pt x="748" y="2848"/>
                  </a:cubicBezTo>
                  <a:cubicBezTo>
                    <a:pt x="1017" y="2648"/>
                    <a:pt x="1344" y="2561"/>
                    <a:pt x="1678" y="2554"/>
                  </a:cubicBezTo>
                  <a:cubicBezTo>
                    <a:pt x="2386" y="2542"/>
                    <a:pt x="3070" y="2290"/>
                    <a:pt x="3616" y="1838"/>
                  </a:cubicBezTo>
                  <a:cubicBezTo>
                    <a:pt x="4242" y="1322"/>
                    <a:pt x="5028" y="1017"/>
                    <a:pt x="5830" y="1017"/>
                  </a:cubicBezTo>
                  <a:cubicBezTo>
                    <a:pt x="5982" y="1017"/>
                    <a:pt x="6135" y="1028"/>
                    <a:pt x="6288" y="1051"/>
                  </a:cubicBezTo>
                  <a:cubicBezTo>
                    <a:pt x="6477" y="1079"/>
                    <a:pt x="6667" y="1093"/>
                    <a:pt x="6858" y="1093"/>
                  </a:cubicBezTo>
                  <a:cubicBezTo>
                    <a:pt x="6874" y="1093"/>
                    <a:pt x="6890" y="1093"/>
                    <a:pt x="6906" y="1093"/>
                  </a:cubicBezTo>
                  <a:cubicBezTo>
                    <a:pt x="7082" y="1089"/>
                    <a:pt x="7257" y="1074"/>
                    <a:pt x="7431" y="1048"/>
                  </a:cubicBezTo>
                  <a:lnTo>
                    <a:pt x="7419"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5103025" y="2181225"/>
              <a:ext cx="438450" cy="337000"/>
            </a:xfrm>
            <a:custGeom>
              <a:avLst/>
              <a:gdLst/>
              <a:ahLst/>
              <a:cxnLst/>
              <a:rect l="l" t="t" r="r" b="b"/>
              <a:pathLst>
                <a:path w="17538" h="13480" extrusionOk="0">
                  <a:moveTo>
                    <a:pt x="12086" y="1"/>
                  </a:moveTo>
                  <a:cubicBezTo>
                    <a:pt x="12024" y="1"/>
                    <a:pt x="11961" y="2"/>
                    <a:pt x="11898" y="5"/>
                  </a:cubicBezTo>
                  <a:cubicBezTo>
                    <a:pt x="10386" y="63"/>
                    <a:pt x="8970" y="767"/>
                    <a:pt x="8011" y="1939"/>
                  </a:cubicBezTo>
                  <a:cubicBezTo>
                    <a:pt x="7036" y="3124"/>
                    <a:pt x="5618" y="3815"/>
                    <a:pt x="4114" y="4126"/>
                  </a:cubicBezTo>
                  <a:cubicBezTo>
                    <a:pt x="4097" y="4130"/>
                    <a:pt x="4079" y="4134"/>
                    <a:pt x="4061" y="4137"/>
                  </a:cubicBezTo>
                  <a:cubicBezTo>
                    <a:pt x="2392" y="4504"/>
                    <a:pt x="1069" y="5877"/>
                    <a:pt x="780" y="7561"/>
                  </a:cubicBezTo>
                  <a:cubicBezTo>
                    <a:pt x="743" y="7778"/>
                    <a:pt x="721" y="7999"/>
                    <a:pt x="716" y="8220"/>
                  </a:cubicBezTo>
                  <a:cubicBezTo>
                    <a:pt x="701" y="8938"/>
                    <a:pt x="573" y="9661"/>
                    <a:pt x="241" y="10298"/>
                  </a:cubicBezTo>
                  <a:cubicBezTo>
                    <a:pt x="83" y="10600"/>
                    <a:pt x="1" y="10938"/>
                    <a:pt x="5" y="11280"/>
                  </a:cubicBezTo>
                  <a:cubicBezTo>
                    <a:pt x="19" y="12500"/>
                    <a:pt x="1078" y="13480"/>
                    <a:pt x="2376" y="13480"/>
                  </a:cubicBezTo>
                  <a:cubicBezTo>
                    <a:pt x="2385" y="13480"/>
                    <a:pt x="2395" y="13480"/>
                    <a:pt x="2404" y="13480"/>
                  </a:cubicBezTo>
                  <a:cubicBezTo>
                    <a:pt x="2921" y="13476"/>
                    <a:pt x="3425" y="13309"/>
                    <a:pt x="3841" y="13001"/>
                  </a:cubicBezTo>
                  <a:cubicBezTo>
                    <a:pt x="4204" y="12731"/>
                    <a:pt x="4646" y="12611"/>
                    <a:pt x="5098" y="12603"/>
                  </a:cubicBezTo>
                  <a:cubicBezTo>
                    <a:pt x="6056" y="12587"/>
                    <a:pt x="6980" y="12246"/>
                    <a:pt x="7718" y="11635"/>
                  </a:cubicBezTo>
                  <a:cubicBezTo>
                    <a:pt x="8566" y="10937"/>
                    <a:pt x="9628" y="10525"/>
                    <a:pt x="10712" y="10525"/>
                  </a:cubicBezTo>
                  <a:cubicBezTo>
                    <a:pt x="10918" y="10525"/>
                    <a:pt x="11125" y="10540"/>
                    <a:pt x="11331" y="10571"/>
                  </a:cubicBezTo>
                  <a:cubicBezTo>
                    <a:pt x="11585" y="10608"/>
                    <a:pt x="11841" y="10628"/>
                    <a:pt x="12098" y="10628"/>
                  </a:cubicBezTo>
                  <a:cubicBezTo>
                    <a:pt x="12121" y="10628"/>
                    <a:pt x="12145" y="10627"/>
                    <a:pt x="12168" y="10627"/>
                  </a:cubicBezTo>
                  <a:cubicBezTo>
                    <a:pt x="15153" y="10595"/>
                    <a:pt x="17537" y="8105"/>
                    <a:pt x="17420" y="5101"/>
                  </a:cubicBezTo>
                  <a:cubicBezTo>
                    <a:pt x="17312" y="2355"/>
                    <a:pt x="14823" y="1"/>
                    <a:pt x="120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381650" y="2735450"/>
              <a:ext cx="399875" cy="1221775"/>
            </a:xfrm>
            <a:custGeom>
              <a:avLst/>
              <a:gdLst/>
              <a:ahLst/>
              <a:cxnLst/>
              <a:rect l="l" t="t" r="r" b="b"/>
              <a:pathLst>
                <a:path w="15995" h="48871" extrusionOk="0">
                  <a:moveTo>
                    <a:pt x="14396" y="1"/>
                  </a:moveTo>
                  <a:lnTo>
                    <a:pt x="11134" y="517"/>
                  </a:lnTo>
                  <a:cubicBezTo>
                    <a:pt x="7941" y="1023"/>
                    <a:pt x="5495" y="3626"/>
                    <a:pt x="5194" y="6845"/>
                  </a:cubicBezTo>
                  <a:lnTo>
                    <a:pt x="1" y="48871"/>
                  </a:lnTo>
                  <a:lnTo>
                    <a:pt x="15994" y="48871"/>
                  </a:lnTo>
                  <a:cubicBezTo>
                    <a:pt x="13314" y="32679"/>
                    <a:pt x="12518" y="16401"/>
                    <a:pt x="14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5503300" y="3108575"/>
              <a:ext cx="1659650" cy="2013250"/>
            </a:xfrm>
            <a:custGeom>
              <a:avLst/>
              <a:gdLst/>
              <a:ahLst/>
              <a:cxnLst/>
              <a:rect l="l" t="t" r="r" b="b"/>
              <a:pathLst>
                <a:path w="66386" h="80530" extrusionOk="0">
                  <a:moveTo>
                    <a:pt x="65797" y="1"/>
                  </a:moveTo>
                  <a:lnTo>
                    <a:pt x="63207" y="12214"/>
                  </a:lnTo>
                  <a:cubicBezTo>
                    <a:pt x="61659" y="19520"/>
                    <a:pt x="55900" y="25045"/>
                    <a:pt x="48536" y="26290"/>
                  </a:cubicBezTo>
                  <a:lnTo>
                    <a:pt x="14306" y="32077"/>
                  </a:lnTo>
                  <a:cubicBezTo>
                    <a:pt x="6017" y="33478"/>
                    <a:pt x="1" y="40598"/>
                    <a:pt x="1" y="49005"/>
                  </a:cubicBezTo>
                  <a:lnTo>
                    <a:pt x="1" y="80529"/>
                  </a:lnTo>
                  <a:lnTo>
                    <a:pt x="602" y="80529"/>
                  </a:lnTo>
                  <a:lnTo>
                    <a:pt x="602" y="49005"/>
                  </a:lnTo>
                  <a:cubicBezTo>
                    <a:pt x="602" y="40893"/>
                    <a:pt x="6407" y="34024"/>
                    <a:pt x="14407" y="32671"/>
                  </a:cubicBezTo>
                  <a:lnTo>
                    <a:pt x="48637" y="26884"/>
                  </a:lnTo>
                  <a:cubicBezTo>
                    <a:pt x="56246" y="25598"/>
                    <a:pt x="62197" y="19889"/>
                    <a:pt x="63797" y="12339"/>
                  </a:cubicBezTo>
                  <a:lnTo>
                    <a:pt x="66386" y="126"/>
                  </a:lnTo>
                  <a:lnTo>
                    <a:pt x="657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87625" y="2686275"/>
              <a:ext cx="192925" cy="466125"/>
            </a:xfrm>
            <a:custGeom>
              <a:avLst/>
              <a:gdLst/>
              <a:ahLst/>
              <a:cxnLst/>
              <a:rect l="l" t="t" r="r" b="b"/>
              <a:pathLst>
                <a:path w="7717" h="18645" extrusionOk="0">
                  <a:moveTo>
                    <a:pt x="2137" y="0"/>
                  </a:moveTo>
                  <a:lnTo>
                    <a:pt x="71" y="17350"/>
                  </a:lnTo>
                  <a:cubicBezTo>
                    <a:pt x="1" y="17942"/>
                    <a:pt x="390" y="18490"/>
                    <a:pt x="972" y="18617"/>
                  </a:cubicBezTo>
                  <a:cubicBezTo>
                    <a:pt x="1055" y="18636"/>
                    <a:pt x="1139" y="18645"/>
                    <a:pt x="1221" y="18645"/>
                  </a:cubicBezTo>
                  <a:cubicBezTo>
                    <a:pt x="1712" y="18645"/>
                    <a:pt x="2163" y="18330"/>
                    <a:pt x="2322" y="17845"/>
                  </a:cubicBezTo>
                  <a:lnTo>
                    <a:pt x="7717" y="1227"/>
                  </a:lnTo>
                  <a:lnTo>
                    <a:pt x="2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85375" y="2711050"/>
              <a:ext cx="190675" cy="441400"/>
            </a:xfrm>
            <a:custGeom>
              <a:avLst/>
              <a:gdLst/>
              <a:ahLst/>
              <a:cxnLst/>
              <a:rect l="l" t="t" r="r" b="b"/>
              <a:pathLst>
                <a:path w="7627" h="17656" extrusionOk="0">
                  <a:moveTo>
                    <a:pt x="6559" y="0"/>
                  </a:moveTo>
                  <a:lnTo>
                    <a:pt x="1375" y="15966"/>
                  </a:lnTo>
                  <a:cubicBezTo>
                    <a:pt x="1217" y="16450"/>
                    <a:pt x="766" y="16766"/>
                    <a:pt x="274" y="16766"/>
                  </a:cubicBezTo>
                  <a:cubicBezTo>
                    <a:pt x="192" y="16766"/>
                    <a:pt x="109" y="16757"/>
                    <a:pt x="26" y="16739"/>
                  </a:cubicBezTo>
                  <a:cubicBezTo>
                    <a:pt x="17" y="16736"/>
                    <a:pt x="9" y="16732"/>
                    <a:pt x="0" y="16730"/>
                  </a:cubicBezTo>
                  <a:lnTo>
                    <a:pt x="0" y="16730"/>
                  </a:lnTo>
                  <a:cubicBezTo>
                    <a:pt x="105" y="17244"/>
                    <a:pt x="543" y="17624"/>
                    <a:pt x="1067" y="17653"/>
                  </a:cubicBezTo>
                  <a:cubicBezTo>
                    <a:pt x="1089" y="17654"/>
                    <a:pt x="1110" y="17655"/>
                    <a:pt x="1132" y="17655"/>
                  </a:cubicBezTo>
                  <a:cubicBezTo>
                    <a:pt x="1631" y="17655"/>
                    <a:pt x="2076" y="17334"/>
                    <a:pt x="2231" y="16855"/>
                  </a:cubicBezTo>
                  <a:lnTo>
                    <a:pt x="7627" y="236"/>
                  </a:lnTo>
                  <a:lnTo>
                    <a:pt x="65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79325" y="2588975"/>
              <a:ext cx="232600" cy="212400"/>
            </a:xfrm>
            <a:custGeom>
              <a:avLst/>
              <a:gdLst/>
              <a:ahLst/>
              <a:cxnLst/>
              <a:rect l="l" t="t" r="r" b="b"/>
              <a:pathLst>
                <a:path w="9304" h="8496" extrusionOk="0">
                  <a:moveTo>
                    <a:pt x="4648" y="1"/>
                  </a:moveTo>
                  <a:cubicBezTo>
                    <a:pt x="2697" y="1"/>
                    <a:pt x="940" y="1353"/>
                    <a:pt x="504" y="3336"/>
                  </a:cubicBezTo>
                  <a:cubicBezTo>
                    <a:pt x="1" y="5627"/>
                    <a:pt x="1450" y="7892"/>
                    <a:pt x="3740" y="8395"/>
                  </a:cubicBezTo>
                  <a:cubicBezTo>
                    <a:pt x="4047" y="8463"/>
                    <a:pt x="4354" y="8495"/>
                    <a:pt x="4656" y="8495"/>
                  </a:cubicBezTo>
                  <a:cubicBezTo>
                    <a:pt x="6606" y="8495"/>
                    <a:pt x="8363" y="7143"/>
                    <a:pt x="8799" y="5159"/>
                  </a:cubicBezTo>
                  <a:cubicBezTo>
                    <a:pt x="9304" y="2869"/>
                    <a:pt x="7854" y="604"/>
                    <a:pt x="5563" y="100"/>
                  </a:cubicBezTo>
                  <a:cubicBezTo>
                    <a:pt x="5256" y="33"/>
                    <a:pt x="4950"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931975" y="2789850"/>
              <a:ext cx="254725" cy="189925"/>
            </a:xfrm>
            <a:custGeom>
              <a:avLst/>
              <a:gdLst/>
              <a:ahLst/>
              <a:cxnLst/>
              <a:rect l="l" t="t" r="r" b="b"/>
              <a:pathLst>
                <a:path w="10189" h="7597" extrusionOk="0">
                  <a:moveTo>
                    <a:pt x="1238" y="0"/>
                  </a:moveTo>
                  <a:lnTo>
                    <a:pt x="0" y="5630"/>
                  </a:lnTo>
                  <a:lnTo>
                    <a:pt x="8952" y="7596"/>
                  </a:lnTo>
                  <a:lnTo>
                    <a:pt x="10188" y="1966"/>
                  </a:lnTo>
                  <a:lnTo>
                    <a:pt x="12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222775" y="3721150"/>
              <a:ext cx="370750" cy="236075"/>
            </a:xfrm>
            <a:custGeom>
              <a:avLst/>
              <a:gdLst/>
              <a:ahLst/>
              <a:cxnLst/>
              <a:rect l="l" t="t" r="r" b="b"/>
              <a:pathLst>
                <a:path w="14830" h="9443" extrusionOk="0">
                  <a:moveTo>
                    <a:pt x="2028" y="1"/>
                  </a:moveTo>
                  <a:lnTo>
                    <a:pt x="0" y="1167"/>
                  </a:lnTo>
                  <a:lnTo>
                    <a:pt x="2696" y="5286"/>
                  </a:lnTo>
                  <a:cubicBezTo>
                    <a:pt x="2696" y="5286"/>
                    <a:pt x="5424" y="9442"/>
                    <a:pt x="7594" y="9442"/>
                  </a:cubicBezTo>
                  <a:cubicBezTo>
                    <a:pt x="7697" y="9442"/>
                    <a:pt x="7799" y="9433"/>
                    <a:pt x="7899" y="9413"/>
                  </a:cubicBezTo>
                  <a:cubicBezTo>
                    <a:pt x="10108" y="8980"/>
                    <a:pt x="14830" y="7253"/>
                    <a:pt x="11959" y="6122"/>
                  </a:cubicBezTo>
                  <a:cubicBezTo>
                    <a:pt x="9266" y="5063"/>
                    <a:pt x="7523" y="3119"/>
                    <a:pt x="5937" y="3119"/>
                  </a:cubicBezTo>
                  <a:cubicBezTo>
                    <a:pt x="5833" y="3119"/>
                    <a:pt x="5729" y="3127"/>
                    <a:pt x="5626" y="3145"/>
                  </a:cubicBezTo>
                  <a:cubicBezTo>
                    <a:pt x="5560" y="3156"/>
                    <a:pt x="5492" y="3161"/>
                    <a:pt x="5425" y="3161"/>
                  </a:cubicBezTo>
                  <a:cubicBezTo>
                    <a:pt x="3802" y="3161"/>
                    <a:pt x="2028" y="1"/>
                    <a:pt x="2028" y="1"/>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39475" y="2789550"/>
              <a:ext cx="489825" cy="1039625"/>
            </a:xfrm>
            <a:custGeom>
              <a:avLst/>
              <a:gdLst/>
              <a:ahLst/>
              <a:cxnLst/>
              <a:rect l="l" t="t" r="r" b="b"/>
              <a:pathLst>
                <a:path w="19593" h="41585" extrusionOk="0">
                  <a:moveTo>
                    <a:pt x="15587" y="0"/>
                  </a:moveTo>
                  <a:cubicBezTo>
                    <a:pt x="14796" y="0"/>
                    <a:pt x="14018" y="353"/>
                    <a:pt x="13499" y="1023"/>
                  </a:cubicBezTo>
                  <a:cubicBezTo>
                    <a:pt x="9626" y="6019"/>
                    <a:pt x="0" y="19106"/>
                    <a:pt x="528" y="25081"/>
                  </a:cubicBezTo>
                  <a:cubicBezTo>
                    <a:pt x="942" y="29767"/>
                    <a:pt x="4939" y="35604"/>
                    <a:pt x="7848" y="39289"/>
                  </a:cubicBezTo>
                  <a:cubicBezTo>
                    <a:pt x="9020" y="40774"/>
                    <a:pt x="10773" y="41585"/>
                    <a:pt x="12563" y="41585"/>
                  </a:cubicBezTo>
                  <a:cubicBezTo>
                    <a:pt x="13375" y="41585"/>
                    <a:pt x="14194" y="41418"/>
                    <a:pt x="14970" y="41072"/>
                  </a:cubicBezTo>
                  <a:cubicBezTo>
                    <a:pt x="18485" y="39503"/>
                    <a:pt x="19592" y="35021"/>
                    <a:pt x="17194" y="31967"/>
                  </a:cubicBezTo>
                  <a:cubicBezTo>
                    <a:pt x="15154" y="29368"/>
                    <a:pt x="14450" y="26171"/>
                    <a:pt x="14117" y="24376"/>
                  </a:cubicBezTo>
                  <a:cubicBezTo>
                    <a:pt x="13256" y="19726"/>
                    <a:pt x="16287" y="8316"/>
                    <a:pt x="18095" y="3667"/>
                  </a:cubicBezTo>
                  <a:cubicBezTo>
                    <a:pt x="18540" y="2521"/>
                    <a:pt x="18146" y="1214"/>
                    <a:pt x="17139" y="498"/>
                  </a:cubicBezTo>
                  <a:lnTo>
                    <a:pt x="17138" y="498"/>
                  </a:lnTo>
                  <a:cubicBezTo>
                    <a:pt x="16666" y="163"/>
                    <a:pt x="16124" y="0"/>
                    <a:pt x="15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556675" y="2769825"/>
              <a:ext cx="511450" cy="1086375"/>
            </a:xfrm>
            <a:custGeom>
              <a:avLst/>
              <a:gdLst/>
              <a:ahLst/>
              <a:cxnLst/>
              <a:rect l="l" t="t" r="r" b="b"/>
              <a:pathLst>
                <a:path w="20458" h="43455" extrusionOk="0">
                  <a:moveTo>
                    <a:pt x="16431" y="0"/>
                  </a:moveTo>
                  <a:cubicBezTo>
                    <a:pt x="15598" y="0"/>
                    <a:pt x="14775" y="372"/>
                    <a:pt x="14226" y="1078"/>
                  </a:cubicBezTo>
                  <a:cubicBezTo>
                    <a:pt x="10147" y="6314"/>
                    <a:pt x="1" y="20029"/>
                    <a:pt x="527" y="26268"/>
                  </a:cubicBezTo>
                  <a:cubicBezTo>
                    <a:pt x="940" y="31163"/>
                    <a:pt x="5102" y="37242"/>
                    <a:pt x="8132" y="41079"/>
                  </a:cubicBezTo>
                  <a:cubicBezTo>
                    <a:pt x="9346" y="42617"/>
                    <a:pt x="11169" y="43455"/>
                    <a:pt x="13036" y="43455"/>
                  </a:cubicBezTo>
                  <a:cubicBezTo>
                    <a:pt x="13895" y="43455"/>
                    <a:pt x="14764" y="43277"/>
                    <a:pt x="15587" y="42908"/>
                  </a:cubicBezTo>
                  <a:cubicBezTo>
                    <a:pt x="19276" y="41252"/>
                    <a:pt x="20458" y="36567"/>
                    <a:pt x="17958" y="33387"/>
                  </a:cubicBezTo>
                  <a:cubicBezTo>
                    <a:pt x="15832" y="30681"/>
                    <a:pt x="13792" y="27692"/>
                    <a:pt x="13451" y="25817"/>
                  </a:cubicBezTo>
                  <a:cubicBezTo>
                    <a:pt x="12569" y="20964"/>
                    <a:pt x="17113" y="8685"/>
                    <a:pt x="19028" y="3819"/>
                  </a:cubicBezTo>
                  <a:cubicBezTo>
                    <a:pt x="19501" y="2622"/>
                    <a:pt x="19093" y="1256"/>
                    <a:pt x="18042" y="514"/>
                  </a:cubicBezTo>
                  <a:cubicBezTo>
                    <a:pt x="17553" y="168"/>
                    <a:pt x="16990" y="0"/>
                    <a:pt x="16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3"/>
          <p:cNvGrpSpPr/>
          <p:nvPr/>
        </p:nvGrpSpPr>
        <p:grpSpPr>
          <a:xfrm>
            <a:off x="3158760" y="1012123"/>
            <a:ext cx="1672702" cy="3720584"/>
            <a:chOff x="-3591175" y="2231850"/>
            <a:chExt cx="1384000" cy="3078425"/>
          </a:xfrm>
        </p:grpSpPr>
        <p:sp>
          <p:nvSpPr>
            <p:cNvPr id="566" name="Google Shape;566;p33"/>
            <p:cNvSpPr/>
            <p:nvPr/>
          </p:nvSpPr>
          <p:spPr>
            <a:xfrm>
              <a:off x="-3591175" y="2499725"/>
              <a:ext cx="1015625" cy="141425"/>
            </a:xfrm>
            <a:custGeom>
              <a:avLst/>
              <a:gdLst/>
              <a:ahLst/>
              <a:cxnLst/>
              <a:rect l="l" t="t" r="r" b="b"/>
              <a:pathLst>
                <a:path w="40625" h="5657" extrusionOk="0">
                  <a:moveTo>
                    <a:pt x="1" y="0"/>
                  </a:moveTo>
                  <a:lnTo>
                    <a:pt x="1" y="5657"/>
                  </a:lnTo>
                  <a:lnTo>
                    <a:pt x="40624" y="5657"/>
                  </a:lnTo>
                  <a:lnTo>
                    <a:pt x="40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591175" y="2231850"/>
              <a:ext cx="1015625" cy="141450"/>
            </a:xfrm>
            <a:custGeom>
              <a:avLst/>
              <a:gdLst/>
              <a:ahLst/>
              <a:cxnLst/>
              <a:rect l="l" t="t" r="r" b="b"/>
              <a:pathLst>
                <a:path w="40625" h="5658" extrusionOk="0">
                  <a:moveTo>
                    <a:pt x="1" y="1"/>
                  </a:moveTo>
                  <a:lnTo>
                    <a:pt x="1" y="5657"/>
                  </a:lnTo>
                  <a:lnTo>
                    <a:pt x="40624" y="5657"/>
                  </a:lnTo>
                  <a:lnTo>
                    <a:pt x="406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91175" y="2903600"/>
              <a:ext cx="722200" cy="945000"/>
            </a:xfrm>
            <a:custGeom>
              <a:avLst/>
              <a:gdLst/>
              <a:ahLst/>
              <a:cxnLst/>
              <a:rect l="l" t="t" r="r" b="b"/>
              <a:pathLst>
                <a:path w="28888" h="37800" extrusionOk="0">
                  <a:moveTo>
                    <a:pt x="1" y="1"/>
                  </a:moveTo>
                  <a:lnTo>
                    <a:pt x="1" y="37800"/>
                  </a:lnTo>
                  <a:lnTo>
                    <a:pt x="28888" y="37800"/>
                  </a:lnTo>
                  <a:lnTo>
                    <a:pt x="288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175000" y="5145200"/>
              <a:ext cx="967825" cy="165075"/>
            </a:xfrm>
            <a:custGeom>
              <a:avLst/>
              <a:gdLst/>
              <a:ahLst/>
              <a:cxnLst/>
              <a:rect l="l" t="t" r="r" b="b"/>
              <a:pathLst>
                <a:path w="38713" h="6603" extrusionOk="0">
                  <a:moveTo>
                    <a:pt x="19357" y="1"/>
                  </a:moveTo>
                  <a:cubicBezTo>
                    <a:pt x="14224" y="1"/>
                    <a:pt x="9300" y="348"/>
                    <a:pt x="5671" y="968"/>
                  </a:cubicBezTo>
                  <a:cubicBezTo>
                    <a:pt x="2041" y="1587"/>
                    <a:pt x="1" y="2427"/>
                    <a:pt x="1" y="3302"/>
                  </a:cubicBezTo>
                  <a:cubicBezTo>
                    <a:pt x="1" y="4177"/>
                    <a:pt x="2041" y="5016"/>
                    <a:pt x="5671" y="5636"/>
                  </a:cubicBezTo>
                  <a:cubicBezTo>
                    <a:pt x="9300" y="6255"/>
                    <a:pt x="14224" y="6603"/>
                    <a:pt x="19357" y="6603"/>
                  </a:cubicBezTo>
                  <a:cubicBezTo>
                    <a:pt x="24491" y="6603"/>
                    <a:pt x="29415" y="6255"/>
                    <a:pt x="33044" y="5636"/>
                  </a:cubicBezTo>
                  <a:cubicBezTo>
                    <a:pt x="36673" y="5016"/>
                    <a:pt x="38712" y="4177"/>
                    <a:pt x="38712" y="3302"/>
                  </a:cubicBezTo>
                  <a:cubicBezTo>
                    <a:pt x="38712" y="2427"/>
                    <a:pt x="36673" y="1587"/>
                    <a:pt x="33044" y="968"/>
                  </a:cubicBezTo>
                  <a:cubicBezTo>
                    <a:pt x="29415" y="348"/>
                    <a:pt x="24491" y="1"/>
                    <a:pt x="19357"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475500" y="3688350"/>
              <a:ext cx="214200" cy="348325"/>
            </a:xfrm>
            <a:custGeom>
              <a:avLst/>
              <a:gdLst/>
              <a:ahLst/>
              <a:cxnLst/>
              <a:rect l="l" t="t" r="r" b="b"/>
              <a:pathLst>
                <a:path w="8568" h="13933" extrusionOk="0">
                  <a:moveTo>
                    <a:pt x="6917" y="1"/>
                  </a:moveTo>
                  <a:lnTo>
                    <a:pt x="3634" y="3670"/>
                  </a:lnTo>
                  <a:cubicBezTo>
                    <a:pt x="3634" y="3670"/>
                    <a:pt x="1" y="7740"/>
                    <a:pt x="990" y="9762"/>
                  </a:cubicBezTo>
                  <a:cubicBezTo>
                    <a:pt x="1726" y="11267"/>
                    <a:pt x="3514" y="13932"/>
                    <a:pt x="4525" y="13932"/>
                  </a:cubicBezTo>
                  <a:cubicBezTo>
                    <a:pt x="4872" y="13932"/>
                    <a:pt x="5127" y="13618"/>
                    <a:pt x="5217" y="12834"/>
                  </a:cubicBezTo>
                  <a:cubicBezTo>
                    <a:pt x="5568" y="9771"/>
                    <a:pt x="7165" y="7491"/>
                    <a:pt x="6460" y="5947"/>
                  </a:cubicBezTo>
                  <a:cubicBezTo>
                    <a:pt x="5753" y="4404"/>
                    <a:pt x="8568" y="1659"/>
                    <a:pt x="8568" y="1659"/>
                  </a:cubicBezTo>
                  <a:lnTo>
                    <a:pt x="6917"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445375" y="2800725"/>
              <a:ext cx="459825" cy="1000375"/>
            </a:xfrm>
            <a:custGeom>
              <a:avLst/>
              <a:gdLst/>
              <a:ahLst/>
              <a:cxnLst/>
              <a:rect l="l" t="t" r="r" b="b"/>
              <a:pathLst>
                <a:path w="18393" h="40015" extrusionOk="0">
                  <a:moveTo>
                    <a:pt x="14926" y="1"/>
                  </a:moveTo>
                  <a:cubicBezTo>
                    <a:pt x="13368" y="1"/>
                    <a:pt x="12022" y="1085"/>
                    <a:pt x="11692" y="2607"/>
                  </a:cubicBezTo>
                  <a:lnTo>
                    <a:pt x="7793" y="20556"/>
                  </a:lnTo>
                  <a:lnTo>
                    <a:pt x="2255" y="29451"/>
                  </a:lnTo>
                  <a:cubicBezTo>
                    <a:pt x="1" y="33072"/>
                    <a:pt x="1443" y="37978"/>
                    <a:pt x="5412" y="39540"/>
                  </a:cubicBezTo>
                  <a:cubicBezTo>
                    <a:pt x="6233" y="39863"/>
                    <a:pt x="7073" y="40015"/>
                    <a:pt x="7895" y="40015"/>
                  </a:cubicBezTo>
                  <a:cubicBezTo>
                    <a:pt x="11097" y="40015"/>
                    <a:pt x="14037" y="37718"/>
                    <a:pt x="14590" y="34316"/>
                  </a:cubicBezTo>
                  <a:lnTo>
                    <a:pt x="16587" y="22041"/>
                  </a:lnTo>
                  <a:lnTo>
                    <a:pt x="18220" y="3601"/>
                  </a:lnTo>
                  <a:cubicBezTo>
                    <a:pt x="18393" y="1667"/>
                    <a:pt x="16868" y="1"/>
                    <a:pt x="14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930525" y="2326125"/>
              <a:ext cx="176250" cy="258850"/>
            </a:xfrm>
            <a:custGeom>
              <a:avLst/>
              <a:gdLst/>
              <a:ahLst/>
              <a:cxnLst/>
              <a:rect l="l" t="t" r="r" b="b"/>
              <a:pathLst>
                <a:path w="7050" h="10354" extrusionOk="0">
                  <a:moveTo>
                    <a:pt x="3921" y="1"/>
                  </a:moveTo>
                  <a:cubicBezTo>
                    <a:pt x="2414" y="1"/>
                    <a:pt x="1122" y="1143"/>
                    <a:pt x="967" y="2675"/>
                  </a:cubicBezTo>
                  <a:cubicBezTo>
                    <a:pt x="879" y="3538"/>
                    <a:pt x="1178" y="4347"/>
                    <a:pt x="1715" y="4947"/>
                  </a:cubicBezTo>
                  <a:cubicBezTo>
                    <a:pt x="875" y="5374"/>
                    <a:pt x="261" y="6199"/>
                    <a:pt x="160" y="7206"/>
                  </a:cubicBezTo>
                  <a:cubicBezTo>
                    <a:pt x="0" y="8777"/>
                    <a:pt x="1145" y="10180"/>
                    <a:pt x="2716" y="10339"/>
                  </a:cubicBezTo>
                  <a:cubicBezTo>
                    <a:pt x="2814" y="10348"/>
                    <a:pt x="2911" y="10353"/>
                    <a:pt x="3008" y="10353"/>
                  </a:cubicBezTo>
                  <a:cubicBezTo>
                    <a:pt x="4235" y="10353"/>
                    <a:pt x="5311" y="9565"/>
                    <a:pt x="5703" y="8430"/>
                  </a:cubicBezTo>
                  <a:cubicBezTo>
                    <a:pt x="5832" y="8054"/>
                    <a:pt x="6035" y="7708"/>
                    <a:pt x="6300" y="7412"/>
                  </a:cubicBezTo>
                  <a:cubicBezTo>
                    <a:pt x="6646" y="7025"/>
                    <a:pt x="6862" y="6539"/>
                    <a:pt x="6914" y="6022"/>
                  </a:cubicBezTo>
                  <a:cubicBezTo>
                    <a:pt x="6946" y="5705"/>
                    <a:pt x="6915" y="5384"/>
                    <a:pt x="6823" y="5080"/>
                  </a:cubicBezTo>
                  <a:cubicBezTo>
                    <a:pt x="6690" y="4642"/>
                    <a:pt x="6683" y="4174"/>
                    <a:pt x="6800" y="3732"/>
                  </a:cubicBezTo>
                  <a:cubicBezTo>
                    <a:pt x="6840" y="3582"/>
                    <a:pt x="6868" y="3428"/>
                    <a:pt x="6883" y="3274"/>
                  </a:cubicBezTo>
                  <a:cubicBezTo>
                    <a:pt x="7049" y="1639"/>
                    <a:pt x="5859" y="181"/>
                    <a:pt x="4225" y="16"/>
                  </a:cubicBezTo>
                  <a:cubicBezTo>
                    <a:pt x="4123" y="6"/>
                    <a:pt x="4021" y="1"/>
                    <a:pt x="3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586950" y="5037650"/>
              <a:ext cx="103600" cy="193325"/>
            </a:xfrm>
            <a:custGeom>
              <a:avLst/>
              <a:gdLst/>
              <a:ahLst/>
              <a:cxnLst/>
              <a:rect l="l" t="t" r="r" b="b"/>
              <a:pathLst>
                <a:path w="4144" h="7733" extrusionOk="0">
                  <a:moveTo>
                    <a:pt x="1935" y="1"/>
                  </a:moveTo>
                  <a:cubicBezTo>
                    <a:pt x="843" y="1"/>
                    <a:pt x="0" y="1434"/>
                    <a:pt x="91" y="4057"/>
                  </a:cubicBezTo>
                  <a:cubicBezTo>
                    <a:pt x="176" y="6445"/>
                    <a:pt x="420" y="7554"/>
                    <a:pt x="969" y="7719"/>
                  </a:cubicBezTo>
                  <a:cubicBezTo>
                    <a:pt x="1000" y="7728"/>
                    <a:pt x="1031" y="7732"/>
                    <a:pt x="1064" y="7732"/>
                  </a:cubicBezTo>
                  <a:cubicBezTo>
                    <a:pt x="1645" y="7732"/>
                    <a:pt x="2418" y="6233"/>
                    <a:pt x="3069" y="4065"/>
                  </a:cubicBezTo>
                  <a:cubicBezTo>
                    <a:pt x="3755" y="1777"/>
                    <a:pt x="4144" y="490"/>
                    <a:pt x="2245" y="38"/>
                  </a:cubicBezTo>
                  <a:cubicBezTo>
                    <a:pt x="2140" y="13"/>
                    <a:pt x="2036"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646450" y="4986375"/>
              <a:ext cx="115700" cy="102125"/>
            </a:xfrm>
            <a:custGeom>
              <a:avLst/>
              <a:gdLst/>
              <a:ahLst/>
              <a:cxnLst/>
              <a:rect l="l" t="t" r="r" b="b"/>
              <a:pathLst>
                <a:path w="4628" h="4085" extrusionOk="0">
                  <a:moveTo>
                    <a:pt x="2572" y="0"/>
                  </a:moveTo>
                  <a:lnTo>
                    <a:pt x="1" y="1250"/>
                  </a:lnTo>
                  <a:lnTo>
                    <a:pt x="2926" y="3823"/>
                  </a:lnTo>
                  <a:cubicBezTo>
                    <a:pt x="3109" y="3997"/>
                    <a:pt x="3345" y="4085"/>
                    <a:pt x="3580" y="4085"/>
                  </a:cubicBezTo>
                  <a:cubicBezTo>
                    <a:pt x="3813" y="4085"/>
                    <a:pt x="4046" y="3999"/>
                    <a:pt x="4228" y="3828"/>
                  </a:cubicBezTo>
                  <a:cubicBezTo>
                    <a:pt x="4592" y="3487"/>
                    <a:pt x="4628" y="2921"/>
                    <a:pt x="4311" y="2536"/>
                  </a:cubicBezTo>
                  <a:lnTo>
                    <a:pt x="2572"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345350" y="3289025"/>
              <a:ext cx="770850" cy="1738175"/>
            </a:xfrm>
            <a:custGeom>
              <a:avLst/>
              <a:gdLst/>
              <a:ahLst/>
              <a:cxnLst/>
              <a:rect l="l" t="t" r="r" b="b"/>
              <a:pathLst>
                <a:path w="30834" h="69527" extrusionOk="0">
                  <a:moveTo>
                    <a:pt x="13952" y="1"/>
                  </a:moveTo>
                  <a:cubicBezTo>
                    <a:pt x="13947" y="1"/>
                    <a:pt x="13941" y="1"/>
                    <a:pt x="13936" y="1"/>
                  </a:cubicBezTo>
                  <a:lnTo>
                    <a:pt x="10761" y="3"/>
                  </a:lnTo>
                  <a:cubicBezTo>
                    <a:pt x="10761" y="3"/>
                    <a:pt x="1" y="27286"/>
                    <a:pt x="2346" y="37009"/>
                  </a:cubicBezTo>
                  <a:cubicBezTo>
                    <a:pt x="4513" y="45990"/>
                    <a:pt x="24980" y="66563"/>
                    <a:pt x="27494" y="69307"/>
                  </a:cubicBezTo>
                  <a:cubicBezTo>
                    <a:pt x="27622" y="69449"/>
                    <a:pt x="27802" y="69526"/>
                    <a:pt x="27985" y="69526"/>
                  </a:cubicBezTo>
                  <a:cubicBezTo>
                    <a:pt x="28059" y="69526"/>
                    <a:pt x="28134" y="69514"/>
                    <a:pt x="28207" y="69487"/>
                  </a:cubicBezTo>
                  <a:cubicBezTo>
                    <a:pt x="29398" y="69051"/>
                    <a:pt x="29952" y="68529"/>
                    <a:pt x="30671" y="67673"/>
                  </a:cubicBezTo>
                  <a:cubicBezTo>
                    <a:pt x="30834" y="67482"/>
                    <a:pt x="30834" y="67199"/>
                    <a:pt x="30719" y="66977"/>
                  </a:cubicBezTo>
                  <a:cubicBezTo>
                    <a:pt x="29101" y="63849"/>
                    <a:pt x="15367" y="39766"/>
                    <a:pt x="15333" y="35387"/>
                  </a:cubicBezTo>
                  <a:cubicBezTo>
                    <a:pt x="15302" y="31182"/>
                    <a:pt x="22127" y="23082"/>
                    <a:pt x="24815" y="17874"/>
                  </a:cubicBezTo>
                  <a:cubicBezTo>
                    <a:pt x="26112" y="15369"/>
                    <a:pt x="26505" y="12495"/>
                    <a:pt x="25929" y="9734"/>
                  </a:cubicBezTo>
                  <a:cubicBezTo>
                    <a:pt x="24743" y="4063"/>
                    <a:pt x="19744" y="1"/>
                    <a:pt x="13952" y="1"/>
                  </a:cubicBezTo>
                  <a:close/>
                </a:path>
              </a:pathLst>
            </a:custGeom>
            <a:solidFill>
              <a:srgbClr val="7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884125" y="5147550"/>
              <a:ext cx="199600" cy="101050"/>
            </a:xfrm>
            <a:custGeom>
              <a:avLst/>
              <a:gdLst/>
              <a:ahLst/>
              <a:cxnLst/>
              <a:rect l="l" t="t" r="r" b="b"/>
              <a:pathLst>
                <a:path w="7984" h="4042" extrusionOk="0">
                  <a:moveTo>
                    <a:pt x="5919" y="1"/>
                  </a:moveTo>
                  <a:cubicBezTo>
                    <a:pt x="5135" y="1"/>
                    <a:pt x="4101" y="325"/>
                    <a:pt x="2899" y="1049"/>
                  </a:cubicBezTo>
                  <a:cubicBezTo>
                    <a:pt x="852" y="2281"/>
                    <a:pt x="0" y="3033"/>
                    <a:pt x="123" y="3593"/>
                  </a:cubicBezTo>
                  <a:cubicBezTo>
                    <a:pt x="190" y="3899"/>
                    <a:pt x="673" y="4042"/>
                    <a:pt x="1438" y="4042"/>
                  </a:cubicBezTo>
                  <a:cubicBezTo>
                    <a:pt x="2180" y="4042"/>
                    <a:pt x="3188" y="3907"/>
                    <a:pt x="4337" y="3656"/>
                  </a:cubicBezTo>
                  <a:cubicBezTo>
                    <a:pt x="6672" y="3146"/>
                    <a:pt x="7984" y="2861"/>
                    <a:pt x="7458" y="981"/>
                  </a:cubicBezTo>
                  <a:cubicBezTo>
                    <a:pt x="7283" y="355"/>
                    <a:pt x="6738" y="1"/>
                    <a:pt x="5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782025" y="5069500"/>
              <a:ext cx="68000" cy="119775"/>
            </a:xfrm>
            <a:custGeom>
              <a:avLst/>
              <a:gdLst/>
              <a:ahLst/>
              <a:cxnLst/>
              <a:rect l="l" t="t" r="r" b="b"/>
              <a:pathLst>
                <a:path w="2720" h="4791" extrusionOk="0">
                  <a:moveTo>
                    <a:pt x="2719" y="1"/>
                  </a:moveTo>
                  <a:lnTo>
                    <a:pt x="1" y="885"/>
                  </a:lnTo>
                  <a:lnTo>
                    <a:pt x="509" y="3916"/>
                  </a:lnTo>
                  <a:cubicBezTo>
                    <a:pt x="547" y="4411"/>
                    <a:pt x="958" y="4790"/>
                    <a:pt x="1452" y="4790"/>
                  </a:cubicBezTo>
                  <a:cubicBezTo>
                    <a:pt x="1456" y="4790"/>
                    <a:pt x="1460" y="4790"/>
                    <a:pt x="1465" y="4790"/>
                  </a:cubicBezTo>
                  <a:cubicBezTo>
                    <a:pt x="1968" y="4784"/>
                    <a:pt x="2378" y="4385"/>
                    <a:pt x="2398" y="3883"/>
                  </a:cubicBezTo>
                  <a:lnTo>
                    <a:pt x="271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041775" y="3215000"/>
              <a:ext cx="668175" cy="1884675"/>
            </a:xfrm>
            <a:custGeom>
              <a:avLst/>
              <a:gdLst/>
              <a:ahLst/>
              <a:cxnLst/>
              <a:rect l="l" t="t" r="r" b="b"/>
              <a:pathLst>
                <a:path w="26727" h="75387" extrusionOk="0">
                  <a:moveTo>
                    <a:pt x="0" y="0"/>
                  </a:moveTo>
                  <a:cubicBezTo>
                    <a:pt x="1" y="1"/>
                    <a:pt x="4707" y="50701"/>
                    <a:pt x="10044" y="74756"/>
                  </a:cubicBezTo>
                  <a:cubicBezTo>
                    <a:pt x="10084" y="74932"/>
                    <a:pt x="10216" y="75074"/>
                    <a:pt x="10391" y="75125"/>
                  </a:cubicBezTo>
                  <a:cubicBezTo>
                    <a:pt x="10993" y="75298"/>
                    <a:pt x="11467" y="75386"/>
                    <a:pt x="11945" y="75386"/>
                  </a:cubicBezTo>
                  <a:cubicBezTo>
                    <a:pt x="12323" y="75386"/>
                    <a:pt x="12704" y="75331"/>
                    <a:pt x="13154" y="75219"/>
                  </a:cubicBezTo>
                  <a:cubicBezTo>
                    <a:pt x="13352" y="75171"/>
                    <a:pt x="13495" y="74992"/>
                    <a:pt x="13517" y="74789"/>
                  </a:cubicBezTo>
                  <a:lnTo>
                    <a:pt x="19282" y="22020"/>
                  </a:lnTo>
                  <a:cubicBezTo>
                    <a:pt x="19282" y="22020"/>
                    <a:pt x="26726" y="10472"/>
                    <a:pt x="12162" y="41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203500" y="2654675"/>
              <a:ext cx="595250" cy="697250"/>
            </a:xfrm>
            <a:custGeom>
              <a:avLst/>
              <a:gdLst/>
              <a:ahLst/>
              <a:cxnLst/>
              <a:rect l="l" t="t" r="r" b="b"/>
              <a:pathLst>
                <a:path w="23810" h="27890" extrusionOk="0">
                  <a:moveTo>
                    <a:pt x="10746" y="1"/>
                  </a:moveTo>
                  <a:cubicBezTo>
                    <a:pt x="10537" y="1"/>
                    <a:pt x="10334" y="7"/>
                    <a:pt x="10140" y="20"/>
                  </a:cubicBezTo>
                  <a:cubicBezTo>
                    <a:pt x="3195" y="471"/>
                    <a:pt x="1274" y="8151"/>
                    <a:pt x="788" y="11777"/>
                  </a:cubicBezTo>
                  <a:cubicBezTo>
                    <a:pt x="0" y="17659"/>
                    <a:pt x="4770" y="26631"/>
                    <a:pt x="4770" y="26631"/>
                  </a:cubicBezTo>
                  <a:cubicBezTo>
                    <a:pt x="6770" y="27556"/>
                    <a:pt x="8806" y="27890"/>
                    <a:pt x="10701" y="27890"/>
                  </a:cubicBezTo>
                  <a:cubicBezTo>
                    <a:pt x="15581" y="27890"/>
                    <a:pt x="19527" y="25680"/>
                    <a:pt x="19528" y="25680"/>
                  </a:cubicBezTo>
                  <a:cubicBezTo>
                    <a:pt x="23616" y="19931"/>
                    <a:pt x="23597" y="13836"/>
                    <a:pt x="23696" y="8939"/>
                  </a:cubicBezTo>
                  <a:cubicBezTo>
                    <a:pt x="23809" y="3263"/>
                    <a:pt x="15514" y="1"/>
                    <a:pt x="10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2968350" y="2507450"/>
              <a:ext cx="122350" cy="261900"/>
            </a:xfrm>
            <a:custGeom>
              <a:avLst/>
              <a:gdLst/>
              <a:ahLst/>
              <a:cxnLst/>
              <a:rect l="l" t="t" r="r" b="b"/>
              <a:pathLst>
                <a:path w="4894" h="10476" extrusionOk="0">
                  <a:moveTo>
                    <a:pt x="22" y="0"/>
                  </a:moveTo>
                  <a:lnTo>
                    <a:pt x="3" y="8036"/>
                  </a:lnTo>
                  <a:cubicBezTo>
                    <a:pt x="0" y="9381"/>
                    <a:pt x="1088" y="10473"/>
                    <a:pt x="2433" y="10476"/>
                  </a:cubicBezTo>
                  <a:cubicBezTo>
                    <a:pt x="2435" y="10476"/>
                    <a:pt x="2438" y="10476"/>
                    <a:pt x="2440" y="10476"/>
                  </a:cubicBezTo>
                  <a:cubicBezTo>
                    <a:pt x="3782" y="10476"/>
                    <a:pt x="4870" y="9389"/>
                    <a:pt x="4874" y="8047"/>
                  </a:cubicBezTo>
                  <a:lnTo>
                    <a:pt x="4893" y="12"/>
                  </a:lnTo>
                  <a:lnTo>
                    <a:pt x="22" y="0"/>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2968200" y="2520000"/>
              <a:ext cx="116150" cy="156250"/>
            </a:xfrm>
            <a:custGeom>
              <a:avLst/>
              <a:gdLst/>
              <a:ahLst/>
              <a:cxnLst/>
              <a:rect l="l" t="t" r="r" b="b"/>
              <a:pathLst>
                <a:path w="4646" h="6250" extrusionOk="0">
                  <a:moveTo>
                    <a:pt x="15" y="0"/>
                  </a:moveTo>
                  <a:lnTo>
                    <a:pt x="1" y="6250"/>
                  </a:lnTo>
                  <a:cubicBezTo>
                    <a:pt x="2235" y="6185"/>
                    <a:pt x="4270" y="3706"/>
                    <a:pt x="4539" y="1453"/>
                  </a:cubicBezTo>
                  <a:lnTo>
                    <a:pt x="4646" y="554"/>
                  </a:lnTo>
                  <a:lnTo>
                    <a:pt x="15" y="0"/>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3053550" y="2406650"/>
              <a:ext cx="204800" cy="248275"/>
            </a:xfrm>
            <a:custGeom>
              <a:avLst/>
              <a:gdLst/>
              <a:ahLst/>
              <a:cxnLst/>
              <a:rect l="l" t="t" r="r" b="b"/>
              <a:pathLst>
                <a:path w="8192" h="9931" extrusionOk="0">
                  <a:moveTo>
                    <a:pt x="0" y="0"/>
                  </a:moveTo>
                  <a:lnTo>
                    <a:pt x="350" y="5408"/>
                  </a:lnTo>
                  <a:cubicBezTo>
                    <a:pt x="488" y="7510"/>
                    <a:pt x="2402" y="9930"/>
                    <a:pt x="3346" y="9930"/>
                  </a:cubicBezTo>
                  <a:cubicBezTo>
                    <a:pt x="3358" y="9930"/>
                    <a:pt x="3369" y="9930"/>
                    <a:pt x="3380" y="9929"/>
                  </a:cubicBezTo>
                  <a:cubicBezTo>
                    <a:pt x="5507" y="9790"/>
                    <a:pt x="8192" y="7032"/>
                    <a:pt x="8052" y="4904"/>
                  </a:cubicBezTo>
                  <a:lnTo>
                    <a:pt x="7765" y="514"/>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2860825" y="2436775"/>
              <a:ext cx="46925" cy="86150"/>
            </a:xfrm>
            <a:custGeom>
              <a:avLst/>
              <a:gdLst/>
              <a:ahLst/>
              <a:cxnLst/>
              <a:rect l="l" t="t" r="r" b="b"/>
              <a:pathLst>
                <a:path w="1877" h="3446" extrusionOk="0">
                  <a:moveTo>
                    <a:pt x="112" y="0"/>
                  </a:moveTo>
                  <a:cubicBezTo>
                    <a:pt x="75" y="0"/>
                    <a:pt x="38" y="2"/>
                    <a:pt x="1" y="4"/>
                  </a:cubicBezTo>
                  <a:lnTo>
                    <a:pt x="226" y="3446"/>
                  </a:lnTo>
                  <a:cubicBezTo>
                    <a:pt x="1166" y="3384"/>
                    <a:pt x="1876" y="2564"/>
                    <a:pt x="1814" y="1614"/>
                  </a:cubicBezTo>
                  <a:cubicBezTo>
                    <a:pt x="1755" y="701"/>
                    <a:pt x="1003" y="0"/>
                    <a:pt x="112" y="0"/>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3052950" y="2407025"/>
              <a:ext cx="201975" cy="78000"/>
            </a:xfrm>
            <a:custGeom>
              <a:avLst/>
              <a:gdLst/>
              <a:ahLst/>
              <a:cxnLst/>
              <a:rect l="l" t="t" r="r" b="b"/>
              <a:pathLst>
                <a:path w="8079" h="3120" extrusionOk="0">
                  <a:moveTo>
                    <a:pt x="6493" y="1"/>
                  </a:moveTo>
                  <a:lnTo>
                    <a:pt x="0" y="426"/>
                  </a:lnTo>
                  <a:lnTo>
                    <a:pt x="2" y="449"/>
                  </a:lnTo>
                  <a:cubicBezTo>
                    <a:pt x="40" y="1024"/>
                    <a:pt x="517" y="1476"/>
                    <a:pt x="1068" y="1476"/>
                  </a:cubicBezTo>
                  <a:cubicBezTo>
                    <a:pt x="1139" y="1476"/>
                    <a:pt x="1211" y="1469"/>
                    <a:pt x="1283" y="1453"/>
                  </a:cubicBezTo>
                  <a:lnTo>
                    <a:pt x="1289" y="1451"/>
                  </a:lnTo>
                  <a:cubicBezTo>
                    <a:pt x="1535" y="1395"/>
                    <a:pt x="1784" y="1368"/>
                    <a:pt x="2032" y="1368"/>
                  </a:cubicBezTo>
                  <a:cubicBezTo>
                    <a:pt x="2798" y="1368"/>
                    <a:pt x="3559" y="1624"/>
                    <a:pt x="4196" y="2072"/>
                  </a:cubicBezTo>
                  <a:cubicBezTo>
                    <a:pt x="4758" y="2470"/>
                    <a:pt x="5429" y="2681"/>
                    <a:pt x="6116" y="2681"/>
                  </a:cubicBezTo>
                  <a:cubicBezTo>
                    <a:pt x="6192" y="2681"/>
                    <a:pt x="6268" y="2679"/>
                    <a:pt x="6345" y="2673"/>
                  </a:cubicBezTo>
                  <a:cubicBezTo>
                    <a:pt x="6384" y="2671"/>
                    <a:pt x="6424" y="2669"/>
                    <a:pt x="6464" y="2669"/>
                  </a:cubicBezTo>
                  <a:cubicBezTo>
                    <a:pt x="6769" y="2669"/>
                    <a:pt x="7068" y="2748"/>
                    <a:pt x="7327" y="2912"/>
                  </a:cubicBezTo>
                  <a:cubicBezTo>
                    <a:pt x="7471" y="3002"/>
                    <a:pt x="7627" y="3071"/>
                    <a:pt x="7791" y="3119"/>
                  </a:cubicBezTo>
                  <a:cubicBezTo>
                    <a:pt x="8079" y="2291"/>
                    <a:pt x="7464" y="1429"/>
                    <a:pt x="6590" y="1429"/>
                  </a:cubicBezTo>
                  <a:cubicBezTo>
                    <a:pt x="6589" y="1429"/>
                    <a:pt x="6587" y="1429"/>
                    <a:pt x="6586" y="1429"/>
                  </a:cubicBezTo>
                  <a:lnTo>
                    <a:pt x="6493"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3156375" y="2252825"/>
              <a:ext cx="383700" cy="216875"/>
            </a:xfrm>
            <a:custGeom>
              <a:avLst/>
              <a:gdLst/>
              <a:ahLst/>
              <a:cxnLst/>
              <a:rect l="l" t="t" r="r" b="b"/>
              <a:pathLst>
                <a:path w="15348" h="8675" extrusionOk="0">
                  <a:moveTo>
                    <a:pt x="2049" y="1"/>
                  </a:moveTo>
                  <a:cubicBezTo>
                    <a:pt x="1748" y="1"/>
                    <a:pt x="1444" y="68"/>
                    <a:pt x="1162" y="205"/>
                  </a:cubicBezTo>
                  <a:cubicBezTo>
                    <a:pt x="444" y="557"/>
                    <a:pt x="1" y="1298"/>
                    <a:pt x="30" y="2096"/>
                  </a:cubicBezTo>
                  <a:lnTo>
                    <a:pt x="29" y="2097"/>
                  </a:lnTo>
                  <a:cubicBezTo>
                    <a:pt x="124" y="4658"/>
                    <a:pt x="2211" y="6697"/>
                    <a:pt x="4707" y="6697"/>
                  </a:cubicBezTo>
                  <a:cubicBezTo>
                    <a:pt x="4838" y="6697"/>
                    <a:pt x="4969" y="6691"/>
                    <a:pt x="5102" y="6680"/>
                  </a:cubicBezTo>
                  <a:cubicBezTo>
                    <a:pt x="5182" y="6673"/>
                    <a:pt x="5289" y="6669"/>
                    <a:pt x="5417" y="6669"/>
                  </a:cubicBezTo>
                  <a:cubicBezTo>
                    <a:pt x="6158" y="6669"/>
                    <a:pt x="7588" y="6811"/>
                    <a:pt x="8407" y="7385"/>
                  </a:cubicBezTo>
                  <a:cubicBezTo>
                    <a:pt x="9044" y="7835"/>
                    <a:pt x="9805" y="8077"/>
                    <a:pt x="10584" y="8077"/>
                  </a:cubicBezTo>
                  <a:cubicBezTo>
                    <a:pt x="10644" y="8077"/>
                    <a:pt x="10705" y="8075"/>
                    <a:pt x="10766" y="8072"/>
                  </a:cubicBezTo>
                  <a:cubicBezTo>
                    <a:pt x="10813" y="8070"/>
                    <a:pt x="10860" y="8069"/>
                    <a:pt x="10906" y="8069"/>
                  </a:cubicBezTo>
                  <a:cubicBezTo>
                    <a:pt x="11279" y="8069"/>
                    <a:pt x="11650" y="8141"/>
                    <a:pt x="11965" y="8339"/>
                  </a:cubicBezTo>
                  <a:cubicBezTo>
                    <a:pt x="12313" y="8558"/>
                    <a:pt x="12716" y="8674"/>
                    <a:pt x="13126" y="8674"/>
                  </a:cubicBezTo>
                  <a:cubicBezTo>
                    <a:pt x="13178" y="8674"/>
                    <a:pt x="13230" y="8673"/>
                    <a:pt x="13282" y="8669"/>
                  </a:cubicBezTo>
                  <a:cubicBezTo>
                    <a:pt x="14455" y="8592"/>
                    <a:pt x="15348" y="7639"/>
                    <a:pt x="15276" y="6539"/>
                  </a:cubicBezTo>
                  <a:cubicBezTo>
                    <a:pt x="15253" y="6189"/>
                    <a:pt x="15132" y="5855"/>
                    <a:pt x="14926" y="5571"/>
                  </a:cubicBezTo>
                  <a:cubicBezTo>
                    <a:pt x="14650" y="5185"/>
                    <a:pt x="14444" y="4749"/>
                    <a:pt x="14449" y="4276"/>
                  </a:cubicBezTo>
                  <a:cubicBezTo>
                    <a:pt x="14456" y="3679"/>
                    <a:pt x="14324" y="3054"/>
                    <a:pt x="14025" y="2432"/>
                  </a:cubicBezTo>
                  <a:cubicBezTo>
                    <a:pt x="13490" y="1322"/>
                    <a:pt x="12384" y="595"/>
                    <a:pt x="11162" y="431"/>
                  </a:cubicBezTo>
                  <a:lnTo>
                    <a:pt x="11115" y="425"/>
                  </a:lnTo>
                  <a:lnTo>
                    <a:pt x="11096" y="423"/>
                  </a:lnTo>
                  <a:cubicBezTo>
                    <a:pt x="10801" y="384"/>
                    <a:pt x="10506" y="365"/>
                    <a:pt x="10212" y="365"/>
                  </a:cubicBezTo>
                  <a:cubicBezTo>
                    <a:pt x="8989" y="365"/>
                    <a:pt x="7793" y="694"/>
                    <a:pt x="6697" y="1282"/>
                  </a:cubicBezTo>
                  <a:cubicBezTo>
                    <a:pt x="6403" y="1441"/>
                    <a:pt x="6084" y="1511"/>
                    <a:pt x="5757" y="1511"/>
                  </a:cubicBezTo>
                  <a:cubicBezTo>
                    <a:pt x="4938" y="1511"/>
                    <a:pt x="4061" y="1072"/>
                    <a:pt x="3350" y="475"/>
                  </a:cubicBezTo>
                  <a:cubicBezTo>
                    <a:pt x="2979" y="162"/>
                    <a:pt x="2516"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233475" y="3099375"/>
              <a:ext cx="190275" cy="56150"/>
            </a:xfrm>
            <a:custGeom>
              <a:avLst/>
              <a:gdLst/>
              <a:ahLst/>
              <a:cxnLst/>
              <a:rect l="l" t="t" r="r" b="b"/>
              <a:pathLst>
                <a:path w="7611" h="2246" extrusionOk="0">
                  <a:moveTo>
                    <a:pt x="724" y="1"/>
                  </a:moveTo>
                  <a:cubicBezTo>
                    <a:pt x="324" y="1"/>
                    <a:pt x="1" y="324"/>
                    <a:pt x="1" y="724"/>
                  </a:cubicBezTo>
                  <a:lnTo>
                    <a:pt x="1" y="2245"/>
                  </a:lnTo>
                  <a:lnTo>
                    <a:pt x="7611" y="2245"/>
                  </a:lnTo>
                  <a:lnTo>
                    <a:pt x="7611" y="724"/>
                  </a:lnTo>
                  <a:cubicBezTo>
                    <a:pt x="7611" y="324"/>
                    <a:pt x="7287" y="1"/>
                    <a:pt x="6888" y="1"/>
                  </a:cubicBezTo>
                  <a:close/>
                </a:path>
              </a:pathLst>
            </a:custGeom>
            <a:solidFill>
              <a:srgbClr val="A5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250575" y="3162950"/>
              <a:ext cx="224500" cy="303575"/>
            </a:xfrm>
            <a:custGeom>
              <a:avLst/>
              <a:gdLst/>
              <a:ahLst/>
              <a:cxnLst/>
              <a:rect l="l" t="t" r="r" b="b"/>
              <a:pathLst>
                <a:path w="8980" h="12143" extrusionOk="0">
                  <a:moveTo>
                    <a:pt x="0" y="0"/>
                  </a:moveTo>
                  <a:lnTo>
                    <a:pt x="1287" y="11379"/>
                  </a:lnTo>
                  <a:cubicBezTo>
                    <a:pt x="1335" y="11815"/>
                    <a:pt x="1703" y="12143"/>
                    <a:pt x="2141" y="12143"/>
                  </a:cubicBezTo>
                  <a:lnTo>
                    <a:pt x="6837" y="12143"/>
                  </a:lnTo>
                  <a:cubicBezTo>
                    <a:pt x="7276" y="12143"/>
                    <a:pt x="7643" y="11813"/>
                    <a:pt x="7693" y="11379"/>
                  </a:cubicBezTo>
                  <a:lnTo>
                    <a:pt x="8980" y="0"/>
                  </a:lnTo>
                  <a:close/>
                </a:path>
              </a:pathLst>
            </a:custGeom>
            <a:solidFill>
              <a:srgbClr val="FFE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250575" y="3162950"/>
              <a:ext cx="224500" cy="303575"/>
            </a:xfrm>
            <a:custGeom>
              <a:avLst/>
              <a:gdLst/>
              <a:ahLst/>
              <a:cxnLst/>
              <a:rect l="l" t="t" r="r" b="b"/>
              <a:pathLst>
                <a:path w="8980" h="12143" extrusionOk="0">
                  <a:moveTo>
                    <a:pt x="0" y="0"/>
                  </a:moveTo>
                  <a:lnTo>
                    <a:pt x="211" y="1864"/>
                  </a:lnTo>
                  <a:lnTo>
                    <a:pt x="3502" y="1864"/>
                  </a:lnTo>
                  <a:cubicBezTo>
                    <a:pt x="5141" y="1864"/>
                    <a:pt x="6414" y="3290"/>
                    <a:pt x="6231" y="4919"/>
                  </a:cubicBezTo>
                  <a:lnTo>
                    <a:pt x="5414" y="12143"/>
                  </a:lnTo>
                  <a:lnTo>
                    <a:pt x="6837" y="12143"/>
                  </a:lnTo>
                  <a:cubicBezTo>
                    <a:pt x="7276" y="12143"/>
                    <a:pt x="7645" y="11815"/>
                    <a:pt x="7693" y="11379"/>
                  </a:cubicBezTo>
                  <a:lnTo>
                    <a:pt x="8980" y="0"/>
                  </a:lnTo>
                  <a:close/>
                </a:path>
              </a:pathLst>
            </a:custGeom>
            <a:solidFill>
              <a:srgbClr val="FA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272475" y="3129800"/>
              <a:ext cx="268275" cy="51375"/>
            </a:xfrm>
            <a:custGeom>
              <a:avLst/>
              <a:gdLst/>
              <a:ahLst/>
              <a:cxnLst/>
              <a:rect l="l" t="t" r="r" b="b"/>
              <a:pathLst>
                <a:path w="10731" h="2055" extrusionOk="0">
                  <a:moveTo>
                    <a:pt x="382" y="0"/>
                  </a:moveTo>
                  <a:cubicBezTo>
                    <a:pt x="171" y="0"/>
                    <a:pt x="1" y="171"/>
                    <a:pt x="1" y="381"/>
                  </a:cubicBezTo>
                  <a:lnTo>
                    <a:pt x="1" y="1675"/>
                  </a:lnTo>
                  <a:cubicBezTo>
                    <a:pt x="1" y="1884"/>
                    <a:pt x="171" y="2054"/>
                    <a:pt x="382" y="2054"/>
                  </a:cubicBezTo>
                  <a:lnTo>
                    <a:pt x="10350" y="2054"/>
                  </a:lnTo>
                  <a:cubicBezTo>
                    <a:pt x="10560" y="2054"/>
                    <a:pt x="10731" y="1884"/>
                    <a:pt x="10731" y="1675"/>
                  </a:cubicBezTo>
                  <a:lnTo>
                    <a:pt x="10731" y="381"/>
                  </a:lnTo>
                  <a:cubicBezTo>
                    <a:pt x="10731" y="171"/>
                    <a:pt x="10560" y="1"/>
                    <a:pt x="10350" y="1"/>
                  </a:cubicBezTo>
                  <a:lnTo>
                    <a:pt x="382" y="1"/>
                  </a:lnTo>
                  <a:lnTo>
                    <a:pt x="382" y="0"/>
                  </a:lnTo>
                  <a:close/>
                </a:path>
              </a:pathLst>
            </a:custGeom>
            <a:solidFill>
              <a:srgbClr val="D27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233475" y="3129825"/>
              <a:ext cx="100850" cy="51375"/>
            </a:xfrm>
            <a:custGeom>
              <a:avLst/>
              <a:gdLst/>
              <a:ahLst/>
              <a:cxnLst/>
              <a:rect l="l" t="t" r="r" b="b"/>
              <a:pathLst>
                <a:path w="4034" h="2055" extrusionOk="0">
                  <a:moveTo>
                    <a:pt x="1" y="0"/>
                  </a:moveTo>
                  <a:lnTo>
                    <a:pt x="1" y="2055"/>
                  </a:lnTo>
                  <a:lnTo>
                    <a:pt x="4034" y="2055"/>
                  </a:lnTo>
                  <a:lnTo>
                    <a:pt x="4034" y="0"/>
                  </a:lnTo>
                  <a:close/>
                </a:path>
              </a:pathLst>
            </a:custGeom>
            <a:solidFill>
              <a:srgbClr val="FA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211600" y="3129825"/>
              <a:ext cx="35225" cy="51375"/>
            </a:xfrm>
            <a:custGeom>
              <a:avLst/>
              <a:gdLst/>
              <a:ahLst/>
              <a:cxnLst/>
              <a:rect l="l" t="t" r="r" b="b"/>
              <a:pathLst>
                <a:path w="1409" h="2055" extrusionOk="0">
                  <a:moveTo>
                    <a:pt x="1" y="0"/>
                  </a:moveTo>
                  <a:lnTo>
                    <a:pt x="1" y="2055"/>
                  </a:lnTo>
                  <a:lnTo>
                    <a:pt x="1409" y="2055"/>
                  </a:lnTo>
                  <a:lnTo>
                    <a:pt x="1409" y="0"/>
                  </a:lnTo>
                  <a:close/>
                </a:path>
              </a:pathLst>
            </a:custGeom>
            <a:solidFill>
              <a:srgbClr val="FAB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188150" y="3256125"/>
              <a:ext cx="264475" cy="170700"/>
            </a:xfrm>
            <a:custGeom>
              <a:avLst/>
              <a:gdLst/>
              <a:ahLst/>
              <a:cxnLst/>
              <a:rect l="l" t="t" r="r" b="b"/>
              <a:pathLst>
                <a:path w="10579" h="6828" extrusionOk="0">
                  <a:moveTo>
                    <a:pt x="5953" y="0"/>
                  </a:moveTo>
                  <a:cubicBezTo>
                    <a:pt x="5502" y="0"/>
                    <a:pt x="5515" y="2875"/>
                    <a:pt x="5445" y="2957"/>
                  </a:cubicBezTo>
                  <a:cubicBezTo>
                    <a:pt x="5241" y="3202"/>
                    <a:pt x="4872" y="3243"/>
                    <a:pt x="4403" y="3243"/>
                  </a:cubicBezTo>
                  <a:cubicBezTo>
                    <a:pt x="4171" y="3243"/>
                    <a:pt x="3914" y="3233"/>
                    <a:pt x="3640" y="3233"/>
                  </a:cubicBezTo>
                  <a:cubicBezTo>
                    <a:pt x="3285" y="3233"/>
                    <a:pt x="2902" y="3250"/>
                    <a:pt x="2507" y="3326"/>
                  </a:cubicBezTo>
                  <a:cubicBezTo>
                    <a:pt x="669" y="3684"/>
                    <a:pt x="1" y="4396"/>
                    <a:pt x="39" y="4623"/>
                  </a:cubicBezTo>
                  <a:cubicBezTo>
                    <a:pt x="146" y="5250"/>
                    <a:pt x="2016" y="6827"/>
                    <a:pt x="3225" y="6827"/>
                  </a:cubicBezTo>
                  <a:cubicBezTo>
                    <a:pt x="3238" y="6827"/>
                    <a:pt x="3251" y="6827"/>
                    <a:pt x="3263" y="6827"/>
                  </a:cubicBezTo>
                  <a:lnTo>
                    <a:pt x="6392" y="6440"/>
                  </a:lnTo>
                  <a:lnTo>
                    <a:pt x="9716" y="6661"/>
                  </a:lnTo>
                  <a:lnTo>
                    <a:pt x="10578" y="4534"/>
                  </a:lnTo>
                  <a:lnTo>
                    <a:pt x="7656" y="3641"/>
                  </a:lnTo>
                  <a:cubicBezTo>
                    <a:pt x="7110" y="3519"/>
                    <a:pt x="7074" y="2925"/>
                    <a:pt x="6828" y="2018"/>
                  </a:cubicBezTo>
                  <a:cubicBezTo>
                    <a:pt x="6423" y="525"/>
                    <a:pt x="6146" y="0"/>
                    <a:pt x="5953"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74950" y="2755575"/>
              <a:ext cx="573225" cy="785750"/>
            </a:xfrm>
            <a:custGeom>
              <a:avLst/>
              <a:gdLst/>
              <a:ahLst/>
              <a:cxnLst/>
              <a:rect l="l" t="t" r="r" b="b"/>
              <a:pathLst>
                <a:path w="22929" h="31430" extrusionOk="0">
                  <a:moveTo>
                    <a:pt x="10991" y="1"/>
                  </a:moveTo>
                  <a:cubicBezTo>
                    <a:pt x="10425" y="1"/>
                    <a:pt x="9851" y="157"/>
                    <a:pt x="9336" y="487"/>
                  </a:cubicBezTo>
                  <a:lnTo>
                    <a:pt x="9336" y="488"/>
                  </a:lnTo>
                  <a:cubicBezTo>
                    <a:pt x="8048" y="1311"/>
                    <a:pt x="7562" y="2957"/>
                    <a:pt x="8194" y="4346"/>
                  </a:cubicBezTo>
                  <a:cubicBezTo>
                    <a:pt x="10155" y="8650"/>
                    <a:pt x="13976" y="17278"/>
                    <a:pt x="13525" y="18150"/>
                  </a:cubicBezTo>
                  <a:cubicBezTo>
                    <a:pt x="12936" y="19293"/>
                    <a:pt x="8906" y="19679"/>
                    <a:pt x="5527" y="19798"/>
                  </a:cubicBezTo>
                  <a:cubicBezTo>
                    <a:pt x="2498" y="19905"/>
                    <a:pt x="36" y="22363"/>
                    <a:pt x="3" y="25394"/>
                  </a:cubicBezTo>
                  <a:cubicBezTo>
                    <a:pt x="1" y="25511"/>
                    <a:pt x="0" y="25629"/>
                    <a:pt x="0" y="25746"/>
                  </a:cubicBezTo>
                  <a:cubicBezTo>
                    <a:pt x="10" y="28906"/>
                    <a:pt x="2609" y="31430"/>
                    <a:pt x="5699" y="31430"/>
                  </a:cubicBezTo>
                  <a:cubicBezTo>
                    <a:pt x="5893" y="31430"/>
                    <a:pt x="6090" y="31420"/>
                    <a:pt x="6288" y="31399"/>
                  </a:cubicBezTo>
                  <a:cubicBezTo>
                    <a:pt x="13815" y="30621"/>
                    <a:pt x="22929" y="26947"/>
                    <a:pt x="22814" y="22297"/>
                  </a:cubicBezTo>
                  <a:cubicBezTo>
                    <a:pt x="22726" y="18748"/>
                    <a:pt x="16655" y="7093"/>
                    <a:pt x="13695" y="1611"/>
                  </a:cubicBezTo>
                  <a:cubicBezTo>
                    <a:pt x="13137" y="578"/>
                    <a:pt x="12079" y="1"/>
                    <a:pt x="10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L’analyse de données</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862761" y="1076960"/>
            <a:ext cx="2993622" cy="447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800" dirty="0">
                <a:latin typeface="Bree Serif" panose="020B0604020202020204" charset="0"/>
              </a:rPr>
              <a:t>Données fournies</a:t>
            </a:r>
            <a:endParaRPr sz="1800" dirty="0">
              <a:solidFill>
                <a:schemeClr val="lt2"/>
              </a:solidFill>
              <a:latin typeface="Bree Serif" panose="020B0604020202020204" charset="0"/>
              <a:ea typeface="DM Sans"/>
              <a:cs typeface="DM Sans"/>
              <a:sym typeface="DM Sans"/>
            </a:endParaRPr>
          </a:p>
        </p:txBody>
      </p:sp>
      <p:pic>
        <p:nvPicPr>
          <p:cNvPr id="10" name="Picture 9">
            <a:extLst>
              <a:ext uri="{FF2B5EF4-FFF2-40B4-BE49-F238E27FC236}">
                <a16:creationId xmlns:a16="http://schemas.microsoft.com/office/drawing/2014/main" id="{4EC6B43E-C218-4AD6-A9A1-B954FCB02AB3}"/>
              </a:ext>
            </a:extLst>
          </p:cNvPr>
          <p:cNvPicPr>
            <a:picLocks noChangeAspect="1"/>
          </p:cNvPicPr>
          <p:nvPr/>
        </p:nvPicPr>
        <p:blipFill>
          <a:blip r:embed="rId3"/>
          <a:stretch>
            <a:fillRect/>
          </a:stretch>
        </p:blipFill>
        <p:spPr>
          <a:xfrm>
            <a:off x="4019473" y="2340473"/>
            <a:ext cx="1105054" cy="1390844"/>
          </a:xfrm>
          <a:prstGeom prst="rect">
            <a:avLst/>
          </a:prstGeom>
        </p:spPr>
      </p:pic>
      <p:pic>
        <p:nvPicPr>
          <p:cNvPr id="12" name="Picture 11">
            <a:extLst>
              <a:ext uri="{FF2B5EF4-FFF2-40B4-BE49-F238E27FC236}">
                <a16:creationId xmlns:a16="http://schemas.microsoft.com/office/drawing/2014/main" id="{90542D11-21CC-40DF-958C-8785564D7F37}"/>
              </a:ext>
            </a:extLst>
          </p:cNvPr>
          <p:cNvPicPr>
            <a:picLocks noChangeAspect="1"/>
          </p:cNvPicPr>
          <p:nvPr/>
        </p:nvPicPr>
        <p:blipFill>
          <a:blip r:embed="rId4"/>
          <a:stretch>
            <a:fillRect/>
          </a:stretch>
        </p:blipFill>
        <p:spPr>
          <a:xfrm>
            <a:off x="763000" y="2340473"/>
            <a:ext cx="1371791" cy="1390844"/>
          </a:xfrm>
          <a:prstGeom prst="rect">
            <a:avLst/>
          </a:prstGeom>
        </p:spPr>
      </p:pic>
      <p:pic>
        <p:nvPicPr>
          <p:cNvPr id="14" name="Picture 13">
            <a:extLst>
              <a:ext uri="{FF2B5EF4-FFF2-40B4-BE49-F238E27FC236}">
                <a16:creationId xmlns:a16="http://schemas.microsoft.com/office/drawing/2014/main" id="{424923F6-1B9B-48BF-9E89-DD36BFF0960A}"/>
              </a:ext>
            </a:extLst>
          </p:cNvPr>
          <p:cNvPicPr>
            <a:picLocks noChangeAspect="1"/>
          </p:cNvPicPr>
          <p:nvPr/>
        </p:nvPicPr>
        <p:blipFill>
          <a:blip r:embed="rId5"/>
          <a:stretch>
            <a:fillRect/>
          </a:stretch>
        </p:blipFill>
        <p:spPr>
          <a:xfrm>
            <a:off x="5667133" y="2340473"/>
            <a:ext cx="1057423" cy="1390844"/>
          </a:xfrm>
          <a:prstGeom prst="rect">
            <a:avLst/>
          </a:prstGeom>
        </p:spPr>
      </p:pic>
      <p:pic>
        <p:nvPicPr>
          <p:cNvPr id="16" name="Picture 15">
            <a:extLst>
              <a:ext uri="{FF2B5EF4-FFF2-40B4-BE49-F238E27FC236}">
                <a16:creationId xmlns:a16="http://schemas.microsoft.com/office/drawing/2014/main" id="{85BA92F3-4CE9-480D-8865-177F6A359C88}"/>
              </a:ext>
            </a:extLst>
          </p:cNvPr>
          <p:cNvPicPr>
            <a:picLocks noChangeAspect="1"/>
          </p:cNvPicPr>
          <p:nvPr/>
        </p:nvPicPr>
        <p:blipFill>
          <a:blip r:embed="rId6"/>
          <a:stretch>
            <a:fillRect/>
          </a:stretch>
        </p:blipFill>
        <p:spPr>
          <a:xfrm>
            <a:off x="7304752" y="2302368"/>
            <a:ext cx="1047896" cy="1428949"/>
          </a:xfrm>
          <a:prstGeom prst="rect">
            <a:avLst/>
          </a:prstGeom>
        </p:spPr>
      </p:pic>
      <p:pic>
        <p:nvPicPr>
          <p:cNvPr id="18" name="Picture 17">
            <a:extLst>
              <a:ext uri="{FF2B5EF4-FFF2-40B4-BE49-F238E27FC236}">
                <a16:creationId xmlns:a16="http://schemas.microsoft.com/office/drawing/2014/main" id="{EB82B125-6BCB-4A06-8E39-4A5C759821C9}"/>
              </a:ext>
            </a:extLst>
          </p:cNvPr>
          <p:cNvPicPr>
            <a:picLocks noChangeAspect="1"/>
          </p:cNvPicPr>
          <p:nvPr/>
        </p:nvPicPr>
        <p:blipFill>
          <a:blip r:embed="rId7"/>
          <a:stretch>
            <a:fillRect/>
          </a:stretch>
        </p:blipFill>
        <p:spPr>
          <a:xfrm>
            <a:off x="2385098" y="2330947"/>
            <a:ext cx="1343212" cy="1400370"/>
          </a:xfrm>
          <a:prstGeom prst="rect">
            <a:avLst/>
          </a:prstGeom>
        </p:spPr>
      </p:pic>
    </p:spTree>
    <p:extLst>
      <p:ext uri="{BB962C8B-B14F-4D97-AF65-F5344CB8AC3E}">
        <p14:creationId xmlns:p14="http://schemas.microsoft.com/office/powerpoint/2010/main" val="338086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L’analyse de données</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862761" y="1076960"/>
            <a:ext cx="1643373" cy="447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800" dirty="0">
                <a:latin typeface="Bree Serif" panose="020B0604020202020204" charset="0"/>
              </a:rPr>
              <a:t>Gestion &amp; Tri</a:t>
            </a:r>
            <a:endParaRPr lang="fr-FR" sz="1800" dirty="0">
              <a:solidFill>
                <a:schemeClr val="lt2"/>
              </a:solidFill>
              <a:latin typeface="Bree Serif" panose="020B0604020202020204" charset="0"/>
              <a:ea typeface="DM Sans"/>
              <a:cs typeface="DM Sans"/>
              <a:sym typeface="DM Sans"/>
            </a:endParaRPr>
          </a:p>
        </p:txBody>
      </p:sp>
      <p:pic>
        <p:nvPicPr>
          <p:cNvPr id="14" name="Picture 13">
            <a:extLst>
              <a:ext uri="{FF2B5EF4-FFF2-40B4-BE49-F238E27FC236}">
                <a16:creationId xmlns:a16="http://schemas.microsoft.com/office/drawing/2014/main" id="{221505A9-0523-4C8C-8784-58280DECDE08}"/>
              </a:ext>
            </a:extLst>
          </p:cNvPr>
          <p:cNvPicPr>
            <a:picLocks noChangeAspect="1"/>
          </p:cNvPicPr>
          <p:nvPr/>
        </p:nvPicPr>
        <p:blipFill>
          <a:blip r:embed="rId3"/>
          <a:stretch>
            <a:fillRect/>
          </a:stretch>
        </p:blipFill>
        <p:spPr>
          <a:xfrm>
            <a:off x="7798275" y="2690135"/>
            <a:ext cx="812334" cy="1022421"/>
          </a:xfrm>
          <a:prstGeom prst="rect">
            <a:avLst/>
          </a:prstGeom>
        </p:spPr>
      </p:pic>
      <p:pic>
        <p:nvPicPr>
          <p:cNvPr id="15" name="Picture 14">
            <a:extLst>
              <a:ext uri="{FF2B5EF4-FFF2-40B4-BE49-F238E27FC236}">
                <a16:creationId xmlns:a16="http://schemas.microsoft.com/office/drawing/2014/main" id="{84458254-C119-4718-BABA-0873A0029B98}"/>
              </a:ext>
            </a:extLst>
          </p:cNvPr>
          <p:cNvPicPr>
            <a:picLocks noChangeAspect="1"/>
          </p:cNvPicPr>
          <p:nvPr/>
        </p:nvPicPr>
        <p:blipFill>
          <a:blip r:embed="rId4"/>
          <a:stretch>
            <a:fillRect/>
          </a:stretch>
        </p:blipFill>
        <p:spPr>
          <a:xfrm>
            <a:off x="6363784" y="3649704"/>
            <a:ext cx="1008415" cy="1022421"/>
          </a:xfrm>
          <a:prstGeom prst="rect">
            <a:avLst/>
          </a:prstGeom>
        </p:spPr>
      </p:pic>
      <p:pic>
        <p:nvPicPr>
          <p:cNvPr id="16" name="Picture 15">
            <a:extLst>
              <a:ext uri="{FF2B5EF4-FFF2-40B4-BE49-F238E27FC236}">
                <a16:creationId xmlns:a16="http://schemas.microsoft.com/office/drawing/2014/main" id="{E4BDD9E2-735B-4904-81A4-A5BFC0227509}"/>
              </a:ext>
            </a:extLst>
          </p:cNvPr>
          <p:cNvPicPr>
            <a:picLocks noChangeAspect="1"/>
          </p:cNvPicPr>
          <p:nvPr/>
        </p:nvPicPr>
        <p:blipFill>
          <a:blip r:embed="rId5"/>
          <a:stretch>
            <a:fillRect/>
          </a:stretch>
        </p:blipFill>
        <p:spPr>
          <a:xfrm>
            <a:off x="908728" y="1703364"/>
            <a:ext cx="777320" cy="1022421"/>
          </a:xfrm>
          <a:prstGeom prst="rect">
            <a:avLst/>
          </a:prstGeom>
        </p:spPr>
      </p:pic>
      <p:pic>
        <p:nvPicPr>
          <p:cNvPr id="17" name="Picture 16">
            <a:extLst>
              <a:ext uri="{FF2B5EF4-FFF2-40B4-BE49-F238E27FC236}">
                <a16:creationId xmlns:a16="http://schemas.microsoft.com/office/drawing/2014/main" id="{CDDB8B10-AE3F-4F18-87FC-58D600975920}"/>
              </a:ext>
            </a:extLst>
          </p:cNvPr>
          <p:cNvPicPr>
            <a:picLocks noChangeAspect="1"/>
          </p:cNvPicPr>
          <p:nvPr/>
        </p:nvPicPr>
        <p:blipFill>
          <a:blip r:embed="rId6"/>
          <a:stretch>
            <a:fillRect/>
          </a:stretch>
        </p:blipFill>
        <p:spPr>
          <a:xfrm>
            <a:off x="915731" y="3621693"/>
            <a:ext cx="770317" cy="1050432"/>
          </a:xfrm>
          <a:prstGeom prst="rect">
            <a:avLst/>
          </a:prstGeom>
        </p:spPr>
      </p:pic>
      <p:pic>
        <p:nvPicPr>
          <p:cNvPr id="18" name="Picture 17">
            <a:extLst>
              <a:ext uri="{FF2B5EF4-FFF2-40B4-BE49-F238E27FC236}">
                <a16:creationId xmlns:a16="http://schemas.microsoft.com/office/drawing/2014/main" id="{CFCD227A-C595-4B63-8E88-882B335CDF0F}"/>
              </a:ext>
            </a:extLst>
          </p:cNvPr>
          <p:cNvPicPr>
            <a:picLocks noChangeAspect="1"/>
          </p:cNvPicPr>
          <p:nvPr/>
        </p:nvPicPr>
        <p:blipFill>
          <a:blip r:embed="rId7"/>
          <a:stretch>
            <a:fillRect/>
          </a:stretch>
        </p:blipFill>
        <p:spPr>
          <a:xfrm>
            <a:off x="6374289" y="1703364"/>
            <a:ext cx="987406" cy="1029423"/>
          </a:xfrm>
          <a:prstGeom prst="rect">
            <a:avLst/>
          </a:prstGeom>
        </p:spPr>
      </p:pic>
      <p:sp>
        <p:nvSpPr>
          <p:cNvPr id="3" name="Arrow: Right 2">
            <a:extLst>
              <a:ext uri="{FF2B5EF4-FFF2-40B4-BE49-F238E27FC236}">
                <a16:creationId xmlns:a16="http://schemas.microsoft.com/office/drawing/2014/main" id="{5EBC626C-9337-48D8-9004-C90D49737BB8}"/>
              </a:ext>
            </a:extLst>
          </p:cNvPr>
          <p:cNvSpPr/>
          <p:nvPr/>
        </p:nvSpPr>
        <p:spPr>
          <a:xfrm>
            <a:off x="2516638" y="3034402"/>
            <a:ext cx="1294022" cy="322662"/>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EECEA483-FC2B-4C37-ACF9-E5EE1541ACAB}"/>
              </a:ext>
            </a:extLst>
          </p:cNvPr>
          <p:cNvPicPr>
            <a:picLocks noChangeAspect="1"/>
          </p:cNvPicPr>
          <p:nvPr/>
        </p:nvPicPr>
        <p:blipFill>
          <a:blip r:embed="rId8"/>
          <a:stretch>
            <a:fillRect/>
          </a:stretch>
        </p:blipFill>
        <p:spPr>
          <a:xfrm>
            <a:off x="4005183" y="2490784"/>
            <a:ext cx="1133633" cy="1409897"/>
          </a:xfrm>
          <a:prstGeom prst="rect">
            <a:avLst/>
          </a:prstGeom>
        </p:spPr>
      </p:pic>
      <p:sp>
        <p:nvSpPr>
          <p:cNvPr id="23" name="Arrow: Right 22">
            <a:extLst>
              <a:ext uri="{FF2B5EF4-FFF2-40B4-BE49-F238E27FC236}">
                <a16:creationId xmlns:a16="http://schemas.microsoft.com/office/drawing/2014/main" id="{0707C1F7-2C2E-4276-815C-C56EC1376E7A}"/>
              </a:ext>
            </a:extLst>
          </p:cNvPr>
          <p:cNvSpPr/>
          <p:nvPr/>
        </p:nvSpPr>
        <p:spPr>
          <a:xfrm flipH="1">
            <a:off x="5261200" y="3034402"/>
            <a:ext cx="1294021" cy="322662"/>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6" name="Google Shape;535;p33">
            <a:extLst>
              <a:ext uri="{FF2B5EF4-FFF2-40B4-BE49-F238E27FC236}">
                <a16:creationId xmlns:a16="http://schemas.microsoft.com/office/drawing/2014/main" id="{5EAA09FF-7B7D-402A-AC5A-FDE0A294563A}"/>
              </a:ext>
            </a:extLst>
          </p:cNvPr>
          <p:cNvSpPr txBox="1">
            <a:spLocks noGrp="1"/>
          </p:cNvSpPr>
          <p:nvPr>
            <p:ph type="subTitle" idx="1"/>
          </p:nvPr>
        </p:nvSpPr>
        <p:spPr>
          <a:xfrm>
            <a:off x="7534941" y="3836873"/>
            <a:ext cx="160906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t>
            </a:r>
            <a:r>
              <a:rPr lang="fr-FR" dirty="0" err="1"/>
              <a:t>EmployeeCount</a:t>
            </a:r>
            <a:r>
              <a:rPr lang="fr-FR" dirty="0"/>
              <a:t>’</a:t>
            </a:r>
          </a:p>
          <a:p>
            <a:pPr marL="0" lvl="0" indent="0" algn="l" rtl="0">
              <a:spcBef>
                <a:spcPts val="0"/>
              </a:spcBef>
              <a:spcAft>
                <a:spcPts val="0"/>
              </a:spcAft>
              <a:buNone/>
            </a:pPr>
            <a:r>
              <a:rPr lang="fr-FR" dirty="0"/>
              <a:t>‘Over18’</a:t>
            </a:r>
          </a:p>
          <a:p>
            <a:pPr marL="0" lvl="0" indent="0" algn="l" rtl="0">
              <a:spcBef>
                <a:spcPts val="0"/>
              </a:spcBef>
              <a:spcAft>
                <a:spcPts val="0"/>
              </a:spcAft>
              <a:buNone/>
            </a:pPr>
            <a:r>
              <a:rPr lang="fr-FR" dirty="0"/>
              <a:t>‘</a:t>
            </a:r>
            <a:r>
              <a:rPr lang="fr-FR" dirty="0" err="1"/>
              <a:t>StandardHours</a:t>
            </a:r>
            <a:r>
              <a:rPr lang="fr-FR" dirty="0"/>
              <a:t>’</a:t>
            </a:r>
          </a:p>
        </p:txBody>
      </p:sp>
      <p:sp>
        <p:nvSpPr>
          <p:cNvPr id="21" name="TextBox 20">
            <a:extLst>
              <a:ext uri="{FF2B5EF4-FFF2-40B4-BE49-F238E27FC236}">
                <a16:creationId xmlns:a16="http://schemas.microsoft.com/office/drawing/2014/main" id="{CB9DFC13-4B05-4542-BF2C-692EEBBDFD53}"/>
              </a:ext>
            </a:extLst>
          </p:cNvPr>
          <p:cNvSpPr txBox="1"/>
          <p:nvPr/>
        </p:nvSpPr>
        <p:spPr>
          <a:xfrm>
            <a:off x="411126" y="2899788"/>
            <a:ext cx="1980813" cy="523220"/>
          </a:xfrm>
          <a:prstGeom prst="rect">
            <a:avLst/>
          </a:prstGeom>
          <a:noFill/>
        </p:spPr>
        <p:txBody>
          <a:bodyPr wrap="square" rtlCol="0">
            <a:spAutoFit/>
          </a:bodyPr>
          <a:lstStyle/>
          <a:p>
            <a:r>
              <a:rPr lang="en-GB" dirty="0"/>
              <a:t>‘</a:t>
            </a:r>
            <a:r>
              <a:rPr lang="en-GB" dirty="0" err="1"/>
              <a:t>absences_days</a:t>
            </a:r>
            <a:r>
              <a:rPr lang="en-GB" dirty="0"/>
              <a:t>’</a:t>
            </a:r>
          </a:p>
          <a:p>
            <a:r>
              <a:rPr lang="en-GB" dirty="0"/>
              <a:t>‘</a:t>
            </a:r>
            <a:r>
              <a:rPr lang="en-GB" dirty="0" err="1"/>
              <a:t>mean_actual_hours</a:t>
            </a:r>
            <a:r>
              <a:rPr lang="en-GB" dirty="0"/>
              <a:t>’</a:t>
            </a:r>
          </a:p>
        </p:txBody>
      </p:sp>
    </p:spTree>
    <p:extLst>
      <p:ext uri="{BB962C8B-B14F-4D97-AF65-F5344CB8AC3E}">
        <p14:creationId xmlns:p14="http://schemas.microsoft.com/office/powerpoint/2010/main" val="33183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3"/>
          <p:cNvSpPr txBox="1">
            <a:spLocks noGrp="1"/>
          </p:cNvSpPr>
          <p:nvPr>
            <p:ph type="title"/>
          </p:nvPr>
        </p:nvSpPr>
        <p:spPr>
          <a:xfrm>
            <a:off x="5959375" y="2243075"/>
            <a:ext cx="282019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Les modèles de données</a:t>
            </a:r>
          </a:p>
        </p:txBody>
      </p:sp>
      <p:sp>
        <p:nvSpPr>
          <p:cNvPr id="535" name="Google Shape;535;p33"/>
          <p:cNvSpPr txBox="1">
            <a:spLocks noGrp="1"/>
          </p:cNvSpPr>
          <p:nvPr>
            <p:ph type="subTitle" idx="1"/>
          </p:nvPr>
        </p:nvSpPr>
        <p:spPr>
          <a:xfrm>
            <a:off x="5959375" y="3349175"/>
            <a:ext cx="23649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Prédiction, Rappel, F-1, Précision, Matrices, </a:t>
            </a:r>
          </a:p>
        </p:txBody>
      </p:sp>
      <p:sp>
        <p:nvSpPr>
          <p:cNvPr id="536" name="Google Shape;536;p33"/>
          <p:cNvSpPr txBox="1">
            <a:spLocks noGrp="1"/>
          </p:cNvSpPr>
          <p:nvPr>
            <p:ph type="title" idx="2"/>
          </p:nvPr>
        </p:nvSpPr>
        <p:spPr>
          <a:xfrm>
            <a:off x="5959375" y="950875"/>
            <a:ext cx="3174900" cy="12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537" name="Google Shape;537;p33"/>
          <p:cNvGrpSpPr/>
          <p:nvPr/>
        </p:nvGrpSpPr>
        <p:grpSpPr>
          <a:xfrm>
            <a:off x="618011" y="950938"/>
            <a:ext cx="2473611" cy="3799415"/>
            <a:chOff x="-5693400" y="2181225"/>
            <a:chExt cx="2046675" cy="3143650"/>
          </a:xfrm>
        </p:grpSpPr>
        <p:sp>
          <p:nvSpPr>
            <p:cNvPr id="538" name="Google Shape;538;p33"/>
            <p:cNvSpPr/>
            <p:nvPr/>
          </p:nvSpPr>
          <p:spPr>
            <a:xfrm>
              <a:off x="-5536275" y="5130600"/>
              <a:ext cx="1179150" cy="194275"/>
            </a:xfrm>
            <a:custGeom>
              <a:avLst/>
              <a:gdLst/>
              <a:ahLst/>
              <a:cxnLst/>
              <a:rect l="l" t="t" r="r" b="b"/>
              <a:pathLst>
                <a:path w="47166" h="7771" extrusionOk="0">
                  <a:moveTo>
                    <a:pt x="23583" y="1"/>
                  </a:moveTo>
                  <a:cubicBezTo>
                    <a:pt x="17328" y="1"/>
                    <a:pt x="11330" y="410"/>
                    <a:pt x="6908" y="1139"/>
                  </a:cubicBezTo>
                  <a:cubicBezTo>
                    <a:pt x="2485" y="1867"/>
                    <a:pt x="0" y="2855"/>
                    <a:pt x="0" y="3886"/>
                  </a:cubicBezTo>
                  <a:cubicBezTo>
                    <a:pt x="0" y="4917"/>
                    <a:pt x="2485" y="5904"/>
                    <a:pt x="6908" y="6632"/>
                  </a:cubicBezTo>
                  <a:cubicBezTo>
                    <a:pt x="11330" y="7362"/>
                    <a:pt x="17328" y="7771"/>
                    <a:pt x="23583" y="7771"/>
                  </a:cubicBezTo>
                  <a:cubicBezTo>
                    <a:pt x="29838" y="7771"/>
                    <a:pt x="35836" y="7362"/>
                    <a:pt x="40258" y="6632"/>
                  </a:cubicBezTo>
                  <a:cubicBezTo>
                    <a:pt x="44681" y="5904"/>
                    <a:pt x="47166" y="4917"/>
                    <a:pt x="47166" y="3886"/>
                  </a:cubicBezTo>
                  <a:cubicBezTo>
                    <a:pt x="47166" y="2855"/>
                    <a:pt x="44681" y="1867"/>
                    <a:pt x="40258" y="1139"/>
                  </a:cubicBezTo>
                  <a:cubicBezTo>
                    <a:pt x="35836" y="410"/>
                    <a:pt x="29838" y="1"/>
                    <a:pt x="23583"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4020700" y="2860025"/>
              <a:ext cx="295200" cy="232475"/>
            </a:xfrm>
            <a:custGeom>
              <a:avLst/>
              <a:gdLst/>
              <a:ahLst/>
              <a:cxnLst/>
              <a:rect l="l" t="t" r="r" b="b"/>
              <a:pathLst>
                <a:path w="11808" h="9299" extrusionOk="0">
                  <a:moveTo>
                    <a:pt x="10639" y="0"/>
                  </a:moveTo>
                  <a:cubicBezTo>
                    <a:pt x="10401" y="0"/>
                    <a:pt x="10099" y="156"/>
                    <a:pt x="9722" y="517"/>
                  </a:cubicBezTo>
                  <a:cubicBezTo>
                    <a:pt x="7493" y="2648"/>
                    <a:pt x="4806" y="3381"/>
                    <a:pt x="4364" y="5019"/>
                  </a:cubicBezTo>
                  <a:cubicBezTo>
                    <a:pt x="3921" y="6657"/>
                    <a:pt x="0" y="6969"/>
                    <a:pt x="0" y="6969"/>
                  </a:cubicBezTo>
                  <a:lnTo>
                    <a:pt x="210" y="9299"/>
                  </a:lnTo>
                  <a:lnTo>
                    <a:pt x="5080" y="8577"/>
                  </a:lnTo>
                  <a:cubicBezTo>
                    <a:pt x="5080" y="8577"/>
                    <a:pt x="10476" y="7771"/>
                    <a:pt x="11009" y="5583"/>
                  </a:cubicBezTo>
                  <a:cubicBezTo>
                    <a:pt x="11450" y="3766"/>
                    <a:pt x="11808" y="0"/>
                    <a:pt x="10639"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4935250" y="2738750"/>
              <a:ext cx="1053225" cy="609725"/>
            </a:xfrm>
            <a:custGeom>
              <a:avLst/>
              <a:gdLst/>
              <a:ahLst/>
              <a:cxnLst/>
              <a:rect l="l" t="t" r="r" b="b"/>
              <a:pathLst>
                <a:path w="42129" h="24389" extrusionOk="0">
                  <a:moveTo>
                    <a:pt x="3129" y="1"/>
                  </a:moveTo>
                  <a:cubicBezTo>
                    <a:pt x="2492" y="1"/>
                    <a:pt x="1857" y="218"/>
                    <a:pt x="1339" y="649"/>
                  </a:cubicBezTo>
                  <a:lnTo>
                    <a:pt x="1341" y="649"/>
                  </a:lnTo>
                  <a:cubicBezTo>
                    <a:pt x="194" y="1605"/>
                    <a:pt x="1" y="3292"/>
                    <a:pt x="903" y="4482"/>
                  </a:cubicBezTo>
                  <a:cubicBezTo>
                    <a:pt x="4910" y="9773"/>
                    <a:pt x="15545" y="23110"/>
                    <a:pt x="21709" y="24210"/>
                  </a:cubicBezTo>
                  <a:cubicBezTo>
                    <a:pt x="22394" y="24332"/>
                    <a:pt x="23122" y="24388"/>
                    <a:pt x="23878" y="24388"/>
                  </a:cubicBezTo>
                  <a:cubicBezTo>
                    <a:pt x="28464" y="24388"/>
                    <a:pt x="34128" y="22345"/>
                    <a:pt x="37980" y="20681"/>
                  </a:cubicBezTo>
                  <a:cubicBezTo>
                    <a:pt x="40608" y="19547"/>
                    <a:pt x="42128" y="16774"/>
                    <a:pt x="41669" y="13951"/>
                  </a:cubicBezTo>
                  <a:cubicBezTo>
                    <a:pt x="41161" y="10820"/>
                    <a:pt x="38454" y="8700"/>
                    <a:pt x="35517" y="8700"/>
                  </a:cubicBezTo>
                  <a:cubicBezTo>
                    <a:pt x="34708" y="8700"/>
                    <a:pt x="33883" y="8860"/>
                    <a:pt x="33081" y="9205"/>
                  </a:cubicBezTo>
                  <a:cubicBezTo>
                    <a:pt x="30103" y="10482"/>
                    <a:pt x="26901" y="11621"/>
                    <a:pt x="24953" y="11621"/>
                  </a:cubicBezTo>
                  <a:cubicBezTo>
                    <a:pt x="24833" y="11621"/>
                    <a:pt x="24717" y="11617"/>
                    <a:pt x="24607" y="11608"/>
                  </a:cubicBezTo>
                  <a:cubicBezTo>
                    <a:pt x="19690" y="11208"/>
                    <a:pt x="8997" y="3651"/>
                    <a:pt x="4789" y="547"/>
                  </a:cubicBezTo>
                  <a:cubicBezTo>
                    <a:pt x="4294" y="182"/>
                    <a:pt x="3711" y="1"/>
                    <a:pt x="3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907725" y="2723725"/>
              <a:ext cx="353625" cy="1233475"/>
            </a:xfrm>
            <a:custGeom>
              <a:avLst/>
              <a:gdLst/>
              <a:ahLst/>
              <a:cxnLst/>
              <a:rect l="l" t="t" r="r" b="b"/>
              <a:pathLst>
                <a:path w="14145" h="49339" extrusionOk="0">
                  <a:moveTo>
                    <a:pt x="1" y="1"/>
                  </a:moveTo>
                  <a:lnTo>
                    <a:pt x="1018" y="49338"/>
                  </a:lnTo>
                  <a:lnTo>
                    <a:pt x="14144" y="49338"/>
                  </a:lnTo>
                  <a:cubicBezTo>
                    <a:pt x="11667" y="35030"/>
                    <a:pt x="12007" y="22346"/>
                    <a:pt x="10698" y="10039"/>
                  </a:cubicBezTo>
                  <a:cubicBezTo>
                    <a:pt x="10377" y="7028"/>
                    <a:pt x="8072" y="1209"/>
                    <a:pt x="1516" y="323"/>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693400" y="2392325"/>
              <a:ext cx="806850" cy="1099925"/>
            </a:xfrm>
            <a:custGeom>
              <a:avLst/>
              <a:gdLst/>
              <a:ahLst/>
              <a:cxnLst/>
              <a:rect l="l" t="t" r="r" b="b"/>
              <a:pathLst>
                <a:path w="32274" h="43997" extrusionOk="0">
                  <a:moveTo>
                    <a:pt x="22298" y="0"/>
                  </a:moveTo>
                  <a:cubicBezTo>
                    <a:pt x="17912" y="0"/>
                    <a:pt x="13970" y="3195"/>
                    <a:pt x="13157" y="7588"/>
                  </a:cubicBezTo>
                  <a:cubicBezTo>
                    <a:pt x="13044" y="8195"/>
                    <a:pt x="12992" y="8811"/>
                    <a:pt x="13002" y="9429"/>
                  </a:cubicBezTo>
                  <a:cubicBezTo>
                    <a:pt x="13030" y="11213"/>
                    <a:pt x="12484" y="12981"/>
                    <a:pt x="11295" y="14311"/>
                  </a:cubicBezTo>
                  <a:cubicBezTo>
                    <a:pt x="10309" y="15416"/>
                    <a:pt x="9603" y="16742"/>
                    <a:pt x="9235" y="18176"/>
                  </a:cubicBezTo>
                  <a:cubicBezTo>
                    <a:pt x="8688" y="20309"/>
                    <a:pt x="7238" y="22060"/>
                    <a:pt x="5409" y="23283"/>
                  </a:cubicBezTo>
                  <a:cubicBezTo>
                    <a:pt x="2615" y="25148"/>
                    <a:pt x="658" y="28246"/>
                    <a:pt x="405" y="31947"/>
                  </a:cubicBezTo>
                  <a:cubicBezTo>
                    <a:pt x="1" y="37864"/>
                    <a:pt x="4408" y="43161"/>
                    <a:pt x="10294" y="43904"/>
                  </a:cubicBezTo>
                  <a:cubicBezTo>
                    <a:pt x="10785" y="43966"/>
                    <a:pt x="11270" y="43997"/>
                    <a:pt x="11748" y="43997"/>
                  </a:cubicBezTo>
                  <a:cubicBezTo>
                    <a:pt x="17581" y="43997"/>
                    <a:pt x="22242" y="39502"/>
                    <a:pt x="22921" y="34065"/>
                  </a:cubicBezTo>
                  <a:cubicBezTo>
                    <a:pt x="23298" y="31058"/>
                    <a:pt x="24288" y="28130"/>
                    <a:pt x="25965" y="25605"/>
                  </a:cubicBezTo>
                  <a:cubicBezTo>
                    <a:pt x="26698" y="24500"/>
                    <a:pt x="27185" y="23249"/>
                    <a:pt x="27391" y="21940"/>
                  </a:cubicBezTo>
                  <a:cubicBezTo>
                    <a:pt x="27393" y="21923"/>
                    <a:pt x="27396" y="21908"/>
                    <a:pt x="27399" y="21893"/>
                  </a:cubicBezTo>
                  <a:cubicBezTo>
                    <a:pt x="27814" y="19192"/>
                    <a:pt x="28647" y="16565"/>
                    <a:pt x="30115" y="14261"/>
                  </a:cubicBezTo>
                  <a:cubicBezTo>
                    <a:pt x="30795" y="13190"/>
                    <a:pt x="31249" y="11992"/>
                    <a:pt x="31447" y="10739"/>
                  </a:cubicBezTo>
                  <a:cubicBezTo>
                    <a:pt x="32274" y="5539"/>
                    <a:pt x="28610" y="663"/>
                    <a:pt x="23323" y="59"/>
                  </a:cubicBezTo>
                  <a:cubicBezTo>
                    <a:pt x="22980" y="19"/>
                    <a:pt x="22638" y="0"/>
                    <a:pt x="22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323550" y="5132850"/>
              <a:ext cx="184475" cy="111075"/>
            </a:xfrm>
            <a:custGeom>
              <a:avLst/>
              <a:gdLst/>
              <a:ahLst/>
              <a:cxnLst/>
              <a:rect l="l" t="t" r="r" b="b"/>
              <a:pathLst>
                <a:path w="7379" h="4443" extrusionOk="0">
                  <a:moveTo>
                    <a:pt x="5410" y="0"/>
                  </a:moveTo>
                  <a:cubicBezTo>
                    <a:pt x="4639" y="0"/>
                    <a:pt x="3594" y="443"/>
                    <a:pt x="2414" y="1417"/>
                  </a:cubicBezTo>
                  <a:cubicBezTo>
                    <a:pt x="687" y="2843"/>
                    <a:pt x="1" y="3658"/>
                    <a:pt x="192" y="4161"/>
                  </a:cubicBezTo>
                  <a:cubicBezTo>
                    <a:pt x="265" y="4353"/>
                    <a:pt x="516" y="4442"/>
                    <a:pt x="903" y="4442"/>
                  </a:cubicBezTo>
                  <a:cubicBezTo>
                    <a:pt x="1606" y="4442"/>
                    <a:pt x="2758" y="4148"/>
                    <a:pt x="4108" y="3635"/>
                  </a:cubicBezTo>
                  <a:cubicBezTo>
                    <a:pt x="6200" y="2840"/>
                    <a:pt x="7378" y="2394"/>
                    <a:pt x="6631" y="723"/>
                  </a:cubicBezTo>
                  <a:cubicBezTo>
                    <a:pt x="6421" y="254"/>
                    <a:pt x="5994" y="0"/>
                    <a:pt x="5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223550" y="5059775"/>
              <a:ext cx="64000" cy="111900"/>
            </a:xfrm>
            <a:custGeom>
              <a:avLst/>
              <a:gdLst/>
              <a:ahLst/>
              <a:cxnLst/>
              <a:rect l="l" t="t" r="r" b="b"/>
              <a:pathLst>
                <a:path w="2560" h="4476" extrusionOk="0">
                  <a:moveTo>
                    <a:pt x="0" y="0"/>
                  </a:moveTo>
                  <a:lnTo>
                    <a:pt x="348" y="3637"/>
                  </a:lnTo>
                  <a:cubicBezTo>
                    <a:pt x="374" y="4107"/>
                    <a:pt x="763" y="4475"/>
                    <a:pt x="1235" y="4475"/>
                  </a:cubicBezTo>
                  <a:cubicBezTo>
                    <a:pt x="1702" y="4475"/>
                    <a:pt x="2089" y="4112"/>
                    <a:pt x="2120" y="3645"/>
                  </a:cubicBezTo>
                  <a:lnTo>
                    <a:pt x="2559" y="796"/>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695675" y="5142175"/>
              <a:ext cx="180275" cy="122525"/>
            </a:xfrm>
            <a:custGeom>
              <a:avLst/>
              <a:gdLst/>
              <a:ahLst/>
              <a:cxnLst/>
              <a:rect l="l" t="t" r="r" b="b"/>
              <a:pathLst>
                <a:path w="7211" h="4901" extrusionOk="0">
                  <a:moveTo>
                    <a:pt x="2013" y="1"/>
                  </a:moveTo>
                  <a:cubicBezTo>
                    <a:pt x="1524" y="1"/>
                    <a:pt x="1143" y="209"/>
                    <a:pt x="915" y="604"/>
                  </a:cubicBezTo>
                  <a:cubicBezTo>
                    <a:pt x="0" y="2191"/>
                    <a:pt x="1126" y="2754"/>
                    <a:pt x="3128" y="3760"/>
                  </a:cubicBezTo>
                  <a:cubicBezTo>
                    <a:pt x="4551" y="4475"/>
                    <a:pt x="5763" y="4901"/>
                    <a:pt x="6437" y="4901"/>
                  </a:cubicBezTo>
                  <a:cubicBezTo>
                    <a:pt x="6710" y="4901"/>
                    <a:pt x="6894" y="4831"/>
                    <a:pt x="6969" y="4682"/>
                  </a:cubicBezTo>
                  <a:cubicBezTo>
                    <a:pt x="7211" y="4202"/>
                    <a:pt x="6611" y="3320"/>
                    <a:pt x="5039" y="1726"/>
                  </a:cubicBezTo>
                  <a:cubicBezTo>
                    <a:pt x="3873" y="544"/>
                    <a:pt x="2802" y="1"/>
                    <a:pt x="2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675375" y="5065025"/>
              <a:ext cx="62725" cy="113575"/>
            </a:xfrm>
            <a:custGeom>
              <a:avLst/>
              <a:gdLst/>
              <a:ahLst/>
              <a:cxnLst/>
              <a:rect l="l" t="t" r="r" b="b"/>
              <a:pathLst>
                <a:path w="2509" h="4543" extrusionOk="0">
                  <a:moveTo>
                    <a:pt x="2509" y="1"/>
                  </a:moveTo>
                  <a:lnTo>
                    <a:pt x="1" y="949"/>
                  </a:lnTo>
                  <a:lnTo>
                    <a:pt x="609" y="3766"/>
                  </a:lnTo>
                  <a:cubicBezTo>
                    <a:pt x="665" y="4212"/>
                    <a:pt x="1045" y="4543"/>
                    <a:pt x="1489" y="4543"/>
                  </a:cubicBezTo>
                  <a:cubicBezTo>
                    <a:pt x="1507" y="4543"/>
                    <a:pt x="1525" y="4542"/>
                    <a:pt x="1543" y="4541"/>
                  </a:cubicBezTo>
                  <a:cubicBezTo>
                    <a:pt x="2014" y="4513"/>
                    <a:pt x="2380" y="4122"/>
                    <a:pt x="2378" y="3651"/>
                  </a:cubicBezTo>
                  <a:lnTo>
                    <a:pt x="250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036575" y="3339325"/>
              <a:ext cx="458525" cy="1755675"/>
            </a:xfrm>
            <a:custGeom>
              <a:avLst/>
              <a:gdLst/>
              <a:ahLst/>
              <a:cxnLst/>
              <a:rect l="l" t="t" r="r" b="b"/>
              <a:pathLst>
                <a:path w="18341" h="70227" extrusionOk="0">
                  <a:moveTo>
                    <a:pt x="2915" y="1"/>
                  </a:moveTo>
                  <a:lnTo>
                    <a:pt x="0" y="10098"/>
                  </a:lnTo>
                  <a:lnTo>
                    <a:pt x="14016" y="69655"/>
                  </a:lnTo>
                  <a:cubicBezTo>
                    <a:pt x="14057" y="69834"/>
                    <a:pt x="14192" y="69976"/>
                    <a:pt x="14368" y="70025"/>
                  </a:cubicBezTo>
                  <a:cubicBezTo>
                    <a:pt x="14892" y="70165"/>
                    <a:pt x="15391" y="70226"/>
                    <a:pt x="15872" y="70226"/>
                  </a:cubicBezTo>
                  <a:cubicBezTo>
                    <a:pt x="16378" y="70226"/>
                    <a:pt x="16863" y="70159"/>
                    <a:pt x="17333" y="70042"/>
                  </a:cubicBezTo>
                  <a:cubicBezTo>
                    <a:pt x="17549" y="69988"/>
                    <a:pt x="17698" y="69790"/>
                    <a:pt x="17700" y="69569"/>
                  </a:cubicBezTo>
                  <a:cubicBezTo>
                    <a:pt x="17764" y="65006"/>
                    <a:pt x="18340" y="20028"/>
                    <a:pt x="16466" y="12219"/>
                  </a:cubicBezTo>
                  <a:cubicBezTo>
                    <a:pt x="14492" y="3991"/>
                    <a:pt x="10250" y="1"/>
                    <a:pt x="10250" y="1"/>
                  </a:cubicBezTo>
                  <a:close/>
                </a:path>
              </a:pathLst>
            </a:custGeom>
            <a:solidFill>
              <a:srgbClr val="E9A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337750" y="3339300"/>
              <a:ext cx="479300" cy="1756525"/>
            </a:xfrm>
            <a:custGeom>
              <a:avLst/>
              <a:gdLst/>
              <a:ahLst/>
              <a:cxnLst/>
              <a:rect l="l" t="t" r="r" b="b"/>
              <a:pathLst>
                <a:path w="19172" h="70261" extrusionOk="0">
                  <a:moveTo>
                    <a:pt x="19172" y="1"/>
                  </a:moveTo>
                  <a:lnTo>
                    <a:pt x="8551" y="4"/>
                  </a:lnTo>
                  <a:cubicBezTo>
                    <a:pt x="0" y="7836"/>
                    <a:pt x="397" y="20012"/>
                    <a:pt x="397" y="20012"/>
                  </a:cubicBezTo>
                  <a:lnTo>
                    <a:pt x="4405" y="69697"/>
                  </a:lnTo>
                  <a:cubicBezTo>
                    <a:pt x="4419" y="69888"/>
                    <a:pt x="4544" y="70071"/>
                    <a:pt x="4731" y="70112"/>
                  </a:cubicBezTo>
                  <a:cubicBezTo>
                    <a:pt x="5171" y="70208"/>
                    <a:pt x="5527" y="70261"/>
                    <a:pt x="5884" y="70261"/>
                  </a:cubicBezTo>
                  <a:cubicBezTo>
                    <a:pt x="6219" y="70261"/>
                    <a:pt x="6554" y="70215"/>
                    <a:pt x="6960" y="70115"/>
                  </a:cubicBezTo>
                  <a:cubicBezTo>
                    <a:pt x="7125" y="70072"/>
                    <a:pt x="7253" y="69945"/>
                    <a:pt x="7295" y="69780"/>
                  </a:cubicBezTo>
                  <a:cubicBezTo>
                    <a:pt x="13070" y="47416"/>
                    <a:pt x="19172" y="1"/>
                    <a:pt x="19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241875" y="2723675"/>
              <a:ext cx="578125" cy="706025"/>
            </a:xfrm>
            <a:custGeom>
              <a:avLst/>
              <a:gdLst/>
              <a:ahLst/>
              <a:cxnLst/>
              <a:rect l="l" t="t" r="r" b="b"/>
              <a:pathLst>
                <a:path w="23125" h="28241" extrusionOk="0">
                  <a:moveTo>
                    <a:pt x="13367" y="0"/>
                  </a:moveTo>
                  <a:cubicBezTo>
                    <a:pt x="9016" y="0"/>
                    <a:pt x="0" y="1868"/>
                    <a:pt x="822" y="11462"/>
                  </a:cubicBezTo>
                  <a:cubicBezTo>
                    <a:pt x="1186" y="15715"/>
                    <a:pt x="1913" y="20775"/>
                    <a:pt x="5364" y="25588"/>
                  </a:cubicBezTo>
                  <a:cubicBezTo>
                    <a:pt x="5914" y="26354"/>
                    <a:pt x="6698" y="26919"/>
                    <a:pt x="7592" y="27221"/>
                  </a:cubicBezTo>
                  <a:cubicBezTo>
                    <a:pt x="8927" y="27673"/>
                    <a:pt x="11099" y="28241"/>
                    <a:pt x="13573" y="28241"/>
                  </a:cubicBezTo>
                  <a:cubicBezTo>
                    <a:pt x="14914" y="28241"/>
                    <a:pt x="16343" y="28074"/>
                    <a:pt x="17776" y="27632"/>
                  </a:cubicBezTo>
                  <a:cubicBezTo>
                    <a:pt x="19190" y="27195"/>
                    <a:pt x="20285" y="26072"/>
                    <a:pt x="20734" y="24661"/>
                  </a:cubicBezTo>
                  <a:cubicBezTo>
                    <a:pt x="21874" y="21094"/>
                    <a:pt x="23125" y="13649"/>
                    <a:pt x="22312" y="9599"/>
                  </a:cubicBezTo>
                  <a:cubicBezTo>
                    <a:pt x="21637" y="6237"/>
                    <a:pt x="19892" y="0"/>
                    <a:pt x="13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983975" y="2568825"/>
              <a:ext cx="114150" cy="245400"/>
            </a:xfrm>
            <a:custGeom>
              <a:avLst/>
              <a:gdLst/>
              <a:ahLst/>
              <a:cxnLst/>
              <a:rect l="l" t="t" r="r" b="b"/>
              <a:pathLst>
                <a:path w="4566" h="9816" extrusionOk="0">
                  <a:moveTo>
                    <a:pt x="0" y="1"/>
                  </a:moveTo>
                  <a:lnTo>
                    <a:pt x="0" y="7533"/>
                  </a:lnTo>
                  <a:cubicBezTo>
                    <a:pt x="0" y="8794"/>
                    <a:pt x="1022" y="9816"/>
                    <a:pt x="2283" y="9816"/>
                  </a:cubicBezTo>
                  <a:cubicBezTo>
                    <a:pt x="3544" y="9815"/>
                    <a:pt x="4565" y="8794"/>
                    <a:pt x="4566" y="7533"/>
                  </a:cubicBezTo>
                  <a:lnTo>
                    <a:pt x="4566"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983975" y="2568825"/>
              <a:ext cx="114150" cy="129025"/>
            </a:xfrm>
            <a:custGeom>
              <a:avLst/>
              <a:gdLst/>
              <a:ahLst/>
              <a:cxnLst/>
              <a:rect l="l" t="t" r="r" b="b"/>
              <a:pathLst>
                <a:path w="4566" h="5161" extrusionOk="0">
                  <a:moveTo>
                    <a:pt x="0" y="1"/>
                  </a:moveTo>
                  <a:lnTo>
                    <a:pt x="0" y="1410"/>
                  </a:lnTo>
                  <a:cubicBezTo>
                    <a:pt x="468" y="3229"/>
                    <a:pt x="2777" y="5130"/>
                    <a:pt x="4566" y="5161"/>
                  </a:cubicBezTo>
                  <a:lnTo>
                    <a:pt x="4566" y="1"/>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4987325" y="2454275"/>
              <a:ext cx="182575" cy="214200"/>
            </a:xfrm>
            <a:custGeom>
              <a:avLst/>
              <a:gdLst/>
              <a:ahLst/>
              <a:cxnLst/>
              <a:rect l="l" t="t" r="r" b="b"/>
              <a:pathLst>
                <a:path w="7303" h="8568" extrusionOk="0">
                  <a:moveTo>
                    <a:pt x="7236" y="0"/>
                  </a:moveTo>
                  <a:lnTo>
                    <a:pt x="0" y="79"/>
                  </a:lnTo>
                  <a:lnTo>
                    <a:pt x="45" y="4203"/>
                  </a:lnTo>
                  <a:cubicBezTo>
                    <a:pt x="66" y="6194"/>
                    <a:pt x="2749" y="8567"/>
                    <a:pt x="4744" y="8567"/>
                  </a:cubicBezTo>
                  <a:cubicBezTo>
                    <a:pt x="4753" y="8567"/>
                    <a:pt x="4762" y="8567"/>
                    <a:pt x="4772" y="8567"/>
                  </a:cubicBezTo>
                  <a:cubicBezTo>
                    <a:pt x="5645" y="8557"/>
                    <a:pt x="7302" y="6123"/>
                    <a:pt x="7281" y="4125"/>
                  </a:cubicBezTo>
                  <a:lnTo>
                    <a:pt x="7236"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5019050" y="2475025"/>
              <a:ext cx="48250" cy="80475"/>
            </a:xfrm>
            <a:custGeom>
              <a:avLst/>
              <a:gdLst/>
              <a:ahLst/>
              <a:cxnLst/>
              <a:rect l="l" t="t" r="r" b="b"/>
              <a:pathLst>
                <a:path w="1930" h="3219" extrusionOk="0">
                  <a:moveTo>
                    <a:pt x="1710" y="1"/>
                  </a:moveTo>
                  <a:cubicBezTo>
                    <a:pt x="924" y="1"/>
                    <a:pt x="237" y="587"/>
                    <a:pt x="123" y="1397"/>
                  </a:cubicBezTo>
                  <a:cubicBezTo>
                    <a:pt x="0" y="2281"/>
                    <a:pt x="609" y="3097"/>
                    <a:pt x="1482" y="3219"/>
                  </a:cubicBezTo>
                  <a:lnTo>
                    <a:pt x="1929" y="16"/>
                  </a:lnTo>
                  <a:cubicBezTo>
                    <a:pt x="1856" y="6"/>
                    <a:pt x="1783" y="1"/>
                    <a:pt x="1710" y="1"/>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992075" y="2440725"/>
              <a:ext cx="185775" cy="76825"/>
            </a:xfrm>
            <a:custGeom>
              <a:avLst/>
              <a:gdLst/>
              <a:ahLst/>
              <a:cxnLst/>
              <a:rect l="l" t="t" r="r" b="b"/>
              <a:pathLst>
                <a:path w="7431" h="3073" extrusionOk="0">
                  <a:moveTo>
                    <a:pt x="7419" y="1"/>
                  </a:moveTo>
                  <a:lnTo>
                    <a:pt x="1322" y="67"/>
                  </a:lnTo>
                  <a:lnTo>
                    <a:pt x="1336" y="1408"/>
                  </a:lnTo>
                  <a:cubicBezTo>
                    <a:pt x="516" y="1467"/>
                    <a:pt x="1" y="2319"/>
                    <a:pt x="331" y="3073"/>
                  </a:cubicBezTo>
                  <a:cubicBezTo>
                    <a:pt x="479" y="3017"/>
                    <a:pt x="619" y="2941"/>
                    <a:pt x="748" y="2848"/>
                  </a:cubicBezTo>
                  <a:cubicBezTo>
                    <a:pt x="1017" y="2648"/>
                    <a:pt x="1344" y="2561"/>
                    <a:pt x="1678" y="2554"/>
                  </a:cubicBezTo>
                  <a:cubicBezTo>
                    <a:pt x="2386" y="2542"/>
                    <a:pt x="3070" y="2290"/>
                    <a:pt x="3616" y="1838"/>
                  </a:cubicBezTo>
                  <a:cubicBezTo>
                    <a:pt x="4242" y="1322"/>
                    <a:pt x="5028" y="1017"/>
                    <a:pt x="5830" y="1017"/>
                  </a:cubicBezTo>
                  <a:cubicBezTo>
                    <a:pt x="5982" y="1017"/>
                    <a:pt x="6135" y="1028"/>
                    <a:pt x="6288" y="1051"/>
                  </a:cubicBezTo>
                  <a:cubicBezTo>
                    <a:pt x="6477" y="1079"/>
                    <a:pt x="6667" y="1093"/>
                    <a:pt x="6858" y="1093"/>
                  </a:cubicBezTo>
                  <a:cubicBezTo>
                    <a:pt x="6874" y="1093"/>
                    <a:pt x="6890" y="1093"/>
                    <a:pt x="6906" y="1093"/>
                  </a:cubicBezTo>
                  <a:cubicBezTo>
                    <a:pt x="7082" y="1089"/>
                    <a:pt x="7257" y="1074"/>
                    <a:pt x="7431" y="1048"/>
                  </a:cubicBezTo>
                  <a:lnTo>
                    <a:pt x="7419"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5103025" y="2181225"/>
              <a:ext cx="438450" cy="337000"/>
            </a:xfrm>
            <a:custGeom>
              <a:avLst/>
              <a:gdLst/>
              <a:ahLst/>
              <a:cxnLst/>
              <a:rect l="l" t="t" r="r" b="b"/>
              <a:pathLst>
                <a:path w="17538" h="13480" extrusionOk="0">
                  <a:moveTo>
                    <a:pt x="12086" y="1"/>
                  </a:moveTo>
                  <a:cubicBezTo>
                    <a:pt x="12024" y="1"/>
                    <a:pt x="11961" y="2"/>
                    <a:pt x="11898" y="5"/>
                  </a:cubicBezTo>
                  <a:cubicBezTo>
                    <a:pt x="10386" y="63"/>
                    <a:pt x="8970" y="767"/>
                    <a:pt x="8011" y="1939"/>
                  </a:cubicBezTo>
                  <a:cubicBezTo>
                    <a:pt x="7036" y="3124"/>
                    <a:pt x="5618" y="3815"/>
                    <a:pt x="4114" y="4126"/>
                  </a:cubicBezTo>
                  <a:cubicBezTo>
                    <a:pt x="4097" y="4130"/>
                    <a:pt x="4079" y="4134"/>
                    <a:pt x="4061" y="4137"/>
                  </a:cubicBezTo>
                  <a:cubicBezTo>
                    <a:pt x="2392" y="4504"/>
                    <a:pt x="1069" y="5877"/>
                    <a:pt x="780" y="7561"/>
                  </a:cubicBezTo>
                  <a:cubicBezTo>
                    <a:pt x="743" y="7778"/>
                    <a:pt x="721" y="7999"/>
                    <a:pt x="716" y="8220"/>
                  </a:cubicBezTo>
                  <a:cubicBezTo>
                    <a:pt x="701" y="8938"/>
                    <a:pt x="573" y="9661"/>
                    <a:pt x="241" y="10298"/>
                  </a:cubicBezTo>
                  <a:cubicBezTo>
                    <a:pt x="83" y="10600"/>
                    <a:pt x="1" y="10938"/>
                    <a:pt x="5" y="11280"/>
                  </a:cubicBezTo>
                  <a:cubicBezTo>
                    <a:pt x="19" y="12500"/>
                    <a:pt x="1078" y="13480"/>
                    <a:pt x="2376" y="13480"/>
                  </a:cubicBezTo>
                  <a:cubicBezTo>
                    <a:pt x="2385" y="13480"/>
                    <a:pt x="2395" y="13480"/>
                    <a:pt x="2404" y="13480"/>
                  </a:cubicBezTo>
                  <a:cubicBezTo>
                    <a:pt x="2921" y="13476"/>
                    <a:pt x="3425" y="13309"/>
                    <a:pt x="3841" y="13001"/>
                  </a:cubicBezTo>
                  <a:cubicBezTo>
                    <a:pt x="4204" y="12731"/>
                    <a:pt x="4646" y="12611"/>
                    <a:pt x="5098" y="12603"/>
                  </a:cubicBezTo>
                  <a:cubicBezTo>
                    <a:pt x="6056" y="12587"/>
                    <a:pt x="6980" y="12246"/>
                    <a:pt x="7718" y="11635"/>
                  </a:cubicBezTo>
                  <a:cubicBezTo>
                    <a:pt x="8566" y="10937"/>
                    <a:pt x="9628" y="10525"/>
                    <a:pt x="10712" y="10525"/>
                  </a:cubicBezTo>
                  <a:cubicBezTo>
                    <a:pt x="10918" y="10525"/>
                    <a:pt x="11125" y="10540"/>
                    <a:pt x="11331" y="10571"/>
                  </a:cubicBezTo>
                  <a:cubicBezTo>
                    <a:pt x="11585" y="10608"/>
                    <a:pt x="11841" y="10628"/>
                    <a:pt x="12098" y="10628"/>
                  </a:cubicBezTo>
                  <a:cubicBezTo>
                    <a:pt x="12121" y="10628"/>
                    <a:pt x="12145" y="10627"/>
                    <a:pt x="12168" y="10627"/>
                  </a:cubicBezTo>
                  <a:cubicBezTo>
                    <a:pt x="15153" y="10595"/>
                    <a:pt x="17537" y="8105"/>
                    <a:pt x="17420" y="5101"/>
                  </a:cubicBezTo>
                  <a:cubicBezTo>
                    <a:pt x="17312" y="2355"/>
                    <a:pt x="14823" y="1"/>
                    <a:pt x="120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381650" y="2735450"/>
              <a:ext cx="399875" cy="1221775"/>
            </a:xfrm>
            <a:custGeom>
              <a:avLst/>
              <a:gdLst/>
              <a:ahLst/>
              <a:cxnLst/>
              <a:rect l="l" t="t" r="r" b="b"/>
              <a:pathLst>
                <a:path w="15995" h="48871" extrusionOk="0">
                  <a:moveTo>
                    <a:pt x="14396" y="1"/>
                  </a:moveTo>
                  <a:lnTo>
                    <a:pt x="11134" y="517"/>
                  </a:lnTo>
                  <a:cubicBezTo>
                    <a:pt x="7941" y="1023"/>
                    <a:pt x="5495" y="3626"/>
                    <a:pt x="5194" y="6845"/>
                  </a:cubicBezTo>
                  <a:lnTo>
                    <a:pt x="1" y="48871"/>
                  </a:lnTo>
                  <a:lnTo>
                    <a:pt x="15994" y="48871"/>
                  </a:lnTo>
                  <a:cubicBezTo>
                    <a:pt x="13314" y="32679"/>
                    <a:pt x="12518" y="16401"/>
                    <a:pt x="14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5503300" y="3108575"/>
              <a:ext cx="1659650" cy="2013250"/>
            </a:xfrm>
            <a:custGeom>
              <a:avLst/>
              <a:gdLst/>
              <a:ahLst/>
              <a:cxnLst/>
              <a:rect l="l" t="t" r="r" b="b"/>
              <a:pathLst>
                <a:path w="66386" h="80530" extrusionOk="0">
                  <a:moveTo>
                    <a:pt x="65797" y="1"/>
                  </a:moveTo>
                  <a:lnTo>
                    <a:pt x="63207" y="12214"/>
                  </a:lnTo>
                  <a:cubicBezTo>
                    <a:pt x="61659" y="19520"/>
                    <a:pt x="55900" y="25045"/>
                    <a:pt x="48536" y="26290"/>
                  </a:cubicBezTo>
                  <a:lnTo>
                    <a:pt x="14306" y="32077"/>
                  </a:lnTo>
                  <a:cubicBezTo>
                    <a:pt x="6017" y="33478"/>
                    <a:pt x="1" y="40598"/>
                    <a:pt x="1" y="49005"/>
                  </a:cubicBezTo>
                  <a:lnTo>
                    <a:pt x="1" y="80529"/>
                  </a:lnTo>
                  <a:lnTo>
                    <a:pt x="602" y="80529"/>
                  </a:lnTo>
                  <a:lnTo>
                    <a:pt x="602" y="49005"/>
                  </a:lnTo>
                  <a:cubicBezTo>
                    <a:pt x="602" y="40893"/>
                    <a:pt x="6407" y="34024"/>
                    <a:pt x="14407" y="32671"/>
                  </a:cubicBezTo>
                  <a:lnTo>
                    <a:pt x="48637" y="26884"/>
                  </a:lnTo>
                  <a:cubicBezTo>
                    <a:pt x="56246" y="25598"/>
                    <a:pt x="62197" y="19889"/>
                    <a:pt x="63797" y="12339"/>
                  </a:cubicBezTo>
                  <a:lnTo>
                    <a:pt x="66386" y="126"/>
                  </a:lnTo>
                  <a:lnTo>
                    <a:pt x="657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87625" y="2686275"/>
              <a:ext cx="192925" cy="466125"/>
            </a:xfrm>
            <a:custGeom>
              <a:avLst/>
              <a:gdLst/>
              <a:ahLst/>
              <a:cxnLst/>
              <a:rect l="l" t="t" r="r" b="b"/>
              <a:pathLst>
                <a:path w="7717" h="18645" extrusionOk="0">
                  <a:moveTo>
                    <a:pt x="2137" y="0"/>
                  </a:moveTo>
                  <a:lnTo>
                    <a:pt x="71" y="17350"/>
                  </a:lnTo>
                  <a:cubicBezTo>
                    <a:pt x="1" y="17942"/>
                    <a:pt x="390" y="18490"/>
                    <a:pt x="972" y="18617"/>
                  </a:cubicBezTo>
                  <a:cubicBezTo>
                    <a:pt x="1055" y="18636"/>
                    <a:pt x="1139" y="18645"/>
                    <a:pt x="1221" y="18645"/>
                  </a:cubicBezTo>
                  <a:cubicBezTo>
                    <a:pt x="1712" y="18645"/>
                    <a:pt x="2163" y="18330"/>
                    <a:pt x="2322" y="17845"/>
                  </a:cubicBezTo>
                  <a:lnTo>
                    <a:pt x="7717" y="1227"/>
                  </a:lnTo>
                  <a:lnTo>
                    <a:pt x="2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85375" y="2711050"/>
              <a:ext cx="190675" cy="441400"/>
            </a:xfrm>
            <a:custGeom>
              <a:avLst/>
              <a:gdLst/>
              <a:ahLst/>
              <a:cxnLst/>
              <a:rect l="l" t="t" r="r" b="b"/>
              <a:pathLst>
                <a:path w="7627" h="17656" extrusionOk="0">
                  <a:moveTo>
                    <a:pt x="6559" y="0"/>
                  </a:moveTo>
                  <a:lnTo>
                    <a:pt x="1375" y="15966"/>
                  </a:lnTo>
                  <a:cubicBezTo>
                    <a:pt x="1217" y="16450"/>
                    <a:pt x="766" y="16766"/>
                    <a:pt x="274" y="16766"/>
                  </a:cubicBezTo>
                  <a:cubicBezTo>
                    <a:pt x="192" y="16766"/>
                    <a:pt x="109" y="16757"/>
                    <a:pt x="26" y="16739"/>
                  </a:cubicBezTo>
                  <a:cubicBezTo>
                    <a:pt x="17" y="16736"/>
                    <a:pt x="9" y="16732"/>
                    <a:pt x="0" y="16730"/>
                  </a:cubicBezTo>
                  <a:lnTo>
                    <a:pt x="0" y="16730"/>
                  </a:lnTo>
                  <a:cubicBezTo>
                    <a:pt x="105" y="17244"/>
                    <a:pt x="543" y="17624"/>
                    <a:pt x="1067" y="17653"/>
                  </a:cubicBezTo>
                  <a:cubicBezTo>
                    <a:pt x="1089" y="17654"/>
                    <a:pt x="1110" y="17655"/>
                    <a:pt x="1132" y="17655"/>
                  </a:cubicBezTo>
                  <a:cubicBezTo>
                    <a:pt x="1631" y="17655"/>
                    <a:pt x="2076" y="17334"/>
                    <a:pt x="2231" y="16855"/>
                  </a:cubicBezTo>
                  <a:lnTo>
                    <a:pt x="7627" y="236"/>
                  </a:lnTo>
                  <a:lnTo>
                    <a:pt x="65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79325" y="2588975"/>
              <a:ext cx="232600" cy="212400"/>
            </a:xfrm>
            <a:custGeom>
              <a:avLst/>
              <a:gdLst/>
              <a:ahLst/>
              <a:cxnLst/>
              <a:rect l="l" t="t" r="r" b="b"/>
              <a:pathLst>
                <a:path w="9304" h="8496" extrusionOk="0">
                  <a:moveTo>
                    <a:pt x="4648" y="1"/>
                  </a:moveTo>
                  <a:cubicBezTo>
                    <a:pt x="2697" y="1"/>
                    <a:pt x="940" y="1353"/>
                    <a:pt x="504" y="3336"/>
                  </a:cubicBezTo>
                  <a:cubicBezTo>
                    <a:pt x="1" y="5627"/>
                    <a:pt x="1450" y="7892"/>
                    <a:pt x="3740" y="8395"/>
                  </a:cubicBezTo>
                  <a:cubicBezTo>
                    <a:pt x="4047" y="8463"/>
                    <a:pt x="4354" y="8495"/>
                    <a:pt x="4656" y="8495"/>
                  </a:cubicBezTo>
                  <a:cubicBezTo>
                    <a:pt x="6606" y="8495"/>
                    <a:pt x="8363" y="7143"/>
                    <a:pt x="8799" y="5159"/>
                  </a:cubicBezTo>
                  <a:cubicBezTo>
                    <a:pt x="9304" y="2869"/>
                    <a:pt x="7854" y="604"/>
                    <a:pt x="5563" y="100"/>
                  </a:cubicBezTo>
                  <a:cubicBezTo>
                    <a:pt x="5256" y="33"/>
                    <a:pt x="4950"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931975" y="2789850"/>
              <a:ext cx="254725" cy="189925"/>
            </a:xfrm>
            <a:custGeom>
              <a:avLst/>
              <a:gdLst/>
              <a:ahLst/>
              <a:cxnLst/>
              <a:rect l="l" t="t" r="r" b="b"/>
              <a:pathLst>
                <a:path w="10189" h="7597" extrusionOk="0">
                  <a:moveTo>
                    <a:pt x="1238" y="0"/>
                  </a:moveTo>
                  <a:lnTo>
                    <a:pt x="0" y="5630"/>
                  </a:lnTo>
                  <a:lnTo>
                    <a:pt x="8952" y="7596"/>
                  </a:lnTo>
                  <a:lnTo>
                    <a:pt x="10188" y="1966"/>
                  </a:lnTo>
                  <a:lnTo>
                    <a:pt x="12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222775" y="3721150"/>
              <a:ext cx="370750" cy="236075"/>
            </a:xfrm>
            <a:custGeom>
              <a:avLst/>
              <a:gdLst/>
              <a:ahLst/>
              <a:cxnLst/>
              <a:rect l="l" t="t" r="r" b="b"/>
              <a:pathLst>
                <a:path w="14830" h="9443" extrusionOk="0">
                  <a:moveTo>
                    <a:pt x="2028" y="1"/>
                  </a:moveTo>
                  <a:lnTo>
                    <a:pt x="0" y="1167"/>
                  </a:lnTo>
                  <a:lnTo>
                    <a:pt x="2696" y="5286"/>
                  </a:lnTo>
                  <a:cubicBezTo>
                    <a:pt x="2696" y="5286"/>
                    <a:pt x="5424" y="9442"/>
                    <a:pt x="7594" y="9442"/>
                  </a:cubicBezTo>
                  <a:cubicBezTo>
                    <a:pt x="7697" y="9442"/>
                    <a:pt x="7799" y="9433"/>
                    <a:pt x="7899" y="9413"/>
                  </a:cubicBezTo>
                  <a:cubicBezTo>
                    <a:pt x="10108" y="8980"/>
                    <a:pt x="14830" y="7253"/>
                    <a:pt x="11959" y="6122"/>
                  </a:cubicBezTo>
                  <a:cubicBezTo>
                    <a:pt x="9266" y="5063"/>
                    <a:pt x="7523" y="3119"/>
                    <a:pt x="5937" y="3119"/>
                  </a:cubicBezTo>
                  <a:cubicBezTo>
                    <a:pt x="5833" y="3119"/>
                    <a:pt x="5729" y="3127"/>
                    <a:pt x="5626" y="3145"/>
                  </a:cubicBezTo>
                  <a:cubicBezTo>
                    <a:pt x="5560" y="3156"/>
                    <a:pt x="5492" y="3161"/>
                    <a:pt x="5425" y="3161"/>
                  </a:cubicBezTo>
                  <a:cubicBezTo>
                    <a:pt x="3802" y="3161"/>
                    <a:pt x="2028" y="1"/>
                    <a:pt x="2028" y="1"/>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39475" y="2789550"/>
              <a:ext cx="489825" cy="1039625"/>
            </a:xfrm>
            <a:custGeom>
              <a:avLst/>
              <a:gdLst/>
              <a:ahLst/>
              <a:cxnLst/>
              <a:rect l="l" t="t" r="r" b="b"/>
              <a:pathLst>
                <a:path w="19593" h="41585" extrusionOk="0">
                  <a:moveTo>
                    <a:pt x="15587" y="0"/>
                  </a:moveTo>
                  <a:cubicBezTo>
                    <a:pt x="14796" y="0"/>
                    <a:pt x="14018" y="353"/>
                    <a:pt x="13499" y="1023"/>
                  </a:cubicBezTo>
                  <a:cubicBezTo>
                    <a:pt x="9626" y="6019"/>
                    <a:pt x="0" y="19106"/>
                    <a:pt x="528" y="25081"/>
                  </a:cubicBezTo>
                  <a:cubicBezTo>
                    <a:pt x="942" y="29767"/>
                    <a:pt x="4939" y="35604"/>
                    <a:pt x="7848" y="39289"/>
                  </a:cubicBezTo>
                  <a:cubicBezTo>
                    <a:pt x="9020" y="40774"/>
                    <a:pt x="10773" y="41585"/>
                    <a:pt x="12563" y="41585"/>
                  </a:cubicBezTo>
                  <a:cubicBezTo>
                    <a:pt x="13375" y="41585"/>
                    <a:pt x="14194" y="41418"/>
                    <a:pt x="14970" y="41072"/>
                  </a:cubicBezTo>
                  <a:cubicBezTo>
                    <a:pt x="18485" y="39503"/>
                    <a:pt x="19592" y="35021"/>
                    <a:pt x="17194" y="31967"/>
                  </a:cubicBezTo>
                  <a:cubicBezTo>
                    <a:pt x="15154" y="29368"/>
                    <a:pt x="14450" y="26171"/>
                    <a:pt x="14117" y="24376"/>
                  </a:cubicBezTo>
                  <a:cubicBezTo>
                    <a:pt x="13256" y="19726"/>
                    <a:pt x="16287" y="8316"/>
                    <a:pt x="18095" y="3667"/>
                  </a:cubicBezTo>
                  <a:cubicBezTo>
                    <a:pt x="18540" y="2521"/>
                    <a:pt x="18146" y="1214"/>
                    <a:pt x="17139" y="498"/>
                  </a:cubicBezTo>
                  <a:lnTo>
                    <a:pt x="17138" y="498"/>
                  </a:lnTo>
                  <a:cubicBezTo>
                    <a:pt x="16666" y="163"/>
                    <a:pt x="16124" y="0"/>
                    <a:pt x="15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556675" y="2769825"/>
              <a:ext cx="511450" cy="1086375"/>
            </a:xfrm>
            <a:custGeom>
              <a:avLst/>
              <a:gdLst/>
              <a:ahLst/>
              <a:cxnLst/>
              <a:rect l="l" t="t" r="r" b="b"/>
              <a:pathLst>
                <a:path w="20458" h="43455" extrusionOk="0">
                  <a:moveTo>
                    <a:pt x="16431" y="0"/>
                  </a:moveTo>
                  <a:cubicBezTo>
                    <a:pt x="15598" y="0"/>
                    <a:pt x="14775" y="372"/>
                    <a:pt x="14226" y="1078"/>
                  </a:cubicBezTo>
                  <a:cubicBezTo>
                    <a:pt x="10147" y="6314"/>
                    <a:pt x="1" y="20029"/>
                    <a:pt x="527" y="26268"/>
                  </a:cubicBezTo>
                  <a:cubicBezTo>
                    <a:pt x="940" y="31163"/>
                    <a:pt x="5102" y="37242"/>
                    <a:pt x="8132" y="41079"/>
                  </a:cubicBezTo>
                  <a:cubicBezTo>
                    <a:pt x="9346" y="42617"/>
                    <a:pt x="11169" y="43455"/>
                    <a:pt x="13036" y="43455"/>
                  </a:cubicBezTo>
                  <a:cubicBezTo>
                    <a:pt x="13895" y="43455"/>
                    <a:pt x="14764" y="43277"/>
                    <a:pt x="15587" y="42908"/>
                  </a:cubicBezTo>
                  <a:cubicBezTo>
                    <a:pt x="19276" y="41252"/>
                    <a:pt x="20458" y="36567"/>
                    <a:pt x="17958" y="33387"/>
                  </a:cubicBezTo>
                  <a:cubicBezTo>
                    <a:pt x="15832" y="30681"/>
                    <a:pt x="13792" y="27692"/>
                    <a:pt x="13451" y="25817"/>
                  </a:cubicBezTo>
                  <a:cubicBezTo>
                    <a:pt x="12569" y="20964"/>
                    <a:pt x="17113" y="8685"/>
                    <a:pt x="19028" y="3819"/>
                  </a:cubicBezTo>
                  <a:cubicBezTo>
                    <a:pt x="19501" y="2622"/>
                    <a:pt x="19093" y="1256"/>
                    <a:pt x="18042" y="514"/>
                  </a:cubicBezTo>
                  <a:cubicBezTo>
                    <a:pt x="17553" y="168"/>
                    <a:pt x="16990" y="0"/>
                    <a:pt x="16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3"/>
          <p:cNvGrpSpPr/>
          <p:nvPr/>
        </p:nvGrpSpPr>
        <p:grpSpPr>
          <a:xfrm>
            <a:off x="3158760" y="1012123"/>
            <a:ext cx="1672702" cy="3720584"/>
            <a:chOff x="-3591175" y="2231850"/>
            <a:chExt cx="1384000" cy="3078425"/>
          </a:xfrm>
        </p:grpSpPr>
        <p:sp>
          <p:nvSpPr>
            <p:cNvPr id="566" name="Google Shape;566;p33"/>
            <p:cNvSpPr/>
            <p:nvPr/>
          </p:nvSpPr>
          <p:spPr>
            <a:xfrm>
              <a:off x="-3591175" y="2499725"/>
              <a:ext cx="1015625" cy="141425"/>
            </a:xfrm>
            <a:custGeom>
              <a:avLst/>
              <a:gdLst/>
              <a:ahLst/>
              <a:cxnLst/>
              <a:rect l="l" t="t" r="r" b="b"/>
              <a:pathLst>
                <a:path w="40625" h="5657" extrusionOk="0">
                  <a:moveTo>
                    <a:pt x="1" y="0"/>
                  </a:moveTo>
                  <a:lnTo>
                    <a:pt x="1" y="5657"/>
                  </a:lnTo>
                  <a:lnTo>
                    <a:pt x="40624" y="5657"/>
                  </a:lnTo>
                  <a:lnTo>
                    <a:pt x="40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591175" y="2231850"/>
              <a:ext cx="1015625" cy="141450"/>
            </a:xfrm>
            <a:custGeom>
              <a:avLst/>
              <a:gdLst/>
              <a:ahLst/>
              <a:cxnLst/>
              <a:rect l="l" t="t" r="r" b="b"/>
              <a:pathLst>
                <a:path w="40625" h="5658" extrusionOk="0">
                  <a:moveTo>
                    <a:pt x="1" y="1"/>
                  </a:moveTo>
                  <a:lnTo>
                    <a:pt x="1" y="5657"/>
                  </a:lnTo>
                  <a:lnTo>
                    <a:pt x="40624" y="5657"/>
                  </a:lnTo>
                  <a:lnTo>
                    <a:pt x="406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91175" y="2903600"/>
              <a:ext cx="722200" cy="945000"/>
            </a:xfrm>
            <a:custGeom>
              <a:avLst/>
              <a:gdLst/>
              <a:ahLst/>
              <a:cxnLst/>
              <a:rect l="l" t="t" r="r" b="b"/>
              <a:pathLst>
                <a:path w="28888" h="37800" extrusionOk="0">
                  <a:moveTo>
                    <a:pt x="1" y="1"/>
                  </a:moveTo>
                  <a:lnTo>
                    <a:pt x="1" y="37800"/>
                  </a:lnTo>
                  <a:lnTo>
                    <a:pt x="28888" y="37800"/>
                  </a:lnTo>
                  <a:lnTo>
                    <a:pt x="288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175000" y="5145200"/>
              <a:ext cx="967825" cy="165075"/>
            </a:xfrm>
            <a:custGeom>
              <a:avLst/>
              <a:gdLst/>
              <a:ahLst/>
              <a:cxnLst/>
              <a:rect l="l" t="t" r="r" b="b"/>
              <a:pathLst>
                <a:path w="38713" h="6603" extrusionOk="0">
                  <a:moveTo>
                    <a:pt x="19357" y="1"/>
                  </a:moveTo>
                  <a:cubicBezTo>
                    <a:pt x="14224" y="1"/>
                    <a:pt x="9300" y="348"/>
                    <a:pt x="5671" y="968"/>
                  </a:cubicBezTo>
                  <a:cubicBezTo>
                    <a:pt x="2041" y="1587"/>
                    <a:pt x="1" y="2427"/>
                    <a:pt x="1" y="3302"/>
                  </a:cubicBezTo>
                  <a:cubicBezTo>
                    <a:pt x="1" y="4177"/>
                    <a:pt x="2041" y="5016"/>
                    <a:pt x="5671" y="5636"/>
                  </a:cubicBezTo>
                  <a:cubicBezTo>
                    <a:pt x="9300" y="6255"/>
                    <a:pt x="14224" y="6603"/>
                    <a:pt x="19357" y="6603"/>
                  </a:cubicBezTo>
                  <a:cubicBezTo>
                    <a:pt x="24491" y="6603"/>
                    <a:pt x="29415" y="6255"/>
                    <a:pt x="33044" y="5636"/>
                  </a:cubicBezTo>
                  <a:cubicBezTo>
                    <a:pt x="36673" y="5016"/>
                    <a:pt x="38712" y="4177"/>
                    <a:pt x="38712" y="3302"/>
                  </a:cubicBezTo>
                  <a:cubicBezTo>
                    <a:pt x="38712" y="2427"/>
                    <a:pt x="36673" y="1587"/>
                    <a:pt x="33044" y="968"/>
                  </a:cubicBezTo>
                  <a:cubicBezTo>
                    <a:pt x="29415" y="348"/>
                    <a:pt x="24491" y="1"/>
                    <a:pt x="19357"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475500" y="3688350"/>
              <a:ext cx="214200" cy="348325"/>
            </a:xfrm>
            <a:custGeom>
              <a:avLst/>
              <a:gdLst/>
              <a:ahLst/>
              <a:cxnLst/>
              <a:rect l="l" t="t" r="r" b="b"/>
              <a:pathLst>
                <a:path w="8568" h="13933" extrusionOk="0">
                  <a:moveTo>
                    <a:pt x="6917" y="1"/>
                  </a:moveTo>
                  <a:lnTo>
                    <a:pt x="3634" y="3670"/>
                  </a:lnTo>
                  <a:cubicBezTo>
                    <a:pt x="3634" y="3670"/>
                    <a:pt x="1" y="7740"/>
                    <a:pt x="990" y="9762"/>
                  </a:cubicBezTo>
                  <a:cubicBezTo>
                    <a:pt x="1726" y="11267"/>
                    <a:pt x="3514" y="13932"/>
                    <a:pt x="4525" y="13932"/>
                  </a:cubicBezTo>
                  <a:cubicBezTo>
                    <a:pt x="4872" y="13932"/>
                    <a:pt x="5127" y="13618"/>
                    <a:pt x="5217" y="12834"/>
                  </a:cubicBezTo>
                  <a:cubicBezTo>
                    <a:pt x="5568" y="9771"/>
                    <a:pt x="7165" y="7491"/>
                    <a:pt x="6460" y="5947"/>
                  </a:cubicBezTo>
                  <a:cubicBezTo>
                    <a:pt x="5753" y="4404"/>
                    <a:pt x="8568" y="1659"/>
                    <a:pt x="8568" y="1659"/>
                  </a:cubicBezTo>
                  <a:lnTo>
                    <a:pt x="6917"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445375" y="2800725"/>
              <a:ext cx="459825" cy="1000375"/>
            </a:xfrm>
            <a:custGeom>
              <a:avLst/>
              <a:gdLst/>
              <a:ahLst/>
              <a:cxnLst/>
              <a:rect l="l" t="t" r="r" b="b"/>
              <a:pathLst>
                <a:path w="18393" h="40015" extrusionOk="0">
                  <a:moveTo>
                    <a:pt x="14926" y="1"/>
                  </a:moveTo>
                  <a:cubicBezTo>
                    <a:pt x="13368" y="1"/>
                    <a:pt x="12022" y="1085"/>
                    <a:pt x="11692" y="2607"/>
                  </a:cubicBezTo>
                  <a:lnTo>
                    <a:pt x="7793" y="20556"/>
                  </a:lnTo>
                  <a:lnTo>
                    <a:pt x="2255" y="29451"/>
                  </a:lnTo>
                  <a:cubicBezTo>
                    <a:pt x="1" y="33072"/>
                    <a:pt x="1443" y="37978"/>
                    <a:pt x="5412" y="39540"/>
                  </a:cubicBezTo>
                  <a:cubicBezTo>
                    <a:pt x="6233" y="39863"/>
                    <a:pt x="7073" y="40015"/>
                    <a:pt x="7895" y="40015"/>
                  </a:cubicBezTo>
                  <a:cubicBezTo>
                    <a:pt x="11097" y="40015"/>
                    <a:pt x="14037" y="37718"/>
                    <a:pt x="14590" y="34316"/>
                  </a:cubicBezTo>
                  <a:lnTo>
                    <a:pt x="16587" y="22041"/>
                  </a:lnTo>
                  <a:lnTo>
                    <a:pt x="18220" y="3601"/>
                  </a:lnTo>
                  <a:cubicBezTo>
                    <a:pt x="18393" y="1667"/>
                    <a:pt x="16868" y="1"/>
                    <a:pt x="14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930525" y="2326125"/>
              <a:ext cx="176250" cy="258850"/>
            </a:xfrm>
            <a:custGeom>
              <a:avLst/>
              <a:gdLst/>
              <a:ahLst/>
              <a:cxnLst/>
              <a:rect l="l" t="t" r="r" b="b"/>
              <a:pathLst>
                <a:path w="7050" h="10354" extrusionOk="0">
                  <a:moveTo>
                    <a:pt x="3921" y="1"/>
                  </a:moveTo>
                  <a:cubicBezTo>
                    <a:pt x="2414" y="1"/>
                    <a:pt x="1122" y="1143"/>
                    <a:pt x="967" y="2675"/>
                  </a:cubicBezTo>
                  <a:cubicBezTo>
                    <a:pt x="879" y="3538"/>
                    <a:pt x="1178" y="4347"/>
                    <a:pt x="1715" y="4947"/>
                  </a:cubicBezTo>
                  <a:cubicBezTo>
                    <a:pt x="875" y="5374"/>
                    <a:pt x="261" y="6199"/>
                    <a:pt x="160" y="7206"/>
                  </a:cubicBezTo>
                  <a:cubicBezTo>
                    <a:pt x="0" y="8777"/>
                    <a:pt x="1145" y="10180"/>
                    <a:pt x="2716" y="10339"/>
                  </a:cubicBezTo>
                  <a:cubicBezTo>
                    <a:pt x="2814" y="10348"/>
                    <a:pt x="2911" y="10353"/>
                    <a:pt x="3008" y="10353"/>
                  </a:cubicBezTo>
                  <a:cubicBezTo>
                    <a:pt x="4235" y="10353"/>
                    <a:pt x="5311" y="9565"/>
                    <a:pt x="5703" y="8430"/>
                  </a:cubicBezTo>
                  <a:cubicBezTo>
                    <a:pt x="5832" y="8054"/>
                    <a:pt x="6035" y="7708"/>
                    <a:pt x="6300" y="7412"/>
                  </a:cubicBezTo>
                  <a:cubicBezTo>
                    <a:pt x="6646" y="7025"/>
                    <a:pt x="6862" y="6539"/>
                    <a:pt x="6914" y="6022"/>
                  </a:cubicBezTo>
                  <a:cubicBezTo>
                    <a:pt x="6946" y="5705"/>
                    <a:pt x="6915" y="5384"/>
                    <a:pt x="6823" y="5080"/>
                  </a:cubicBezTo>
                  <a:cubicBezTo>
                    <a:pt x="6690" y="4642"/>
                    <a:pt x="6683" y="4174"/>
                    <a:pt x="6800" y="3732"/>
                  </a:cubicBezTo>
                  <a:cubicBezTo>
                    <a:pt x="6840" y="3582"/>
                    <a:pt x="6868" y="3428"/>
                    <a:pt x="6883" y="3274"/>
                  </a:cubicBezTo>
                  <a:cubicBezTo>
                    <a:pt x="7049" y="1639"/>
                    <a:pt x="5859" y="181"/>
                    <a:pt x="4225" y="16"/>
                  </a:cubicBezTo>
                  <a:cubicBezTo>
                    <a:pt x="4123" y="6"/>
                    <a:pt x="4021" y="1"/>
                    <a:pt x="3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586950" y="5037650"/>
              <a:ext cx="103600" cy="193325"/>
            </a:xfrm>
            <a:custGeom>
              <a:avLst/>
              <a:gdLst/>
              <a:ahLst/>
              <a:cxnLst/>
              <a:rect l="l" t="t" r="r" b="b"/>
              <a:pathLst>
                <a:path w="4144" h="7733" extrusionOk="0">
                  <a:moveTo>
                    <a:pt x="1935" y="1"/>
                  </a:moveTo>
                  <a:cubicBezTo>
                    <a:pt x="843" y="1"/>
                    <a:pt x="0" y="1434"/>
                    <a:pt x="91" y="4057"/>
                  </a:cubicBezTo>
                  <a:cubicBezTo>
                    <a:pt x="176" y="6445"/>
                    <a:pt x="420" y="7554"/>
                    <a:pt x="969" y="7719"/>
                  </a:cubicBezTo>
                  <a:cubicBezTo>
                    <a:pt x="1000" y="7728"/>
                    <a:pt x="1031" y="7732"/>
                    <a:pt x="1064" y="7732"/>
                  </a:cubicBezTo>
                  <a:cubicBezTo>
                    <a:pt x="1645" y="7732"/>
                    <a:pt x="2418" y="6233"/>
                    <a:pt x="3069" y="4065"/>
                  </a:cubicBezTo>
                  <a:cubicBezTo>
                    <a:pt x="3755" y="1777"/>
                    <a:pt x="4144" y="490"/>
                    <a:pt x="2245" y="38"/>
                  </a:cubicBezTo>
                  <a:cubicBezTo>
                    <a:pt x="2140" y="13"/>
                    <a:pt x="2036"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646450" y="4986375"/>
              <a:ext cx="115700" cy="102125"/>
            </a:xfrm>
            <a:custGeom>
              <a:avLst/>
              <a:gdLst/>
              <a:ahLst/>
              <a:cxnLst/>
              <a:rect l="l" t="t" r="r" b="b"/>
              <a:pathLst>
                <a:path w="4628" h="4085" extrusionOk="0">
                  <a:moveTo>
                    <a:pt x="2572" y="0"/>
                  </a:moveTo>
                  <a:lnTo>
                    <a:pt x="1" y="1250"/>
                  </a:lnTo>
                  <a:lnTo>
                    <a:pt x="2926" y="3823"/>
                  </a:lnTo>
                  <a:cubicBezTo>
                    <a:pt x="3109" y="3997"/>
                    <a:pt x="3345" y="4085"/>
                    <a:pt x="3580" y="4085"/>
                  </a:cubicBezTo>
                  <a:cubicBezTo>
                    <a:pt x="3813" y="4085"/>
                    <a:pt x="4046" y="3999"/>
                    <a:pt x="4228" y="3828"/>
                  </a:cubicBezTo>
                  <a:cubicBezTo>
                    <a:pt x="4592" y="3487"/>
                    <a:pt x="4628" y="2921"/>
                    <a:pt x="4311" y="2536"/>
                  </a:cubicBezTo>
                  <a:lnTo>
                    <a:pt x="2572"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345350" y="3289025"/>
              <a:ext cx="770850" cy="1738175"/>
            </a:xfrm>
            <a:custGeom>
              <a:avLst/>
              <a:gdLst/>
              <a:ahLst/>
              <a:cxnLst/>
              <a:rect l="l" t="t" r="r" b="b"/>
              <a:pathLst>
                <a:path w="30834" h="69527" extrusionOk="0">
                  <a:moveTo>
                    <a:pt x="13952" y="1"/>
                  </a:moveTo>
                  <a:cubicBezTo>
                    <a:pt x="13947" y="1"/>
                    <a:pt x="13941" y="1"/>
                    <a:pt x="13936" y="1"/>
                  </a:cubicBezTo>
                  <a:lnTo>
                    <a:pt x="10761" y="3"/>
                  </a:lnTo>
                  <a:cubicBezTo>
                    <a:pt x="10761" y="3"/>
                    <a:pt x="1" y="27286"/>
                    <a:pt x="2346" y="37009"/>
                  </a:cubicBezTo>
                  <a:cubicBezTo>
                    <a:pt x="4513" y="45990"/>
                    <a:pt x="24980" y="66563"/>
                    <a:pt x="27494" y="69307"/>
                  </a:cubicBezTo>
                  <a:cubicBezTo>
                    <a:pt x="27622" y="69449"/>
                    <a:pt x="27802" y="69526"/>
                    <a:pt x="27985" y="69526"/>
                  </a:cubicBezTo>
                  <a:cubicBezTo>
                    <a:pt x="28059" y="69526"/>
                    <a:pt x="28134" y="69514"/>
                    <a:pt x="28207" y="69487"/>
                  </a:cubicBezTo>
                  <a:cubicBezTo>
                    <a:pt x="29398" y="69051"/>
                    <a:pt x="29952" y="68529"/>
                    <a:pt x="30671" y="67673"/>
                  </a:cubicBezTo>
                  <a:cubicBezTo>
                    <a:pt x="30834" y="67482"/>
                    <a:pt x="30834" y="67199"/>
                    <a:pt x="30719" y="66977"/>
                  </a:cubicBezTo>
                  <a:cubicBezTo>
                    <a:pt x="29101" y="63849"/>
                    <a:pt x="15367" y="39766"/>
                    <a:pt x="15333" y="35387"/>
                  </a:cubicBezTo>
                  <a:cubicBezTo>
                    <a:pt x="15302" y="31182"/>
                    <a:pt x="22127" y="23082"/>
                    <a:pt x="24815" y="17874"/>
                  </a:cubicBezTo>
                  <a:cubicBezTo>
                    <a:pt x="26112" y="15369"/>
                    <a:pt x="26505" y="12495"/>
                    <a:pt x="25929" y="9734"/>
                  </a:cubicBezTo>
                  <a:cubicBezTo>
                    <a:pt x="24743" y="4063"/>
                    <a:pt x="19744" y="1"/>
                    <a:pt x="13952" y="1"/>
                  </a:cubicBezTo>
                  <a:close/>
                </a:path>
              </a:pathLst>
            </a:custGeom>
            <a:solidFill>
              <a:srgbClr val="7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884125" y="5147550"/>
              <a:ext cx="199600" cy="101050"/>
            </a:xfrm>
            <a:custGeom>
              <a:avLst/>
              <a:gdLst/>
              <a:ahLst/>
              <a:cxnLst/>
              <a:rect l="l" t="t" r="r" b="b"/>
              <a:pathLst>
                <a:path w="7984" h="4042" extrusionOk="0">
                  <a:moveTo>
                    <a:pt x="5919" y="1"/>
                  </a:moveTo>
                  <a:cubicBezTo>
                    <a:pt x="5135" y="1"/>
                    <a:pt x="4101" y="325"/>
                    <a:pt x="2899" y="1049"/>
                  </a:cubicBezTo>
                  <a:cubicBezTo>
                    <a:pt x="852" y="2281"/>
                    <a:pt x="0" y="3033"/>
                    <a:pt x="123" y="3593"/>
                  </a:cubicBezTo>
                  <a:cubicBezTo>
                    <a:pt x="190" y="3899"/>
                    <a:pt x="673" y="4042"/>
                    <a:pt x="1438" y="4042"/>
                  </a:cubicBezTo>
                  <a:cubicBezTo>
                    <a:pt x="2180" y="4042"/>
                    <a:pt x="3188" y="3907"/>
                    <a:pt x="4337" y="3656"/>
                  </a:cubicBezTo>
                  <a:cubicBezTo>
                    <a:pt x="6672" y="3146"/>
                    <a:pt x="7984" y="2861"/>
                    <a:pt x="7458" y="981"/>
                  </a:cubicBezTo>
                  <a:cubicBezTo>
                    <a:pt x="7283" y="355"/>
                    <a:pt x="6738" y="1"/>
                    <a:pt x="5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782025" y="5069500"/>
              <a:ext cx="68000" cy="119775"/>
            </a:xfrm>
            <a:custGeom>
              <a:avLst/>
              <a:gdLst/>
              <a:ahLst/>
              <a:cxnLst/>
              <a:rect l="l" t="t" r="r" b="b"/>
              <a:pathLst>
                <a:path w="2720" h="4791" extrusionOk="0">
                  <a:moveTo>
                    <a:pt x="2719" y="1"/>
                  </a:moveTo>
                  <a:lnTo>
                    <a:pt x="1" y="885"/>
                  </a:lnTo>
                  <a:lnTo>
                    <a:pt x="509" y="3916"/>
                  </a:lnTo>
                  <a:cubicBezTo>
                    <a:pt x="547" y="4411"/>
                    <a:pt x="958" y="4790"/>
                    <a:pt x="1452" y="4790"/>
                  </a:cubicBezTo>
                  <a:cubicBezTo>
                    <a:pt x="1456" y="4790"/>
                    <a:pt x="1460" y="4790"/>
                    <a:pt x="1465" y="4790"/>
                  </a:cubicBezTo>
                  <a:cubicBezTo>
                    <a:pt x="1968" y="4784"/>
                    <a:pt x="2378" y="4385"/>
                    <a:pt x="2398" y="3883"/>
                  </a:cubicBezTo>
                  <a:lnTo>
                    <a:pt x="271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041775" y="3215000"/>
              <a:ext cx="668175" cy="1884675"/>
            </a:xfrm>
            <a:custGeom>
              <a:avLst/>
              <a:gdLst/>
              <a:ahLst/>
              <a:cxnLst/>
              <a:rect l="l" t="t" r="r" b="b"/>
              <a:pathLst>
                <a:path w="26727" h="75387" extrusionOk="0">
                  <a:moveTo>
                    <a:pt x="0" y="0"/>
                  </a:moveTo>
                  <a:cubicBezTo>
                    <a:pt x="1" y="1"/>
                    <a:pt x="4707" y="50701"/>
                    <a:pt x="10044" y="74756"/>
                  </a:cubicBezTo>
                  <a:cubicBezTo>
                    <a:pt x="10084" y="74932"/>
                    <a:pt x="10216" y="75074"/>
                    <a:pt x="10391" y="75125"/>
                  </a:cubicBezTo>
                  <a:cubicBezTo>
                    <a:pt x="10993" y="75298"/>
                    <a:pt x="11467" y="75386"/>
                    <a:pt x="11945" y="75386"/>
                  </a:cubicBezTo>
                  <a:cubicBezTo>
                    <a:pt x="12323" y="75386"/>
                    <a:pt x="12704" y="75331"/>
                    <a:pt x="13154" y="75219"/>
                  </a:cubicBezTo>
                  <a:cubicBezTo>
                    <a:pt x="13352" y="75171"/>
                    <a:pt x="13495" y="74992"/>
                    <a:pt x="13517" y="74789"/>
                  </a:cubicBezTo>
                  <a:lnTo>
                    <a:pt x="19282" y="22020"/>
                  </a:lnTo>
                  <a:cubicBezTo>
                    <a:pt x="19282" y="22020"/>
                    <a:pt x="26726" y="10472"/>
                    <a:pt x="12162" y="41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203500" y="2654675"/>
              <a:ext cx="595250" cy="697250"/>
            </a:xfrm>
            <a:custGeom>
              <a:avLst/>
              <a:gdLst/>
              <a:ahLst/>
              <a:cxnLst/>
              <a:rect l="l" t="t" r="r" b="b"/>
              <a:pathLst>
                <a:path w="23810" h="27890" extrusionOk="0">
                  <a:moveTo>
                    <a:pt x="10746" y="1"/>
                  </a:moveTo>
                  <a:cubicBezTo>
                    <a:pt x="10537" y="1"/>
                    <a:pt x="10334" y="7"/>
                    <a:pt x="10140" y="20"/>
                  </a:cubicBezTo>
                  <a:cubicBezTo>
                    <a:pt x="3195" y="471"/>
                    <a:pt x="1274" y="8151"/>
                    <a:pt x="788" y="11777"/>
                  </a:cubicBezTo>
                  <a:cubicBezTo>
                    <a:pt x="0" y="17659"/>
                    <a:pt x="4770" y="26631"/>
                    <a:pt x="4770" y="26631"/>
                  </a:cubicBezTo>
                  <a:cubicBezTo>
                    <a:pt x="6770" y="27556"/>
                    <a:pt x="8806" y="27890"/>
                    <a:pt x="10701" y="27890"/>
                  </a:cubicBezTo>
                  <a:cubicBezTo>
                    <a:pt x="15581" y="27890"/>
                    <a:pt x="19527" y="25680"/>
                    <a:pt x="19528" y="25680"/>
                  </a:cubicBezTo>
                  <a:cubicBezTo>
                    <a:pt x="23616" y="19931"/>
                    <a:pt x="23597" y="13836"/>
                    <a:pt x="23696" y="8939"/>
                  </a:cubicBezTo>
                  <a:cubicBezTo>
                    <a:pt x="23809" y="3263"/>
                    <a:pt x="15514" y="1"/>
                    <a:pt x="10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2968350" y="2507450"/>
              <a:ext cx="122350" cy="261900"/>
            </a:xfrm>
            <a:custGeom>
              <a:avLst/>
              <a:gdLst/>
              <a:ahLst/>
              <a:cxnLst/>
              <a:rect l="l" t="t" r="r" b="b"/>
              <a:pathLst>
                <a:path w="4894" h="10476" extrusionOk="0">
                  <a:moveTo>
                    <a:pt x="22" y="0"/>
                  </a:moveTo>
                  <a:lnTo>
                    <a:pt x="3" y="8036"/>
                  </a:lnTo>
                  <a:cubicBezTo>
                    <a:pt x="0" y="9381"/>
                    <a:pt x="1088" y="10473"/>
                    <a:pt x="2433" y="10476"/>
                  </a:cubicBezTo>
                  <a:cubicBezTo>
                    <a:pt x="2435" y="10476"/>
                    <a:pt x="2438" y="10476"/>
                    <a:pt x="2440" y="10476"/>
                  </a:cubicBezTo>
                  <a:cubicBezTo>
                    <a:pt x="3782" y="10476"/>
                    <a:pt x="4870" y="9389"/>
                    <a:pt x="4874" y="8047"/>
                  </a:cubicBezTo>
                  <a:lnTo>
                    <a:pt x="4893" y="12"/>
                  </a:lnTo>
                  <a:lnTo>
                    <a:pt x="22" y="0"/>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2968200" y="2520000"/>
              <a:ext cx="116150" cy="156250"/>
            </a:xfrm>
            <a:custGeom>
              <a:avLst/>
              <a:gdLst/>
              <a:ahLst/>
              <a:cxnLst/>
              <a:rect l="l" t="t" r="r" b="b"/>
              <a:pathLst>
                <a:path w="4646" h="6250" extrusionOk="0">
                  <a:moveTo>
                    <a:pt x="15" y="0"/>
                  </a:moveTo>
                  <a:lnTo>
                    <a:pt x="1" y="6250"/>
                  </a:lnTo>
                  <a:cubicBezTo>
                    <a:pt x="2235" y="6185"/>
                    <a:pt x="4270" y="3706"/>
                    <a:pt x="4539" y="1453"/>
                  </a:cubicBezTo>
                  <a:lnTo>
                    <a:pt x="4646" y="554"/>
                  </a:lnTo>
                  <a:lnTo>
                    <a:pt x="15" y="0"/>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3053550" y="2406650"/>
              <a:ext cx="204800" cy="248275"/>
            </a:xfrm>
            <a:custGeom>
              <a:avLst/>
              <a:gdLst/>
              <a:ahLst/>
              <a:cxnLst/>
              <a:rect l="l" t="t" r="r" b="b"/>
              <a:pathLst>
                <a:path w="8192" h="9931" extrusionOk="0">
                  <a:moveTo>
                    <a:pt x="0" y="0"/>
                  </a:moveTo>
                  <a:lnTo>
                    <a:pt x="350" y="5408"/>
                  </a:lnTo>
                  <a:cubicBezTo>
                    <a:pt x="488" y="7510"/>
                    <a:pt x="2402" y="9930"/>
                    <a:pt x="3346" y="9930"/>
                  </a:cubicBezTo>
                  <a:cubicBezTo>
                    <a:pt x="3358" y="9930"/>
                    <a:pt x="3369" y="9930"/>
                    <a:pt x="3380" y="9929"/>
                  </a:cubicBezTo>
                  <a:cubicBezTo>
                    <a:pt x="5507" y="9790"/>
                    <a:pt x="8192" y="7032"/>
                    <a:pt x="8052" y="4904"/>
                  </a:cubicBezTo>
                  <a:lnTo>
                    <a:pt x="7765" y="514"/>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2860825" y="2436775"/>
              <a:ext cx="46925" cy="86150"/>
            </a:xfrm>
            <a:custGeom>
              <a:avLst/>
              <a:gdLst/>
              <a:ahLst/>
              <a:cxnLst/>
              <a:rect l="l" t="t" r="r" b="b"/>
              <a:pathLst>
                <a:path w="1877" h="3446" extrusionOk="0">
                  <a:moveTo>
                    <a:pt x="112" y="0"/>
                  </a:moveTo>
                  <a:cubicBezTo>
                    <a:pt x="75" y="0"/>
                    <a:pt x="38" y="2"/>
                    <a:pt x="1" y="4"/>
                  </a:cubicBezTo>
                  <a:lnTo>
                    <a:pt x="226" y="3446"/>
                  </a:lnTo>
                  <a:cubicBezTo>
                    <a:pt x="1166" y="3384"/>
                    <a:pt x="1876" y="2564"/>
                    <a:pt x="1814" y="1614"/>
                  </a:cubicBezTo>
                  <a:cubicBezTo>
                    <a:pt x="1755" y="701"/>
                    <a:pt x="1003" y="0"/>
                    <a:pt x="112" y="0"/>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3052950" y="2407025"/>
              <a:ext cx="201975" cy="78000"/>
            </a:xfrm>
            <a:custGeom>
              <a:avLst/>
              <a:gdLst/>
              <a:ahLst/>
              <a:cxnLst/>
              <a:rect l="l" t="t" r="r" b="b"/>
              <a:pathLst>
                <a:path w="8079" h="3120" extrusionOk="0">
                  <a:moveTo>
                    <a:pt x="6493" y="1"/>
                  </a:moveTo>
                  <a:lnTo>
                    <a:pt x="0" y="426"/>
                  </a:lnTo>
                  <a:lnTo>
                    <a:pt x="2" y="449"/>
                  </a:lnTo>
                  <a:cubicBezTo>
                    <a:pt x="40" y="1024"/>
                    <a:pt x="517" y="1476"/>
                    <a:pt x="1068" y="1476"/>
                  </a:cubicBezTo>
                  <a:cubicBezTo>
                    <a:pt x="1139" y="1476"/>
                    <a:pt x="1211" y="1469"/>
                    <a:pt x="1283" y="1453"/>
                  </a:cubicBezTo>
                  <a:lnTo>
                    <a:pt x="1289" y="1451"/>
                  </a:lnTo>
                  <a:cubicBezTo>
                    <a:pt x="1535" y="1395"/>
                    <a:pt x="1784" y="1368"/>
                    <a:pt x="2032" y="1368"/>
                  </a:cubicBezTo>
                  <a:cubicBezTo>
                    <a:pt x="2798" y="1368"/>
                    <a:pt x="3559" y="1624"/>
                    <a:pt x="4196" y="2072"/>
                  </a:cubicBezTo>
                  <a:cubicBezTo>
                    <a:pt x="4758" y="2470"/>
                    <a:pt x="5429" y="2681"/>
                    <a:pt x="6116" y="2681"/>
                  </a:cubicBezTo>
                  <a:cubicBezTo>
                    <a:pt x="6192" y="2681"/>
                    <a:pt x="6268" y="2679"/>
                    <a:pt x="6345" y="2673"/>
                  </a:cubicBezTo>
                  <a:cubicBezTo>
                    <a:pt x="6384" y="2671"/>
                    <a:pt x="6424" y="2669"/>
                    <a:pt x="6464" y="2669"/>
                  </a:cubicBezTo>
                  <a:cubicBezTo>
                    <a:pt x="6769" y="2669"/>
                    <a:pt x="7068" y="2748"/>
                    <a:pt x="7327" y="2912"/>
                  </a:cubicBezTo>
                  <a:cubicBezTo>
                    <a:pt x="7471" y="3002"/>
                    <a:pt x="7627" y="3071"/>
                    <a:pt x="7791" y="3119"/>
                  </a:cubicBezTo>
                  <a:cubicBezTo>
                    <a:pt x="8079" y="2291"/>
                    <a:pt x="7464" y="1429"/>
                    <a:pt x="6590" y="1429"/>
                  </a:cubicBezTo>
                  <a:cubicBezTo>
                    <a:pt x="6589" y="1429"/>
                    <a:pt x="6587" y="1429"/>
                    <a:pt x="6586" y="1429"/>
                  </a:cubicBezTo>
                  <a:lnTo>
                    <a:pt x="6493"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3156375" y="2252825"/>
              <a:ext cx="383700" cy="216875"/>
            </a:xfrm>
            <a:custGeom>
              <a:avLst/>
              <a:gdLst/>
              <a:ahLst/>
              <a:cxnLst/>
              <a:rect l="l" t="t" r="r" b="b"/>
              <a:pathLst>
                <a:path w="15348" h="8675" extrusionOk="0">
                  <a:moveTo>
                    <a:pt x="2049" y="1"/>
                  </a:moveTo>
                  <a:cubicBezTo>
                    <a:pt x="1748" y="1"/>
                    <a:pt x="1444" y="68"/>
                    <a:pt x="1162" y="205"/>
                  </a:cubicBezTo>
                  <a:cubicBezTo>
                    <a:pt x="444" y="557"/>
                    <a:pt x="1" y="1298"/>
                    <a:pt x="30" y="2096"/>
                  </a:cubicBezTo>
                  <a:lnTo>
                    <a:pt x="29" y="2097"/>
                  </a:lnTo>
                  <a:cubicBezTo>
                    <a:pt x="124" y="4658"/>
                    <a:pt x="2211" y="6697"/>
                    <a:pt x="4707" y="6697"/>
                  </a:cubicBezTo>
                  <a:cubicBezTo>
                    <a:pt x="4838" y="6697"/>
                    <a:pt x="4969" y="6691"/>
                    <a:pt x="5102" y="6680"/>
                  </a:cubicBezTo>
                  <a:cubicBezTo>
                    <a:pt x="5182" y="6673"/>
                    <a:pt x="5289" y="6669"/>
                    <a:pt x="5417" y="6669"/>
                  </a:cubicBezTo>
                  <a:cubicBezTo>
                    <a:pt x="6158" y="6669"/>
                    <a:pt x="7588" y="6811"/>
                    <a:pt x="8407" y="7385"/>
                  </a:cubicBezTo>
                  <a:cubicBezTo>
                    <a:pt x="9044" y="7835"/>
                    <a:pt x="9805" y="8077"/>
                    <a:pt x="10584" y="8077"/>
                  </a:cubicBezTo>
                  <a:cubicBezTo>
                    <a:pt x="10644" y="8077"/>
                    <a:pt x="10705" y="8075"/>
                    <a:pt x="10766" y="8072"/>
                  </a:cubicBezTo>
                  <a:cubicBezTo>
                    <a:pt x="10813" y="8070"/>
                    <a:pt x="10860" y="8069"/>
                    <a:pt x="10906" y="8069"/>
                  </a:cubicBezTo>
                  <a:cubicBezTo>
                    <a:pt x="11279" y="8069"/>
                    <a:pt x="11650" y="8141"/>
                    <a:pt x="11965" y="8339"/>
                  </a:cubicBezTo>
                  <a:cubicBezTo>
                    <a:pt x="12313" y="8558"/>
                    <a:pt x="12716" y="8674"/>
                    <a:pt x="13126" y="8674"/>
                  </a:cubicBezTo>
                  <a:cubicBezTo>
                    <a:pt x="13178" y="8674"/>
                    <a:pt x="13230" y="8673"/>
                    <a:pt x="13282" y="8669"/>
                  </a:cubicBezTo>
                  <a:cubicBezTo>
                    <a:pt x="14455" y="8592"/>
                    <a:pt x="15348" y="7639"/>
                    <a:pt x="15276" y="6539"/>
                  </a:cubicBezTo>
                  <a:cubicBezTo>
                    <a:pt x="15253" y="6189"/>
                    <a:pt x="15132" y="5855"/>
                    <a:pt x="14926" y="5571"/>
                  </a:cubicBezTo>
                  <a:cubicBezTo>
                    <a:pt x="14650" y="5185"/>
                    <a:pt x="14444" y="4749"/>
                    <a:pt x="14449" y="4276"/>
                  </a:cubicBezTo>
                  <a:cubicBezTo>
                    <a:pt x="14456" y="3679"/>
                    <a:pt x="14324" y="3054"/>
                    <a:pt x="14025" y="2432"/>
                  </a:cubicBezTo>
                  <a:cubicBezTo>
                    <a:pt x="13490" y="1322"/>
                    <a:pt x="12384" y="595"/>
                    <a:pt x="11162" y="431"/>
                  </a:cubicBezTo>
                  <a:lnTo>
                    <a:pt x="11115" y="425"/>
                  </a:lnTo>
                  <a:lnTo>
                    <a:pt x="11096" y="423"/>
                  </a:lnTo>
                  <a:cubicBezTo>
                    <a:pt x="10801" y="384"/>
                    <a:pt x="10506" y="365"/>
                    <a:pt x="10212" y="365"/>
                  </a:cubicBezTo>
                  <a:cubicBezTo>
                    <a:pt x="8989" y="365"/>
                    <a:pt x="7793" y="694"/>
                    <a:pt x="6697" y="1282"/>
                  </a:cubicBezTo>
                  <a:cubicBezTo>
                    <a:pt x="6403" y="1441"/>
                    <a:pt x="6084" y="1511"/>
                    <a:pt x="5757" y="1511"/>
                  </a:cubicBezTo>
                  <a:cubicBezTo>
                    <a:pt x="4938" y="1511"/>
                    <a:pt x="4061" y="1072"/>
                    <a:pt x="3350" y="475"/>
                  </a:cubicBezTo>
                  <a:cubicBezTo>
                    <a:pt x="2979" y="162"/>
                    <a:pt x="2516"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233475" y="3099375"/>
              <a:ext cx="190275" cy="56150"/>
            </a:xfrm>
            <a:custGeom>
              <a:avLst/>
              <a:gdLst/>
              <a:ahLst/>
              <a:cxnLst/>
              <a:rect l="l" t="t" r="r" b="b"/>
              <a:pathLst>
                <a:path w="7611" h="2246" extrusionOk="0">
                  <a:moveTo>
                    <a:pt x="724" y="1"/>
                  </a:moveTo>
                  <a:cubicBezTo>
                    <a:pt x="324" y="1"/>
                    <a:pt x="1" y="324"/>
                    <a:pt x="1" y="724"/>
                  </a:cubicBezTo>
                  <a:lnTo>
                    <a:pt x="1" y="2245"/>
                  </a:lnTo>
                  <a:lnTo>
                    <a:pt x="7611" y="2245"/>
                  </a:lnTo>
                  <a:lnTo>
                    <a:pt x="7611" y="724"/>
                  </a:lnTo>
                  <a:cubicBezTo>
                    <a:pt x="7611" y="324"/>
                    <a:pt x="7287" y="1"/>
                    <a:pt x="6888" y="1"/>
                  </a:cubicBezTo>
                  <a:close/>
                </a:path>
              </a:pathLst>
            </a:custGeom>
            <a:solidFill>
              <a:srgbClr val="A5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250575" y="3162950"/>
              <a:ext cx="224500" cy="303575"/>
            </a:xfrm>
            <a:custGeom>
              <a:avLst/>
              <a:gdLst/>
              <a:ahLst/>
              <a:cxnLst/>
              <a:rect l="l" t="t" r="r" b="b"/>
              <a:pathLst>
                <a:path w="8980" h="12143" extrusionOk="0">
                  <a:moveTo>
                    <a:pt x="0" y="0"/>
                  </a:moveTo>
                  <a:lnTo>
                    <a:pt x="1287" y="11379"/>
                  </a:lnTo>
                  <a:cubicBezTo>
                    <a:pt x="1335" y="11815"/>
                    <a:pt x="1703" y="12143"/>
                    <a:pt x="2141" y="12143"/>
                  </a:cubicBezTo>
                  <a:lnTo>
                    <a:pt x="6837" y="12143"/>
                  </a:lnTo>
                  <a:cubicBezTo>
                    <a:pt x="7276" y="12143"/>
                    <a:pt x="7643" y="11813"/>
                    <a:pt x="7693" y="11379"/>
                  </a:cubicBezTo>
                  <a:lnTo>
                    <a:pt x="8980" y="0"/>
                  </a:lnTo>
                  <a:close/>
                </a:path>
              </a:pathLst>
            </a:custGeom>
            <a:solidFill>
              <a:srgbClr val="FFE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250575" y="3162950"/>
              <a:ext cx="224500" cy="303575"/>
            </a:xfrm>
            <a:custGeom>
              <a:avLst/>
              <a:gdLst/>
              <a:ahLst/>
              <a:cxnLst/>
              <a:rect l="l" t="t" r="r" b="b"/>
              <a:pathLst>
                <a:path w="8980" h="12143" extrusionOk="0">
                  <a:moveTo>
                    <a:pt x="0" y="0"/>
                  </a:moveTo>
                  <a:lnTo>
                    <a:pt x="211" y="1864"/>
                  </a:lnTo>
                  <a:lnTo>
                    <a:pt x="3502" y="1864"/>
                  </a:lnTo>
                  <a:cubicBezTo>
                    <a:pt x="5141" y="1864"/>
                    <a:pt x="6414" y="3290"/>
                    <a:pt x="6231" y="4919"/>
                  </a:cubicBezTo>
                  <a:lnTo>
                    <a:pt x="5414" y="12143"/>
                  </a:lnTo>
                  <a:lnTo>
                    <a:pt x="6837" y="12143"/>
                  </a:lnTo>
                  <a:cubicBezTo>
                    <a:pt x="7276" y="12143"/>
                    <a:pt x="7645" y="11815"/>
                    <a:pt x="7693" y="11379"/>
                  </a:cubicBezTo>
                  <a:lnTo>
                    <a:pt x="8980" y="0"/>
                  </a:lnTo>
                  <a:close/>
                </a:path>
              </a:pathLst>
            </a:custGeom>
            <a:solidFill>
              <a:srgbClr val="FA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272475" y="3129800"/>
              <a:ext cx="268275" cy="51375"/>
            </a:xfrm>
            <a:custGeom>
              <a:avLst/>
              <a:gdLst/>
              <a:ahLst/>
              <a:cxnLst/>
              <a:rect l="l" t="t" r="r" b="b"/>
              <a:pathLst>
                <a:path w="10731" h="2055" extrusionOk="0">
                  <a:moveTo>
                    <a:pt x="382" y="0"/>
                  </a:moveTo>
                  <a:cubicBezTo>
                    <a:pt x="171" y="0"/>
                    <a:pt x="1" y="171"/>
                    <a:pt x="1" y="381"/>
                  </a:cubicBezTo>
                  <a:lnTo>
                    <a:pt x="1" y="1675"/>
                  </a:lnTo>
                  <a:cubicBezTo>
                    <a:pt x="1" y="1884"/>
                    <a:pt x="171" y="2054"/>
                    <a:pt x="382" y="2054"/>
                  </a:cubicBezTo>
                  <a:lnTo>
                    <a:pt x="10350" y="2054"/>
                  </a:lnTo>
                  <a:cubicBezTo>
                    <a:pt x="10560" y="2054"/>
                    <a:pt x="10731" y="1884"/>
                    <a:pt x="10731" y="1675"/>
                  </a:cubicBezTo>
                  <a:lnTo>
                    <a:pt x="10731" y="381"/>
                  </a:lnTo>
                  <a:cubicBezTo>
                    <a:pt x="10731" y="171"/>
                    <a:pt x="10560" y="1"/>
                    <a:pt x="10350" y="1"/>
                  </a:cubicBezTo>
                  <a:lnTo>
                    <a:pt x="382" y="1"/>
                  </a:lnTo>
                  <a:lnTo>
                    <a:pt x="382" y="0"/>
                  </a:lnTo>
                  <a:close/>
                </a:path>
              </a:pathLst>
            </a:custGeom>
            <a:solidFill>
              <a:srgbClr val="D27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233475" y="3129825"/>
              <a:ext cx="100850" cy="51375"/>
            </a:xfrm>
            <a:custGeom>
              <a:avLst/>
              <a:gdLst/>
              <a:ahLst/>
              <a:cxnLst/>
              <a:rect l="l" t="t" r="r" b="b"/>
              <a:pathLst>
                <a:path w="4034" h="2055" extrusionOk="0">
                  <a:moveTo>
                    <a:pt x="1" y="0"/>
                  </a:moveTo>
                  <a:lnTo>
                    <a:pt x="1" y="2055"/>
                  </a:lnTo>
                  <a:lnTo>
                    <a:pt x="4034" y="2055"/>
                  </a:lnTo>
                  <a:lnTo>
                    <a:pt x="4034" y="0"/>
                  </a:lnTo>
                  <a:close/>
                </a:path>
              </a:pathLst>
            </a:custGeom>
            <a:solidFill>
              <a:srgbClr val="FA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211600" y="3129825"/>
              <a:ext cx="35225" cy="51375"/>
            </a:xfrm>
            <a:custGeom>
              <a:avLst/>
              <a:gdLst/>
              <a:ahLst/>
              <a:cxnLst/>
              <a:rect l="l" t="t" r="r" b="b"/>
              <a:pathLst>
                <a:path w="1409" h="2055" extrusionOk="0">
                  <a:moveTo>
                    <a:pt x="1" y="0"/>
                  </a:moveTo>
                  <a:lnTo>
                    <a:pt x="1" y="2055"/>
                  </a:lnTo>
                  <a:lnTo>
                    <a:pt x="1409" y="2055"/>
                  </a:lnTo>
                  <a:lnTo>
                    <a:pt x="1409" y="0"/>
                  </a:lnTo>
                  <a:close/>
                </a:path>
              </a:pathLst>
            </a:custGeom>
            <a:solidFill>
              <a:srgbClr val="FAB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188150" y="3256125"/>
              <a:ext cx="264475" cy="170700"/>
            </a:xfrm>
            <a:custGeom>
              <a:avLst/>
              <a:gdLst/>
              <a:ahLst/>
              <a:cxnLst/>
              <a:rect l="l" t="t" r="r" b="b"/>
              <a:pathLst>
                <a:path w="10579" h="6828" extrusionOk="0">
                  <a:moveTo>
                    <a:pt x="5953" y="0"/>
                  </a:moveTo>
                  <a:cubicBezTo>
                    <a:pt x="5502" y="0"/>
                    <a:pt x="5515" y="2875"/>
                    <a:pt x="5445" y="2957"/>
                  </a:cubicBezTo>
                  <a:cubicBezTo>
                    <a:pt x="5241" y="3202"/>
                    <a:pt x="4872" y="3243"/>
                    <a:pt x="4403" y="3243"/>
                  </a:cubicBezTo>
                  <a:cubicBezTo>
                    <a:pt x="4171" y="3243"/>
                    <a:pt x="3914" y="3233"/>
                    <a:pt x="3640" y="3233"/>
                  </a:cubicBezTo>
                  <a:cubicBezTo>
                    <a:pt x="3285" y="3233"/>
                    <a:pt x="2902" y="3250"/>
                    <a:pt x="2507" y="3326"/>
                  </a:cubicBezTo>
                  <a:cubicBezTo>
                    <a:pt x="669" y="3684"/>
                    <a:pt x="1" y="4396"/>
                    <a:pt x="39" y="4623"/>
                  </a:cubicBezTo>
                  <a:cubicBezTo>
                    <a:pt x="146" y="5250"/>
                    <a:pt x="2016" y="6827"/>
                    <a:pt x="3225" y="6827"/>
                  </a:cubicBezTo>
                  <a:cubicBezTo>
                    <a:pt x="3238" y="6827"/>
                    <a:pt x="3251" y="6827"/>
                    <a:pt x="3263" y="6827"/>
                  </a:cubicBezTo>
                  <a:lnTo>
                    <a:pt x="6392" y="6440"/>
                  </a:lnTo>
                  <a:lnTo>
                    <a:pt x="9716" y="6661"/>
                  </a:lnTo>
                  <a:lnTo>
                    <a:pt x="10578" y="4534"/>
                  </a:lnTo>
                  <a:lnTo>
                    <a:pt x="7656" y="3641"/>
                  </a:lnTo>
                  <a:cubicBezTo>
                    <a:pt x="7110" y="3519"/>
                    <a:pt x="7074" y="2925"/>
                    <a:pt x="6828" y="2018"/>
                  </a:cubicBezTo>
                  <a:cubicBezTo>
                    <a:pt x="6423" y="525"/>
                    <a:pt x="6146" y="0"/>
                    <a:pt x="5953"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74950" y="2755575"/>
              <a:ext cx="573225" cy="785750"/>
            </a:xfrm>
            <a:custGeom>
              <a:avLst/>
              <a:gdLst/>
              <a:ahLst/>
              <a:cxnLst/>
              <a:rect l="l" t="t" r="r" b="b"/>
              <a:pathLst>
                <a:path w="22929" h="31430" extrusionOk="0">
                  <a:moveTo>
                    <a:pt x="10991" y="1"/>
                  </a:moveTo>
                  <a:cubicBezTo>
                    <a:pt x="10425" y="1"/>
                    <a:pt x="9851" y="157"/>
                    <a:pt x="9336" y="487"/>
                  </a:cubicBezTo>
                  <a:lnTo>
                    <a:pt x="9336" y="488"/>
                  </a:lnTo>
                  <a:cubicBezTo>
                    <a:pt x="8048" y="1311"/>
                    <a:pt x="7562" y="2957"/>
                    <a:pt x="8194" y="4346"/>
                  </a:cubicBezTo>
                  <a:cubicBezTo>
                    <a:pt x="10155" y="8650"/>
                    <a:pt x="13976" y="17278"/>
                    <a:pt x="13525" y="18150"/>
                  </a:cubicBezTo>
                  <a:cubicBezTo>
                    <a:pt x="12936" y="19293"/>
                    <a:pt x="8906" y="19679"/>
                    <a:pt x="5527" y="19798"/>
                  </a:cubicBezTo>
                  <a:cubicBezTo>
                    <a:pt x="2498" y="19905"/>
                    <a:pt x="36" y="22363"/>
                    <a:pt x="3" y="25394"/>
                  </a:cubicBezTo>
                  <a:cubicBezTo>
                    <a:pt x="1" y="25511"/>
                    <a:pt x="0" y="25629"/>
                    <a:pt x="0" y="25746"/>
                  </a:cubicBezTo>
                  <a:cubicBezTo>
                    <a:pt x="10" y="28906"/>
                    <a:pt x="2609" y="31430"/>
                    <a:pt x="5699" y="31430"/>
                  </a:cubicBezTo>
                  <a:cubicBezTo>
                    <a:pt x="5893" y="31430"/>
                    <a:pt x="6090" y="31420"/>
                    <a:pt x="6288" y="31399"/>
                  </a:cubicBezTo>
                  <a:cubicBezTo>
                    <a:pt x="13815" y="30621"/>
                    <a:pt x="22929" y="26947"/>
                    <a:pt x="22814" y="22297"/>
                  </a:cubicBezTo>
                  <a:cubicBezTo>
                    <a:pt x="22726" y="18748"/>
                    <a:pt x="16655" y="7093"/>
                    <a:pt x="13695" y="1611"/>
                  </a:cubicBezTo>
                  <a:cubicBezTo>
                    <a:pt x="13137" y="578"/>
                    <a:pt x="12079" y="1"/>
                    <a:pt x="10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351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37"/>
          <p:cNvSpPr txBox="1">
            <a:spLocks noGrp="1"/>
          </p:cNvSpPr>
          <p:nvPr>
            <p:ph type="title"/>
          </p:nvPr>
        </p:nvSpPr>
        <p:spPr>
          <a:xfrm>
            <a:off x="763000" y="471375"/>
            <a:ext cx="5089160" cy="6055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modèles de données</a:t>
            </a:r>
            <a:endParaRPr dirty="0"/>
          </a:p>
        </p:txBody>
      </p:sp>
      <p:sp>
        <p:nvSpPr>
          <p:cNvPr id="82" name="Google Shape;604;p34">
            <a:extLst>
              <a:ext uri="{FF2B5EF4-FFF2-40B4-BE49-F238E27FC236}">
                <a16:creationId xmlns:a16="http://schemas.microsoft.com/office/drawing/2014/main" id="{3FD6DEAE-8EFE-4E9E-9A41-C28B22BF2C8E}"/>
              </a:ext>
            </a:extLst>
          </p:cNvPr>
          <p:cNvSpPr txBox="1"/>
          <p:nvPr/>
        </p:nvSpPr>
        <p:spPr>
          <a:xfrm>
            <a:off x="862761" y="1076960"/>
            <a:ext cx="4989399" cy="447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800" dirty="0" err="1">
                <a:latin typeface="Bree Serif" panose="020B0604020202020204" charset="0"/>
              </a:rPr>
              <a:t>Scikit-learn</a:t>
            </a:r>
            <a:endParaRPr dirty="0">
              <a:solidFill>
                <a:schemeClr val="lt2"/>
              </a:solidFill>
              <a:latin typeface="Bree Serif" panose="020B0604020202020204" charset="0"/>
              <a:ea typeface="DM Sans"/>
              <a:cs typeface="DM Sans"/>
              <a:sym typeface="DM Sans"/>
            </a:endParaRPr>
          </a:p>
        </p:txBody>
      </p:sp>
      <p:pic>
        <p:nvPicPr>
          <p:cNvPr id="7" name="Picture 2">
            <a:extLst>
              <a:ext uri="{FF2B5EF4-FFF2-40B4-BE49-F238E27FC236}">
                <a16:creationId xmlns:a16="http://schemas.microsoft.com/office/drawing/2014/main" id="{F935DD41-B8B6-4D91-95EE-3324BD59D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864" y="1524102"/>
            <a:ext cx="5640272" cy="351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20678"/>
      </p:ext>
    </p:extLst>
  </p:cSld>
  <p:clrMapOvr>
    <a:masterClrMapping/>
  </p:clrMapOvr>
</p:sld>
</file>

<file path=ppt/theme/theme1.xml><?xml version="1.0" encoding="utf-8"?>
<a:theme xmlns:a="http://schemas.openxmlformats.org/drawingml/2006/main" name="Global News Agency by Slidesgo">
  <a:themeElements>
    <a:clrScheme name="Simple Light">
      <a:dk1>
        <a:srgbClr val="E9AF46"/>
      </a:dk1>
      <a:lt1>
        <a:srgbClr val="FFFFFF"/>
      </a:lt1>
      <a:dk2>
        <a:srgbClr val="BDE9FC"/>
      </a:dk2>
      <a:lt2>
        <a:srgbClr val="23455E"/>
      </a:lt2>
      <a:accent1>
        <a:srgbClr val="7ACFD0"/>
      </a:accent1>
      <a:accent2>
        <a:srgbClr val="E9AF46"/>
      </a:accent2>
      <a:accent3>
        <a:srgbClr val="3B698C"/>
      </a:accent3>
      <a:accent4>
        <a:srgbClr val="23455E"/>
      </a:accent4>
      <a:accent5>
        <a:srgbClr val="BDE9FC"/>
      </a:accent5>
      <a:accent6>
        <a:srgbClr val="F1CF90"/>
      </a:accent6>
      <a:hlink>
        <a:srgbClr val="2345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572</Words>
  <Application>Microsoft Office PowerPoint</Application>
  <PresentationFormat>Affichage à l'écran (16:9)</PresentationFormat>
  <Paragraphs>84</Paragraphs>
  <Slides>21</Slides>
  <Notes>21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Bree Serif</vt:lpstr>
      <vt:lpstr>Arial</vt:lpstr>
      <vt:lpstr>DM Sans</vt:lpstr>
      <vt:lpstr>Wingdings</vt:lpstr>
      <vt:lpstr>Global News Agency by Slidesgo</vt:lpstr>
      <vt:lpstr>Projet Intelligence Artificielle</vt:lpstr>
      <vt:lpstr>L’équipe</vt:lpstr>
      <vt:lpstr>Introduction</vt:lpstr>
      <vt:lpstr>Somaire</vt:lpstr>
      <vt:lpstr>L’analyse de données</vt:lpstr>
      <vt:lpstr>L’analyse de données</vt:lpstr>
      <vt:lpstr>L’analyse de données</vt:lpstr>
      <vt:lpstr>Les modèles de données</vt:lpstr>
      <vt:lpstr>Les modèles de données</vt:lpstr>
      <vt:lpstr>Les modèles de données</vt:lpstr>
      <vt:lpstr>Les modèles de données</vt:lpstr>
      <vt:lpstr>Les modèles de données</vt:lpstr>
      <vt:lpstr>La solution proposée</vt:lpstr>
      <vt:lpstr>La solution proposée</vt:lpstr>
      <vt:lpstr>La solution proposée</vt:lpstr>
      <vt:lpstr>La solution proposée</vt:lpstr>
      <vt:lpstr>L’éthique</vt:lpstr>
      <vt:lpstr>L’éthique</vt:lpstr>
      <vt:lpstr>L’éthique</vt:lpstr>
      <vt:lpstr>Conclusion</vt:lpstr>
      <vt:lpstr>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Kevin</dc:creator>
  <cp:lastModifiedBy>Maxime Mehrenberger</cp:lastModifiedBy>
  <cp:revision>7</cp:revision>
  <dcterms:modified xsi:type="dcterms:W3CDTF">2022-03-17T21:52:26Z</dcterms:modified>
</cp:coreProperties>
</file>