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685800" y="2130425"/>
            <a:ext cx="7772400" cy="1470025"/>
          </a:xfrm>
        </p:spPr>
        <p:txBody>
          <a:bodyPr/>
          <a:lstStyle/>
          <a:p>
            <a:r>
              <a:rPr lang="bg-BG" smtClean="0"/>
              <a:t>Щракнете, за да редактирате стила на заглавието в образеца</a:t>
            </a:r>
            <a:endParaRPr lang="en-US"/>
          </a:p>
        </p:txBody>
      </p:sp>
      <p:sp>
        <p:nvSpPr>
          <p:cNvPr id="3" name="Подзаглавие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bg-BG" smtClean="0"/>
              <a:t>Щракнете, за да редактирате стила на подзаглавията в образеца</a:t>
            </a:r>
            <a:endParaRPr lang="en-US"/>
          </a:p>
        </p:txBody>
      </p:sp>
      <p:sp>
        <p:nvSpPr>
          <p:cNvPr id="4" name="Контейнер за дата 3"/>
          <p:cNvSpPr>
            <a:spLocks noGrp="1"/>
          </p:cNvSpPr>
          <p:nvPr>
            <p:ph type="dt" sz="half" idx="10"/>
          </p:nvPr>
        </p:nvSpPr>
        <p:spPr/>
        <p:txBody>
          <a:bodyPr/>
          <a:lstStyle/>
          <a:p>
            <a:fld id="{43A18EC5-577F-4E99-9F86-17FA86493D73}" type="datetimeFigureOut">
              <a:rPr lang="en-US" smtClean="0"/>
              <a:pPr/>
              <a:t>12/10/2018</a:t>
            </a:fld>
            <a:endParaRPr lang="en-US"/>
          </a:p>
        </p:txBody>
      </p:sp>
      <p:sp>
        <p:nvSpPr>
          <p:cNvPr id="5" name="Контейнер за долния колонтитул 4"/>
          <p:cNvSpPr>
            <a:spLocks noGrp="1"/>
          </p:cNvSpPr>
          <p:nvPr>
            <p:ph type="ftr" sz="quarter" idx="11"/>
          </p:nvPr>
        </p:nvSpPr>
        <p:spPr/>
        <p:txBody>
          <a:bodyPr/>
          <a:lstStyle/>
          <a:p>
            <a:endParaRPr lang="en-US"/>
          </a:p>
        </p:txBody>
      </p:sp>
      <p:sp>
        <p:nvSpPr>
          <p:cNvPr id="6" name="Контейнер за номер на слайда 5"/>
          <p:cNvSpPr>
            <a:spLocks noGrp="1"/>
          </p:cNvSpPr>
          <p:nvPr>
            <p:ph type="sldNum" sz="quarter" idx="12"/>
          </p:nvPr>
        </p:nvSpPr>
        <p:spPr/>
        <p:txBody>
          <a:bodyPr/>
          <a:lstStyle/>
          <a:p>
            <a:fld id="{8E79A868-A8E2-4B13-AF18-A0FB8750EC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Щракнете, за да редактирате стила на заглавието в образеца</a:t>
            </a:r>
            <a:endParaRPr lang="en-US"/>
          </a:p>
        </p:txBody>
      </p:sp>
      <p:sp>
        <p:nvSpPr>
          <p:cNvPr id="3" name="Контейнер за вертикален текст 2"/>
          <p:cNvSpPr>
            <a:spLocks noGrp="1"/>
          </p:cNvSpPr>
          <p:nvPr>
            <p:ph type="body" orient="vert" idx="1"/>
          </p:nvPr>
        </p:nvSpPr>
        <p:spPr/>
        <p:txBody>
          <a:bodyPr vert="eaVert"/>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4" name="Контейнер за дата 3"/>
          <p:cNvSpPr>
            <a:spLocks noGrp="1"/>
          </p:cNvSpPr>
          <p:nvPr>
            <p:ph type="dt" sz="half" idx="10"/>
          </p:nvPr>
        </p:nvSpPr>
        <p:spPr/>
        <p:txBody>
          <a:bodyPr/>
          <a:lstStyle/>
          <a:p>
            <a:fld id="{43A18EC5-577F-4E99-9F86-17FA86493D73}" type="datetimeFigureOut">
              <a:rPr lang="en-US" smtClean="0"/>
              <a:pPr/>
              <a:t>12/10/2018</a:t>
            </a:fld>
            <a:endParaRPr lang="en-US"/>
          </a:p>
        </p:txBody>
      </p:sp>
      <p:sp>
        <p:nvSpPr>
          <p:cNvPr id="5" name="Контейнер за долния колонтитул 4"/>
          <p:cNvSpPr>
            <a:spLocks noGrp="1"/>
          </p:cNvSpPr>
          <p:nvPr>
            <p:ph type="ftr" sz="quarter" idx="11"/>
          </p:nvPr>
        </p:nvSpPr>
        <p:spPr/>
        <p:txBody>
          <a:bodyPr/>
          <a:lstStyle/>
          <a:p>
            <a:endParaRPr lang="en-US"/>
          </a:p>
        </p:txBody>
      </p:sp>
      <p:sp>
        <p:nvSpPr>
          <p:cNvPr id="6" name="Контейнер за номер на слайда 5"/>
          <p:cNvSpPr>
            <a:spLocks noGrp="1"/>
          </p:cNvSpPr>
          <p:nvPr>
            <p:ph type="sldNum" sz="quarter" idx="12"/>
          </p:nvPr>
        </p:nvSpPr>
        <p:spPr/>
        <p:txBody>
          <a:bodyPr/>
          <a:lstStyle/>
          <a:p>
            <a:fld id="{8E79A868-A8E2-4B13-AF18-A0FB8750EC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p:cNvSpPr>
            <a:spLocks noGrp="1"/>
          </p:cNvSpPr>
          <p:nvPr>
            <p:ph type="title" orient="vert"/>
          </p:nvPr>
        </p:nvSpPr>
        <p:spPr>
          <a:xfrm>
            <a:off x="6629400" y="274638"/>
            <a:ext cx="2057400" cy="5851525"/>
          </a:xfrm>
        </p:spPr>
        <p:txBody>
          <a:bodyPr vert="eaVert"/>
          <a:lstStyle/>
          <a:p>
            <a:r>
              <a:rPr lang="bg-BG" smtClean="0"/>
              <a:t>Щракнете, за да редактирате стила на заглавието в образеца</a:t>
            </a:r>
            <a:endParaRPr lang="en-US"/>
          </a:p>
        </p:txBody>
      </p:sp>
      <p:sp>
        <p:nvSpPr>
          <p:cNvPr id="3" name="Контейнер за вертикален текст 2"/>
          <p:cNvSpPr>
            <a:spLocks noGrp="1"/>
          </p:cNvSpPr>
          <p:nvPr>
            <p:ph type="body" orient="vert" idx="1"/>
          </p:nvPr>
        </p:nvSpPr>
        <p:spPr>
          <a:xfrm>
            <a:off x="457200" y="274638"/>
            <a:ext cx="6019800" cy="5851525"/>
          </a:xfrm>
        </p:spPr>
        <p:txBody>
          <a:bodyPr vert="eaVert"/>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4" name="Контейнер за дата 3"/>
          <p:cNvSpPr>
            <a:spLocks noGrp="1"/>
          </p:cNvSpPr>
          <p:nvPr>
            <p:ph type="dt" sz="half" idx="10"/>
          </p:nvPr>
        </p:nvSpPr>
        <p:spPr/>
        <p:txBody>
          <a:bodyPr/>
          <a:lstStyle/>
          <a:p>
            <a:fld id="{43A18EC5-577F-4E99-9F86-17FA86493D73}" type="datetimeFigureOut">
              <a:rPr lang="en-US" smtClean="0"/>
              <a:pPr/>
              <a:t>12/10/2018</a:t>
            </a:fld>
            <a:endParaRPr lang="en-US"/>
          </a:p>
        </p:txBody>
      </p:sp>
      <p:sp>
        <p:nvSpPr>
          <p:cNvPr id="5" name="Контейнер за долния колонтитул 4"/>
          <p:cNvSpPr>
            <a:spLocks noGrp="1"/>
          </p:cNvSpPr>
          <p:nvPr>
            <p:ph type="ftr" sz="quarter" idx="11"/>
          </p:nvPr>
        </p:nvSpPr>
        <p:spPr/>
        <p:txBody>
          <a:bodyPr/>
          <a:lstStyle/>
          <a:p>
            <a:endParaRPr lang="en-US"/>
          </a:p>
        </p:txBody>
      </p:sp>
      <p:sp>
        <p:nvSpPr>
          <p:cNvPr id="6" name="Контейнер за номер на слайда 5"/>
          <p:cNvSpPr>
            <a:spLocks noGrp="1"/>
          </p:cNvSpPr>
          <p:nvPr>
            <p:ph type="sldNum" sz="quarter" idx="12"/>
          </p:nvPr>
        </p:nvSpPr>
        <p:spPr/>
        <p:txBody>
          <a:bodyPr/>
          <a:lstStyle/>
          <a:p>
            <a:fld id="{8E79A868-A8E2-4B13-AF18-A0FB8750EC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Щракнете, за да редактирате стила на заглавието в образеца</a:t>
            </a:r>
            <a:endParaRPr lang="en-US"/>
          </a:p>
        </p:txBody>
      </p:sp>
      <p:sp>
        <p:nvSpPr>
          <p:cNvPr id="3" name="Контейнер за съдържание 2"/>
          <p:cNvSpPr>
            <a:spLocks noGrp="1"/>
          </p:cNvSpPr>
          <p:nvPr>
            <p:ph idx="1"/>
          </p:nvPr>
        </p:nvSpPr>
        <p:spPr/>
        <p:txBody>
          <a:body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4" name="Контейнер за дата 3"/>
          <p:cNvSpPr>
            <a:spLocks noGrp="1"/>
          </p:cNvSpPr>
          <p:nvPr>
            <p:ph type="dt" sz="half" idx="10"/>
          </p:nvPr>
        </p:nvSpPr>
        <p:spPr/>
        <p:txBody>
          <a:bodyPr/>
          <a:lstStyle/>
          <a:p>
            <a:fld id="{43A18EC5-577F-4E99-9F86-17FA86493D73}" type="datetimeFigureOut">
              <a:rPr lang="en-US" smtClean="0"/>
              <a:pPr/>
              <a:t>12/10/2018</a:t>
            </a:fld>
            <a:endParaRPr lang="en-US"/>
          </a:p>
        </p:txBody>
      </p:sp>
      <p:sp>
        <p:nvSpPr>
          <p:cNvPr id="5" name="Контейнер за долния колонтитул 4"/>
          <p:cNvSpPr>
            <a:spLocks noGrp="1"/>
          </p:cNvSpPr>
          <p:nvPr>
            <p:ph type="ftr" sz="quarter" idx="11"/>
          </p:nvPr>
        </p:nvSpPr>
        <p:spPr/>
        <p:txBody>
          <a:bodyPr/>
          <a:lstStyle/>
          <a:p>
            <a:endParaRPr lang="en-US"/>
          </a:p>
        </p:txBody>
      </p:sp>
      <p:sp>
        <p:nvSpPr>
          <p:cNvPr id="6" name="Контейнер за номер на слайда 5"/>
          <p:cNvSpPr>
            <a:spLocks noGrp="1"/>
          </p:cNvSpPr>
          <p:nvPr>
            <p:ph type="sldNum" sz="quarter" idx="12"/>
          </p:nvPr>
        </p:nvSpPr>
        <p:spPr/>
        <p:txBody>
          <a:bodyPr/>
          <a:lstStyle/>
          <a:p>
            <a:fld id="{8E79A868-A8E2-4B13-AF18-A0FB8750EC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на секция">
    <p:spTree>
      <p:nvGrpSpPr>
        <p:cNvPr id="1" name=""/>
        <p:cNvGrpSpPr/>
        <p:nvPr/>
      </p:nvGrpSpPr>
      <p:grpSpPr>
        <a:xfrm>
          <a:off x="0" y="0"/>
          <a:ext cx="0" cy="0"/>
          <a:chOff x="0" y="0"/>
          <a:chExt cx="0" cy="0"/>
        </a:xfrm>
      </p:grpSpPr>
      <p:sp>
        <p:nvSpPr>
          <p:cNvPr id="2" name="Заглавие 1"/>
          <p:cNvSpPr>
            <a:spLocks noGrp="1"/>
          </p:cNvSpPr>
          <p:nvPr>
            <p:ph type="title"/>
          </p:nvPr>
        </p:nvSpPr>
        <p:spPr>
          <a:xfrm>
            <a:off x="722313" y="4406900"/>
            <a:ext cx="7772400" cy="1362075"/>
          </a:xfrm>
        </p:spPr>
        <p:txBody>
          <a:bodyPr anchor="t"/>
          <a:lstStyle>
            <a:lvl1pPr algn="l">
              <a:defRPr sz="4000" b="1" cap="all"/>
            </a:lvl1pPr>
          </a:lstStyle>
          <a:p>
            <a:r>
              <a:rPr lang="bg-BG" smtClean="0"/>
              <a:t>Щракнете, за да редактирате стила на заглавието в образеца</a:t>
            </a:r>
            <a:endParaRPr lang="en-US"/>
          </a:p>
        </p:txBody>
      </p:sp>
      <p:sp>
        <p:nvSpPr>
          <p:cNvPr id="3" name="Текстов контейне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bg-BG" smtClean="0"/>
              <a:t>Щракн., за да ред. стил на загл. в обр.</a:t>
            </a:r>
          </a:p>
        </p:txBody>
      </p:sp>
      <p:sp>
        <p:nvSpPr>
          <p:cNvPr id="4" name="Контейнер за дата 3"/>
          <p:cNvSpPr>
            <a:spLocks noGrp="1"/>
          </p:cNvSpPr>
          <p:nvPr>
            <p:ph type="dt" sz="half" idx="10"/>
          </p:nvPr>
        </p:nvSpPr>
        <p:spPr/>
        <p:txBody>
          <a:bodyPr/>
          <a:lstStyle/>
          <a:p>
            <a:fld id="{43A18EC5-577F-4E99-9F86-17FA86493D73}" type="datetimeFigureOut">
              <a:rPr lang="en-US" smtClean="0"/>
              <a:pPr/>
              <a:t>12/10/2018</a:t>
            </a:fld>
            <a:endParaRPr lang="en-US"/>
          </a:p>
        </p:txBody>
      </p:sp>
      <p:sp>
        <p:nvSpPr>
          <p:cNvPr id="5" name="Контейнер за долния колонтитул 4"/>
          <p:cNvSpPr>
            <a:spLocks noGrp="1"/>
          </p:cNvSpPr>
          <p:nvPr>
            <p:ph type="ftr" sz="quarter" idx="11"/>
          </p:nvPr>
        </p:nvSpPr>
        <p:spPr/>
        <p:txBody>
          <a:bodyPr/>
          <a:lstStyle/>
          <a:p>
            <a:endParaRPr lang="en-US"/>
          </a:p>
        </p:txBody>
      </p:sp>
      <p:sp>
        <p:nvSpPr>
          <p:cNvPr id="6" name="Контейнер за номер на слайда 5"/>
          <p:cNvSpPr>
            <a:spLocks noGrp="1"/>
          </p:cNvSpPr>
          <p:nvPr>
            <p:ph type="sldNum" sz="quarter" idx="12"/>
          </p:nvPr>
        </p:nvSpPr>
        <p:spPr/>
        <p:txBody>
          <a:bodyPr/>
          <a:lstStyle/>
          <a:p>
            <a:fld id="{8E79A868-A8E2-4B13-AF18-A0FB8750EC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Щракнете, за да редактирате стила на заглавието в образеца</a:t>
            </a:r>
            <a:endParaRPr lang="en-US"/>
          </a:p>
        </p:txBody>
      </p:sp>
      <p:sp>
        <p:nvSpPr>
          <p:cNvPr id="3" name="Контейнер за съдържани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4" name="Контейнер за съдържани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5" name="Контейнер за дата 4"/>
          <p:cNvSpPr>
            <a:spLocks noGrp="1"/>
          </p:cNvSpPr>
          <p:nvPr>
            <p:ph type="dt" sz="half" idx="10"/>
          </p:nvPr>
        </p:nvSpPr>
        <p:spPr/>
        <p:txBody>
          <a:bodyPr/>
          <a:lstStyle/>
          <a:p>
            <a:fld id="{43A18EC5-577F-4E99-9F86-17FA86493D73}" type="datetimeFigureOut">
              <a:rPr lang="en-US" smtClean="0"/>
              <a:pPr/>
              <a:t>12/10/2018</a:t>
            </a:fld>
            <a:endParaRPr lang="en-US"/>
          </a:p>
        </p:txBody>
      </p:sp>
      <p:sp>
        <p:nvSpPr>
          <p:cNvPr id="6" name="Контейнер за долния колонтитул 5"/>
          <p:cNvSpPr>
            <a:spLocks noGrp="1"/>
          </p:cNvSpPr>
          <p:nvPr>
            <p:ph type="ftr" sz="quarter" idx="11"/>
          </p:nvPr>
        </p:nvSpPr>
        <p:spPr/>
        <p:txBody>
          <a:bodyPr/>
          <a:lstStyle/>
          <a:p>
            <a:endParaRPr lang="en-US"/>
          </a:p>
        </p:txBody>
      </p:sp>
      <p:sp>
        <p:nvSpPr>
          <p:cNvPr id="7" name="Контейнер за номер на слайда 6"/>
          <p:cNvSpPr>
            <a:spLocks noGrp="1"/>
          </p:cNvSpPr>
          <p:nvPr>
            <p:ph type="sldNum" sz="quarter" idx="12"/>
          </p:nvPr>
        </p:nvSpPr>
        <p:spPr/>
        <p:txBody>
          <a:bodyPr/>
          <a:lstStyle/>
          <a:p>
            <a:fld id="{8E79A868-A8E2-4B13-AF18-A0FB8750EC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lvl1pPr>
              <a:defRPr/>
            </a:lvl1pPr>
          </a:lstStyle>
          <a:p>
            <a:r>
              <a:rPr lang="bg-BG" smtClean="0"/>
              <a:t>Щракнете, за да редактирате стила на заглавието в образеца</a:t>
            </a:r>
            <a:endParaRPr lang="en-US"/>
          </a:p>
        </p:txBody>
      </p:sp>
      <p:sp>
        <p:nvSpPr>
          <p:cNvPr id="3" name="Текстов контейне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 за да ред. стил на загл. в обр.</a:t>
            </a:r>
          </a:p>
        </p:txBody>
      </p:sp>
      <p:sp>
        <p:nvSpPr>
          <p:cNvPr id="4" name="Контейнер за съдържани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5" name="Текстов контейне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 за да ред. стил на загл. в обр.</a:t>
            </a:r>
          </a:p>
        </p:txBody>
      </p:sp>
      <p:sp>
        <p:nvSpPr>
          <p:cNvPr id="6" name="Контейнер за съдържани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7" name="Контейнер за дата 6"/>
          <p:cNvSpPr>
            <a:spLocks noGrp="1"/>
          </p:cNvSpPr>
          <p:nvPr>
            <p:ph type="dt" sz="half" idx="10"/>
          </p:nvPr>
        </p:nvSpPr>
        <p:spPr/>
        <p:txBody>
          <a:bodyPr/>
          <a:lstStyle/>
          <a:p>
            <a:fld id="{43A18EC5-577F-4E99-9F86-17FA86493D73}" type="datetimeFigureOut">
              <a:rPr lang="en-US" smtClean="0"/>
              <a:pPr/>
              <a:t>12/10/2018</a:t>
            </a:fld>
            <a:endParaRPr lang="en-US"/>
          </a:p>
        </p:txBody>
      </p:sp>
      <p:sp>
        <p:nvSpPr>
          <p:cNvPr id="8" name="Контейнер за долния колонтитул 7"/>
          <p:cNvSpPr>
            <a:spLocks noGrp="1"/>
          </p:cNvSpPr>
          <p:nvPr>
            <p:ph type="ftr" sz="quarter" idx="11"/>
          </p:nvPr>
        </p:nvSpPr>
        <p:spPr/>
        <p:txBody>
          <a:bodyPr/>
          <a:lstStyle/>
          <a:p>
            <a:endParaRPr lang="en-US"/>
          </a:p>
        </p:txBody>
      </p:sp>
      <p:sp>
        <p:nvSpPr>
          <p:cNvPr id="9" name="Контейнер за номер на слайда 8"/>
          <p:cNvSpPr>
            <a:spLocks noGrp="1"/>
          </p:cNvSpPr>
          <p:nvPr>
            <p:ph type="sldNum" sz="quarter" idx="12"/>
          </p:nvPr>
        </p:nvSpPr>
        <p:spPr/>
        <p:txBody>
          <a:bodyPr/>
          <a:lstStyle/>
          <a:p>
            <a:fld id="{8E79A868-A8E2-4B13-AF18-A0FB8750EC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Щракнете, за да редактирате стила на заглавието в образеца</a:t>
            </a:r>
            <a:endParaRPr lang="en-US"/>
          </a:p>
        </p:txBody>
      </p:sp>
      <p:sp>
        <p:nvSpPr>
          <p:cNvPr id="3" name="Контейнер за дата 2"/>
          <p:cNvSpPr>
            <a:spLocks noGrp="1"/>
          </p:cNvSpPr>
          <p:nvPr>
            <p:ph type="dt" sz="half" idx="10"/>
          </p:nvPr>
        </p:nvSpPr>
        <p:spPr/>
        <p:txBody>
          <a:bodyPr/>
          <a:lstStyle/>
          <a:p>
            <a:fld id="{43A18EC5-577F-4E99-9F86-17FA86493D73}" type="datetimeFigureOut">
              <a:rPr lang="en-US" smtClean="0"/>
              <a:pPr/>
              <a:t>12/10/2018</a:t>
            </a:fld>
            <a:endParaRPr lang="en-US"/>
          </a:p>
        </p:txBody>
      </p:sp>
      <p:sp>
        <p:nvSpPr>
          <p:cNvPr id="4" name="Контейнер за долния колонтитул 3"/>
          <p:cNvSpPr>
            <a:spLocks noGrp="1"/>
          </p:cNvSpPr>
          <p:nvPr>
            <p:ph type="ftr" sz="quarter" idx="11"/>
          </p:nvPr>
        </p:nvSpPr>
        <p:spPr/>
        <p:txBody>
          <a:bodyPr/>
          <a:lstStyle/>
          <a:p>
            <a:endParaRPr lang="en-US"/>
          </a:p>
        </p:txBody>
      </p:sp>
      <p:sp>
        <p:nvSpPr>
          <p:cNvPr id="5" name="Контейнер за номер на слайда 4"/>
          <p:cNvSpPr>
            <a:spLocks noGrp="1"/>
          </p:cNvSpPr>
          <p:nvPr>
            <p:ph type="sldNum" sz="quarter" idx="12"/>
          </p:nvPr>
        </p:nvSpPr>
        <p:spPr/>
        <p:txBody>
          <a:bodyPr/>
          <a:lstStyle/>
          <a:p>
            <a:fld id="{8E79A868-A8E2-4B13-AF18-A0FB8750EC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p:cNvSpPr>
            <a:spLocks noGrp="1"/>
          </p:cNvSpPr>
          <p:nvPr>
            <p:ph type="dt" sz="half" idx="10"/>
          </p:nvPr>
        </p:nvSpPr>
        <p:spPr/>
        <p:txBody>
          <a:bodyPr/>
          <a:lstStyle/>
          <a:p>
            <a:fld id="{43A18EC5-577F-4E99-9F86-17FA86493D73}" type="datetimeFigureOut">
              <a:rPr lang="en-US" smtClean="0"/>
              <a:pPr/>
              <a:t>12/10/2018</a:t>
            </a:fld>
            <a:endParaRPr lang="en-US"/>
          </a:p>
        </p:txBody>
      </p:sp>
      <p:sp>
        <p:nvSpPr>
          <p:cNvPr id="3" name="Контейнер за долния колонтитул 2"/>
          <p:cNvSpPr>
            <a:spLocks noGrp="1"/>
          </p:cNvSpPr>
          <p:nvPr>
            <p:ph type="ftr" sz="quarter" idx="11"/>
          </p:nvPr>
        </p:nvSpPr>
        <p:spPr/>
        <p:txBody>
          <a:bodyPr/>
          <a:lstStyle/>
          <a:p>
            <a:endParaRPr lang="en-US"/>
          </a:p>
        </p:txBody>
      </p:sp>
      <p:sp>
        <p:nvSpPr>
          <p:cNvPr id="4" name="Контейнер за номер на слайда 3"/>
          <p:cNvSpPr>
            <a:spLocks noGrp="1"/>
          </p:cNvSpPr>
          <p:nvPr>
            <p:ph type="sldNum" sz="quarter" idx="12"/>
          </p:nvPr>
        </p:nvSpPr>
        <p:spPr/>
        <p:txBody>
          <a:bodyPr/>
          <a:lstStyle/>
          <a:p>
            <a:fld id="{8E79A868-A8E2-4B13-AF18-A0FB8750EC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457200" y="273050"/>
            <a:ext cx="3008313" cy="1162050"/>
          </a:xfrm>
        </p:spPr>
        <p:txBody>
          <a:bodyPr anchor="b"/>
          <a:lstStyle>
            <a:lvl1pPr algn="l">
              <a:defRPr sz="2000" b="1"/>
            </a:lvl1pPr>
          </a:lstStyle>
          <a:p>
            <a:r>
              <a:rPr lang="bg-BG" smtClean="0"/>
              <a:t>Щракнете, за да редактирате стила на заглавието в образеца</a:t>
            </a:r>
            <a:endParaRPr lang="en-US"/>
          </a:p>
        </p:txBody>
      </p:sp>
      <p:sp>
        <p:nvSpPr>
          <p:cNvPr id="3" name="Контейнер за съдържани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4" name="Текстов контейне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smtClean="0"/>
              <a:t>Щракн., за да ред. стил на загл. в обр.</a:t>
            </a:r>
          </a:p>
        </p:txBody>
      </p:sp>
      <p:sp>
        <p:nvSpPr>
          <p:cNvPr id="5" name="Контейнер за дата 4"/>
          <p:cNvSpPr>
            <a:spLocks noGrp="1"/>
          </p:cNvSpPr>
          <p:nvPr>
            <p:ph type="dt" sz="half" idx="10"/>
          </p:nvPr>
        </p:nvSpPr>
        <p:spPr/>
        <p:txBody>
          <a:bodyPr/>
          <a:lstStyle/>
          <a:p>
            <a:fld id="{43A18EC5-577F-4E99-9F86-17FA86493D73}" type="datetimeFigureOut">
              <a:rPr lang="en-US" smtClean="0"/>
              <a:pPr/>
              <a:t>12/10/2018</a:t>
            </a:fld>
            <a:endParaRPr lang="en-US"/>
          </a:p>
        </p:txBody>
      </p:sp>
      <p:sp>
        <p:nvSpPr>
          <p:cNvPr id="6" name="Контейнер за долния колонтитул 5"/>
          <p:cNvSpPr>
            <a:spLocks noGrp="1"/>
          </p:cNvSpPr>
          <p:nvPr>
            <p:ph type="ftr" sz="quarter" idx="11"/>
          </p:nvPr>
        </p:nvSpPr>
        <p:spPr/>
        <p:txBody>
          <a:bodyPr/>
          <a:lstStyle/>
          <a:p>
            <a:endParaRPr lang="en-US"/>
          </a:p>
        </p:txBody>
      </p:sp>
      <p:sp>
        <p:nvSpPr>
          <p:cNvPr id="7" name="Контейнер за номер на слайда 6"/>
          <p:cNvSpPr>
            <a:spLocks noGrp="1"/>
          </p:cNvSpPr>
          <p:nvPr>
            <p:ph type="sldNum" sz="quarter" idx="12"/>
          </p:nvPr>
        </p:nvSpPr>
        <p:spPr/>
        <p:txBody>
          <a:bodyPr/>
          <a:lstStyle/>
          <a:p>
            <a:fld id="{8E79A868-A8E2-4B13-AF18-A0FB8750EC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792288" y="4800600"/>
            <a:ext cx="5486400" cy="566738"/>
          </a:xfrm>
        </p:spPr>
        <p:txBody>
          <a:bodyPr anchor="b"/>
          <a:lstStyle>
            <a:lvl1pPr algn="l">
              <a:defRPr sz="2000" b="1"/>
            </a:lvl1pPr>
          </a:lstStyle>
          <a:p>
            <a:r>
              <a:rPr lang="bg-BG" smtClean="0"/>
              <a:t>Щракнете, за да редактирате стила на заглавието в образеца</a:t>
            </a:r>
            <a:endParaRPr lang="en-US"/>
          </a:p>
        </p:txBody>
      </p:sp>
      <p:sp>
        <p:nvSpPr>
          <p:cNvPr id="3" name="Контейнер за картина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ов контейне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smtClean="0"/>
              <a:t>Щракн., за да ред. стил на загл. в обр.</a:t>
            </a:r>
          </a:p>
        </p:txBody>
      </p:sp>
      <p:sp>
        <p:nvSpPr>
          <p:cNvPr id="5" name="Контейнер за дата 4"/>
          <p:cNvSpPr>
            <a:spLocks noGrp="1"/>
          </p:cNvSpPr>
          <p:nvPr>
            <p:ph type="dt" sz="half" idx="10"/>
          </p:nvPr>
        </p:nvSpPr>
        <p:spPr/>
        <p:txBody>
          <a:bodyPr/>
          <a:lstStyle/>
          <a:p>
            <a:fld id="{43A18EC5-577F-4E99-9F86-17FA86493D73}" type="datetimeFigureOut">
              <a:rPr lang="en-US" smtClean="0"/>
              <a:pPr/>
              <a:t>12/10/2018</a:t>
            </a:fld>
            <a:endParaRPr lang="en-US"/>
          </a:p>
        </p:txBody>
      </p:sp>
      <p:sp>
        <p:nvSpPr>
          <p:cNvPr id="6" name="Контейнер за долния колонтитул 5"/>
          <p:cNvSpPr>
            <a:spLocks noGrp="1"/>
          </p:cNvSpPr>
          <p:nvPr>
            <p:ph type="ftr" sz="quarter" idx="11"/>
          </p:nvPr>
        </p:nvSpPr>
        <p:spPr/>
        <p:txBody>
          <a:bodyPr/>
          <a:lstStyle/>
          <a:p>
            <a:endParaRPr lang="en-US"/>
          </a:p>
        </p:txBody>
      </p:sp>
      <p:sp>
        <p:nvSpPr>
          <p:cNvPr id="7" name="Контейнер за номер на слайда 6"/>
          <p:cNvSpPr>
            <a:spLocks noGrp="1"/>
          </p:cNvSpPr>
          <p:nvPr>
            <p:ph type="sldNum" sz="quarter" idx="12"/>
          </p:nvPr>
        </p:nvSpPr>
        <p:spPr/>
        <p:txBody>
          <a:bodyPr/>
          <a:lstStyle/>
          <a:p>
            <a:fld id="{8E79A868-A8E2-4B13-AF18-A0FB8750EC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bg-BG" smtClean="0"/>
              <a:t>Щракнете, за да редактирате стила на заглавието в образеца</a:t>
            </a:r>
            <a:endParaRPr lang="en-US"/>
          </a:p>
        </p:txBody>
      </p:sp>
      <p:sp>
        <p:nvSpPr>
          <p:cNvPr id="3" name="Текстов контейне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4" name="Контейнер за 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18EC5-577F-4E99-9F86-17FA86493D73}" type="datetimeFigureOut">
              <a:rPr lang="en-US" smtClean="0"/>
              <a:pPr/>
              <a:t>12/10/2018</a:t>
            </a:fld>
            <a:endParaRPr lang="en-US"/>
          </a:p>
        </p:txBody>
      </p:sp>
      <p:sp>
        <p:nvSpPr>
          <p:cNvPr id="5" name="Контейнер за долния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Контейнер за номер на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9A868-A8E2-4B13-AF18-A0FB8750EC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609600" y="990600"/>
            <a:ext cx="7772400" cy="1470025"/>
          </a:xfrm>
        </p:spPr>
        <p:txBody>
          <a:bodyPr>
            <a:normAutofit fontScale="90000"/>
          </a:bodyPr>
          <a:lstStyle/>
          <a:p>
            <a:r>
              <a:rPr lang="en-US" dirty="0" smtClean="0"/>
              <a:t>Homework </a:t>
            </a:r>
            <a:r>
              <a:rPr lang="bg-BG" dirty="0" smtClean="0"/>
              <a:t>№ 1</a:t>
            </a:r>
            <a:br>
              <a:rPr lang="bg-BG" dirty="0" smtClean="0"/>
            </a:br>
            <a:r>
              <a:rPr lang="en-US" dirty="0" smtClean="0"/>
              <a:t>Exercise </a:t>
            </a:r>
            <a:r>
              <a:rPr lang="bg-BG" dirty="0" smtClean="0"/>
              <a:t>№ 1</a:t>
            </a:r>
            <a:br>
              <a:rPr lang="bg-BG" dirty="0" smtClean="0"/>
            </a:br>
            <a:r>
              <a:rPr lang="en-US" dirty="0" smtClean="0"/>
              <a:t>Software documentation</a:t>
            </a:r>
            <a:endParaRPr lang="en-US" dirty="0"/>
          </a:p>
        </p:txBody>
      </p:sp>
      <p:sp>
        <p:nvSpPr>
          <p:cNvPr id="3" name="Подзаглавие 2"/>
          <p:cNvSpPr>
            <a:spLocks noGrp="1"/>
          </p:cNvSpPr>
          <p:nvPr>
            <p:ph type="subTitle" idx="1"/>
          </p:nvPr>
        </p:nvSpPr>
        <p:spPr>
          <a:xfrm>
            <a:off x="2743200" y="4572000"/>
            <a:ext cx="6400800" cy="1752600"/>
          </a:xfrm>
        </p:spPr>
        <p:txBody>
          <a:bodyPr/>
          <a:lstStyle/>
          <a:p>
            <a:r>
              <a:rPr lang="en-US" dirty="0" smtClean="0"/>
              <a:t>By </a:t>
            </a:r>
            <a:r>
              <a:rPr lang="en-US" dirty="0" err="1" smtClean="0"/>
              <a:t>Dimitrina</a:t>
            </a:r>
            <a:r>
              <a:rPr lang="en-US" dirty="0" smtClean="0"/>
              <a:t> </a:t>
            </a:r>
            <a:r>
              <a:rPr lang="en-US" dirty="0" err="1" smtClean="0"/>
              <a:t>Damyanova</a:t>
            </a:r>
            <a:r>
              <a:rPr lang="en-US" dirty="0" smtClean="0"/>
              <a:t>, Computer science,3</a:t>
            </a:r>
            <a:r>
              <a:rPr lang="en-US" baseline="30000" dirty="0" smtClean="0"/>
              <a:t>rd</a:t>
            </a:r>
            <a:r>
              <a:rPr lang="en-US" dirty="0" smtClean="0"/>
              <a:t> course, 81399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b="1" dirty="0"/>
              <a:t>Architecture</a:t>
            </a:r>
          </a:p>
        </p:txBody>
      </p:sp>
      <p:sp>
        <p:nvSpPr>
          <p:cNvPr id="3" name="Контейнер за съдържание 2"/>
          <p:cNvSpPr>
            <a:spLocks noGrp="1"/>
          </p:cNvSpPr>
          <p:nvPr>
            <p:ph idx="1"/>
          </p:nvPr>
        </p:nvSpPr>
        <p:spPr/>
        <p:txBody>
          <a:bodyPr>
            <a:normAutofit fontScale="92500" lnSpcReduction="10000"/>
          </a:bodyPr>
          <a:lstStyle/>
          <a:p>
            <a:r>
              <a:rPr lang="en-US" dirty="0"/>
              <a:t>The Eclipse Dirigible architecture follows the well proved principles of simplicity and scalability in the classical service-oriented architecture.</a:t>
            </a:r>
          </a:p>
          <a:p>
            <a:r>
              <a:rPr lang="en-US" dirty="0"/>
              <a:t>The components are separated between the design time (definition work, modeling, scripting) and the runtime (execution of services, content provisioning and monitoring). The transition between design time and runtime is achieved with a repository component. The only linking part is the content itself.</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0" y="0"/>
            <a:ext cx="6400800" cy="579438"/>
          </a:xfrm>
        </p:spPr>
        <p:txBody>
          <a:bodyPr>
            <a:noAutofit/>
          </a:bodyPr>
          <a:lstStyle/>
          <a:p>
            <a:pPr algn="l"/>
            <a:r>
              <a:rPr lang="en-US" sz="2000" dirty="0"/>
              <a:t>Eclipse </a:t>
            </a:r>
            <a:r>
              <a:rPr lang="en-US" sz="2000" dirty="0" smtClean="0"/>
              <a:t>Dirigible Platform</a:t>
            </a:r>
            <a:endParaRPr lang="en-US" sz="2000" dirty="0"/>
          </a:p>
        </p:txBody>
      </p:sp>
      <p:sp>
        <p:nvSpPr>
          <p:cNvPr id="6" name="Петоъгълник 5"/>
          <p:cNvSpPr/>
          <p:nvPr/>
        </p:nvSpPr>
        <p:spPr>
          <a:xfrm>
            <a:off x="4953000" y="1066800"/>
            <a:ext cx="4191000" cy="10668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Design time</a:t>
            </a:r>
            <a:endParaRPr lang="en-US" dirty="0"/>
          </a:p>
        </p:txBody>
      </p:sp>
      <p:sp>
        <p:nvSpPr>
          <p:cNvPr id="8" name="Петоъгълник 7"/>
          <p:cNvSpPr/>
          <p:nvPr/>
        </p:nvSpPr>
        <p:spPr>
          <a:xfrm flipH="1">
            <a:off x="0" y="1066800"/>
            <a:ext cx="4343400" cy="10668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t>Runtime</a:t>
            </a:r>
            <a:endParaRPr lang="en-US" dirty="0"/>
          </a:p>
        </p:txBody>
      </p:sp>
      <p:cxnSp>
        <p:nvCxnSpPr>
          <p:cNvPr id="13" name="Право съединение 12"/>
          <p:cNvCxnSpPr/>
          <p:nvPr/>
        </p:nvCxnSpPr>
        <p:spPr>
          <a:xfrm rot="5400000">
            <a:off x="3086100" y="3924300"/>
            <a:ext cx="3124200" cy="0"/>
          </a:xfrm>
          <a:prstGeom prst="line">
            <a:avLst/>
          </a:prstGeom>
          <a:ln w="28575">
            <a:solidFill>
              <a:schemeClr val="tx2">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8" name="Правоъгълник 17"/>
          <p:cNvSpPr/>
          <p:nvPr/>
        </p:nvSpPr>
        <p:spPr>
          <a:xfrm>
            <a:off x="304800" y="5562600"/>
            <a:ext cx="8458200"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ysClr val="windowText" lastClr="000000"/>
                </a:solidFill>
              </a:rPr>
              <a:t>APPLICATION SERVER</a:t>
            </a:r>
            <a:endParaRPr lang="en-US" dirty="0">
              <a:solidFill>
                <a:sysClr val="windowText" lastClr="000000"/>
              </a:solidFill>
            </a:endParaRPr>
          </a:p>
        </p:txBody>
      </p:sp>
      <p:sp>
        <p:nvSpPr>
          <p:cNvPr id="19" name="Стрелка надясно 18"/>
          <p:cNvSpPr/>
          <p:nvPr/>
        </p:nvSpPr>
        <p:spPr>
          <a:xfrm>
            <a:off x="685800" y="2438400"/>
            <a:ext cx="1676400" cy="990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Application</a:t>
            </a:r>
            <a:endParaRPr lang="en-US" dirty="0"/>
          </a:p>
        </p:txBody>
      </p:sp>
      <p:sp>
        <p:nvSpPr>
          <p:cNvPr id="20" name="Стрелка надясно 19"/>
          <p:cNvSpPr/>
          <p:nvPr/>
        </p:nvSpPr>
        <p:spPr>
          <a:xfrm flipH="1">
            <a:off x="2438400" y="2438400"/>
            <a:ext cx="1676400" cy="990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Application</a:t>
            </a:r>
            <a:endParaRPr lang="en-US" dirty="0"/>
          </a:p>
        </p:txBody>
      </p:sp>
      <p:sp>
        <p:nvSpPr>
          <p:cNvPr id="21" name="Закръглено правоъгълно изнесено означение 20"/>
          <p:cNvSpPr/>
          <p:nvPr/>
        </p:nvSpPr>
        <p:spPr>
          <a:xfrm>
            <a:off x="2438400" y="3810000"/>
            <a:ext cx="2133600" cy="1143000"/>
          </a:xfrm>
          <a:prstGeom prst="wedgeRoundRect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smtClean="0">
                <a:solidFill>
                  <a:schemeClr val="accent4">
                    <a:lumMod val="75000"/>
                  </a:schemeClr>
                </a:solidFill>
              </a:rPr>
              <a:t>Repository</a:t>
            </a:r>
            <a:endParaRPr lang="en-US" b="1" dirty="0">
              <a:solidFill>
                <a:schemeClr val="accent4">
                  <a:lumMod val="75000"/>
                </a:schemeClr>
              </a:solidFill>
            </a:endParaRPr>
          </a:p>
        </p:txBody>
      </p:sp>
      <p:sp>
        <p:nvSpPr>
          <p:cNvPr id="22" name="Закръглено правоъгълно изнесено означение 21"/>
          <p:cNvSpPr/>
          <p:nvPr/>
        </p:nvSpPr>
        <p:spPr>
          <a:xfrm flipH="1">
            <a:off x="228600" y="3810000"/>
            <a:ext cx="2133600" cy="1143000"/>
          </a:xfrm>
          <a:prstGeom prst="wedgeRoundRect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smtClean="0">
                <a:solidFill>
                  <a:schemeClr val="accent4">
                    <a:lumMod val="75000"/>
                  </a:schemeClr>
                </a:solidFill>
              </a:rPr>
              <a:t>Engine(s)</a:t>
            </a:r>
            <a:endParaRPr lang="en-US" b="1" dirty="0">
              <a:solidFill>
                <a:schemeClr val="accent4">
                  <a:lumMod val="75000"/>
                </a:schemeClr>
              </a:solidFill>
            </a:endParaRPr>
          </a:p>
        </p:txBody>
      </p:sp>
      <p:sp>
        <p:nvSpPr>
          <p:cNvPr id="25" name="Трапец 24"/>
          <p:cNvSpPr/>
          <p:nvPr/>
        </p:nvSpPr>
        <p:spPr>
          <a:xfrm>
            <a:off x="5410200" y="2438400"/>
            <a:ext cx="2286000" cy="609600"/>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Workspace</a:t>
            </a:r>
            <a:endParaRPr lang="en-US" dirty="0"/>
          </a:p>
        </p:txBody>
      </p:sp>
      <p:sp>
        <p:nvSpPr>
          <p:cNvPr id="26" name="Трапец 25"/>
          <p:cNvSpPr/>
          <p:nvPr/>
        </p:nvSpPr>
        <p:spPr>
          <a:xfrm>
            <a:off x="4953000" y="3124200"/>
            <a:ext cx="1295400" cy="457200"/>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Terminal</a:t>
            </a:r>
            <a:endParaRPr lang="en-US" dirty="0"/>
          </a:p>
        </p:txBody>
      </p:sp>
      <p:sp>
        <p:nvSpPr>
          <p:cNvPr id="27" name="Трапец 26"/>
          <p:cNvSpPr/>
          <p:nvPr/>
        </p:nvSpPr>
        <p:spPr>
          <a:xfrm flipV="1">
            <a:off x="6248400" y="3124200"/>
            <a:ext cx="990600" cy="457200"/>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8" name="Трапец 27"/>
          <p:cNvSpPr/>
          <p:nvPr/>
        </p:nvSpPr>
        <p:spPr>
          <a:xfrm>
            <a:off x="7239000" y="3124200"/>
            <a:ext cx="1295400" cy="457200"/>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Database</a:t>
            </a:r>
            <a:endParaRPr lang="en-US" dirty="0"/>
          </a:p>
        </p:txBody>
      </p:sp>
      <p:sp>
        <p:nvSpPr>
          <p:cNvPr id="29" name="Текстово поле 28"/>
          <p:cNvSpPr txBox="1"/>
          <p:nvPr/>
        </p:nvSpPr>
        <p:spPr>
          <a:xfrm>
            <a:off x="6553200" y="3200400"/>
            <a:ext cx="457200" cy="369332"/>
          </a:xfrm>
          <a:prstGeom prst="rect">
            <a:avLst/>
          </a:prstGeom>
          <a:noFill/>
        </p:spPr>
        <p:txBody>
          <a:bodyPr wrap="square" rtlCol="0">
            <a:spAutoFit/>
          </a:bodyPr>
          <a:lstStyle/>
          <a:p>
            <a:r>
              <a:rPr lang="en-US" dirty="0" err="1" smtClean="0"/>
              <a:t>Git</a:t>
            </a:r>
            <a:endParaRPr lang="en-US" dirty="0"/>
          </a:p>
        </p:txBody>
      </p:sp>
      <p:sp>
        <p:nvSpPr>
          <p:cNvPr id="30" name="Закръглено правоъгълно изнесено означение 29"/>
          <p:cNvSpPr/>
          <p:nvPr/>
        </p:nvSpPr>
        <p:spPr>
          <a:xfrm>
            <a:off x="5638800" y="3810000"/>
            <a:ext cx="2514600" cy="1143000"/>
          </a:xfrm>
          <a:prstGeom prst="wedgeRoundRect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smtClean="0">
                <a:solidFill>
                  <a:schemeClr val="accent4">
                    <a:lumMod val="75000"/>
                  </a:schemeClr>
                </a:solidFill>
              </a:rPr>
              <a:t>Web IDE</a:t>
            </a:r>
            <a:endParaRPr lang="en-US" b="1" dirty="0">
              <a:solidFill>
                <a:schemeClr val="accent4">
                  <a:lumMod val="75000"/>
                </a:schemeClr>
              </a:solidFill>
            </a:endParaRPr>
          </a:p>
        </p:txBody>
      </p:sp>
    </p:spTree>
  </p:cSld>
  <p:clrMapOvr>
    <a:masterClrMapping/>
  </p:clrMapOvr>
</p:sld>
</file>

<file path=ppt/theme/theme1.xml><?xml version="1.0" encoding="utf-8"?>
<a:theme xmlns:a="http://schemas.openxmlformats.org/drawingml/2006/main" name="Office тема">
  <a:themeElements>
    <a:clrScheme name="О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О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О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91</Words>
  <Application>Microsoft Office PowerPoint</Application>
  <PresentationFormat>Презентация на цял екран (4:3)</PresentationFormat>
  <Paragraphs>18</Paragraphs>
  <Slides>3</Slides>
  <Notes>0</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3</vt:i4>
      </vt:variant>
    </vt:vector>
  </HeadingPairs>
  <TitlesOfParts>
    <vt:vector size="4" baseType="lpstr">
      <vt:lpstr>Office тема</vt:lpstr>
      <vt:lpstr>Homework № 1 Exercise № 1 Software documentation</vt:lpstr>
      <vt:lpstr>Architecture</vt:lpstr>
      <vt:lpstr>Eclipse Dirigible Platform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 1 Exercise № 1 Software documentation</dc:title>
  <dc:creator>Dell</dc:creator>
  <cp:lastModifiedBy>Dell</cp:lastModifiedBy>
  <cp:revision>6</cp:revision>
  <dcterms:created xsi:type="dcterms:W3CDTF">2018-11-24T16:22:12Z</dcterms:created>
  <dcterms:modified xsi:type="dcterms:W3CDTF">2018-12-10T14:14:08Z</dcterms:modified>
</cp:coreProperties>
</file>