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E3E6EB"/>
    <a:srgbClr val="DFE5E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5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EF264-E865-4391-9768-212083B5D254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672B-3323-4E3C-8F12-A9DF9F9F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672B-3323-4E3C-8F12-A9DF9F9F87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198C-DACB-4F79-88E3-9360770650EC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oundr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2504" y="162425"/>
            <a:ext cx="6540500" cy="9484845"/>
            <a:chOff x="162504" y="162425"/>
            <a:chExt cx="6540500" cy="9335016"/>
          </a:xfrm>
        </p:grpSpPr>
        <p:grpSp>
          <p:nvGrpSpPr>
            <p:cNvPr id="3" name="Group 2"/>
            <p:cNvGrpSpPr/>
            <p:nvPr/>
          </p:nvGrpSpPr>
          <p:grpSpPr>
            <a:xfrm>
              <a:off x="162504" y="162425"/>
              <a:ext cx="6540500" cy="9335016"/>
              <a:chOff x="162504" y="162425"/>
              <a:chExt cx="6540500" cy="93350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2504" y="162425"/>
                <a:ext cx="6540500" cy="1689100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38500" dist="508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985227" y="369240"/>
                <a:ext cx="4895054" cy="1417278"/>
                <a:chOff x="958950" y="331449"/>
                <a:chExt cx="4895054" cy="1417278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73273" y="331449"/>
                  <a:ext cx="4266408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solidFill>
                        <a:srgbClr val="002060"/>
                      </a:solidFill>
                      <a:latin typeface="Franklin Gothic Book" panose="020B0503020102020204" pitchFamily="34" charset="0"/>
                      <a:cs typeface="Calibri" panose="020F0502020204030204" pitchFamily="34" charset="0"/>
                    </a:rPr>
                    <a:t>Eclipse </a:t>
                  </a:r>
                  <a:r>
                    <a:rPr lang="en-US" sz="3000" b="1" dirty="0">
                      <a:solidFill>
                        <a:srgbClr val="002060"/>
                      </a:solidFill>
                      <a:latin typeface="Franklin Gothic Book" panose="020B0503020102020204" pitchFamily="34" charset="0"/>
                      <a:cs typeface="Calibri" panose="020F0502020204030204" pitchFamily="34" charset="0"/>
                    </a:rPr>
                    <a:t>Dirigible Setup </a:t>
                  </a:r>
                  <a:r>
                    <a:rPr lang="en-US" sz="3000" b="1" dirty="0" smtClean="0">
                      <a:solidFill>
                        <a:srgbClr val="002060"/>
                      </a:solidFill>
                      <a:latin typeface="Franklin Gothic Book" panose="020B0503020102020204" pitchFamily="34" charset="0"/>
                      <a:cs typeface="Calibri" panose="020F0502020204030204" pitchFamily="34" charset="0"/>
                    </a:rPr>
                    <a:t>on</a:t>
                  </a:r>
                  <a:endParaRPr lang="en-US" sz="3000" b="1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026" name="Picture 2" descr="Logo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8950" y="1079736"/>
                  <a:ext cx="4895054" cy="6689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1227706" y="2363285"/>
                <a:ext cx="5227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Install the Cloud Foundry Command Line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Interface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27706" y="3982991"/>
                <a:ext cx="5227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Login to the Cloud Foundry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Platform 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227706" y="5323913"/>
                <a:ext cx="52277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Deploy on the Cloud Platform supporting Cloud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Foundry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27706" y="6788896"/>
                <a:ext cx="5227699" cy="81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Open a web browser and go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to cloud foundry platform host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025" name="TextBox 1024"/>
              <p:cNvSpPr txBox="1"/>
              <p:nvPr/>
            </p:nvSpPr>
            <p:spPr>
              <a:xfrm>
                <a:off x="2231071" y="8111948"/>
                <a:ext cx="29673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Login with the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default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4620" y="8574111"/>
                <a:ext cx="21802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Username: dirigible </a:t>
                </a:r>
              </a:p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Franklin Gothic Book" panose="020B0503020102020204" pitchFamily="34" charset="0"/>
                  </a:rPr>
                  <a:t>Password: dirigible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endParaRPr>
              </a:p>
              <a:p>
                <a:endParaRPr lang="en-US" dirty="0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flipV="1">
              <a:off x="1227706" y="3509972"/>
              <a:ext cx="5227699" cy="38366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227706" y="4957978"/>
              <a:ext cx="5227699" cy="38366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227706" y="6413900"/>
              <a:ext cx="5227699" cy="38366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227706" y="7858028"/>
              <a:ext cx="5227699" cy="38366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48753" y="9619319"/>
            <a:ext cx="6540500" cy="97804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2504" y="2129515"/>
            <a:ext cx="905201" cy="1331962"/>
            <a:chOff x="7623128" y="2729810"/>
            <a:chExt cx="1173258" cy="1676083"/>
          </a:xfrm>
        </p:grpSpPr>
        <p:sp>
          <p:nvSpPr>
            <p:cNvPr id="32" name="Chevron 31"/>
            <p:cNvSpPr/>
            <p:nvPr/>
          </p:nvSpPr>
          <p:spPr>
            <a:xfrm rot="5400000">
              <a:off x="7371715" y="2981223"/>
              <a:ext cx="1676083" cy="1173258"/>
            </a:xfrm>
            <a:prstGeom prst="chevron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36" name="Rounded Rectangle 4"/>
            <p:cNvSpPr txBox="1"/>
            <p:nvPr/>
          </p:nvSpPr>
          <p:spPr>
            <a:xfrm>
              <a:off x="7768331" y="3165268"/>
              <a:ext cx="882854" cy="869169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solidFill>
                    <a:schemeClr val="accent1"/>
                  </a:solidFill>
                </a:rPr>
                <a:t>1</a:t>
              </a:r>
              <a:endParaRPr lang="en-US" sz="4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2504" y="3608749"/>
            <a:ext cx="905201" cy="1331962"/>
            <a:chOff x="7623128" y="2650511"/>
            <a:chExt cx="1173258" cy="1676083"/>
          </a:xfrm>
        </p:grpSpPr>
        <p:sp>
          <p:nvSpPr>
            <p:cNvPr id="42" name="Chevron 41"/>
            <p:cNvSpPr/>
            <p:nvPr/>
          </p:nvSpPr>
          <p:spPr>
            <a:xfrm rot="5400000">
              <a:off x="7371715" y="2901924"/>
              <a:ext cx="1676083" cy="1173258"/>
            </a:xfrm>
            <a:prstGeom prst="chevron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3" name="Rounded Rectangle 4"/>
            <p:cNvSpPr txBox="1"/>
            <p:nvPr/>
          </p:nvSpPr>
          <p:spPr>
            <a:xfrm>
              <a:off x="7768331" y="3165268"/>
              <a:ext cx="882854" cy="869169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>
                  <a:solidFill>
                    <a:schemeClr val="accent1"/>
                  </a:solidFill>
                </a:rPr>
                <a:t>2</a:t>
              </a:r>
              <a:endParaRPr lang="en-US" sz="4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2504" y="5074494"/>
            <a:ext cx="905201" cy="1331962"/>
            <a:chOff x="7623128" y="2650511"/>
            <a:chExt cx="1173258" cy="1676083"/>
          </a:xfrm>
        </p:grpSpPr>
        <p:sp>
          <p:nvSpPr>
            <p:cNvPr id="45" name="Chevron 44"/>
            <p:cNvSpPr/>
            <p:nvPr/>
          </p:nvSpPr>
          <p:spPr>
            <a:xfrm rot="5400000">
              <a:off x="7371715" y="2901924"/>
              <a:ext cx="1676083" cy="1173258"/>
            </a:xfrm>
            <a:prstGeom prst="chevron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6" name="Rounded Rectangle 4"/>
            <p:cNvSpPr txBox="1"/>
            <p:nvPr/>
          </p:nvSpPr>
          <p:spPr>
            <a:xfrm>
              <a:off x="7768331" y="3165268"/>
              <a:ext cx="882854" cy="869169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>
                  <a:solidFill>
                    <a:schemeClr val="accent1"/>
                  </a:solidFill>
                </a:rPr>
                <a:t>3</a:t>
              </a:r>
              <a:endParaRPr lang="en-US" sz="4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62504" y="6558004"/>
            <a:ext cx="905201" cy="1331962"/>
            <a:chOff x="7623128" y="2650511"/>
            <a:chExt cx="1173258" cy="1676083"/>
          </a:xfrm>
        </p:grpSpPr>
        <p:sp>
          <p:nvSpPr>
            <p:cNvPr id="48" name="Chevron 47"/>
            <p:cNvSpPr/>
            <p:nvPr/>
          </p:nvSpPr>
          <p:spPr>
            <a:xfrm rot="5400000">
              <a:off x="7371715" y="2901924"/>
              <a:ext cx="1676083" cy="1173258"/>
            </a:xfrm>
            <a:prstGeom prst="chevron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49" name="Rounded Rectangle 4"/>
            <p:cNvSpPr txBox="1"/>
            <p:nvPr/>
          </p:nvSpPr>
          <p:spPr>
            <a:xfrm>
              <a:off x="7768331" y="3165268"/>
              <a:ext cx="882854" cy="869169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>
                  <a:solidFill>
                    <a:schemeClr val="accent1"/>
                  </a:solidFill>
                </a:rPr>
                <a:t>4</a:t>
              </a:r>
              <a:endParaRPr lang="en-US" sz="4000" kern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2504" y="8020526"/>
            <a:ext cx="905201" cy="1331962"/>
            <a:chOff x="7623128" y="2650511"/>
            <a:chExt cx="1173258" cy="1676083"/>
          </a:xfrm>
        </p:grpSpPr>
        <p:sp>
          <p:nvSpPr>
            <p:cNvPr id="51" name="Chevron 50"/>
            <p:cNvSpPr/>
            <p:nvPr/>
          </p:nvSpPr>
          <p:spPr>
            <a:xfrm rot="5400000">
              <a:off x="7371715" y="2901924"/>
              <a:ext cx="1676083" cy="1173258"/>
            </a:xfrm>
            <a:prstGeom prst="chevron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sp>
        <p:sp>
          <p:nvSpPr>
            <p:cNvPr id="52" name="Rounded Rectangle 4"/>
            <p:cNvSpPr txBox="1"/>
            <p:nvPr/>
          </p:nvSpPr>
          <p:spPr>
            <a:xfrm>
              <a:off x="7768331" y="3165268"/>
              <a:ext cx="882854" cy="869169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>
                  <a:solidFill>
                    <a:schemeClr val="accent1"/>
                  </a:solidFill>
                </a:rPr>
                <a:t>5</a:t>
              </a:r>
              <a:endParaRPr lang="en-US" sz="4000" kern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2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52</Words>
  <Application>Microsoft Office PowerPoint</Application>
  <PresentationFormat>A4 Paper (210x297 mm)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135</cp:revision>
  <dcterms:created xsi:type="dcterms:W3CDTF">2018-11-05T19:38:06Z</dcterms:created>
  <dcterms:modified xsi:type="dcterms:W3CDTF">2018-12-12T10:23:24Z</dcterms:modified>
</cp:coreProperties>
</file>