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1CF"/>
    <a:srgbClr val="914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bg-BG"/>
  <c:style val="3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marker val="1"/>
        <c:axId val="121044992"/>
        <c:axId val="121046912"/>
      </c:lineChart>
      <c:catAx>
        <c:axId val="121044992"/>
        <c:scaling>
          <c:orientation val="minMax"/>
        </c:scaling>
        <c:delete val="1"/>
        <c:axPos val="b"/>
        <c:majorTickMark val="none"/>
        <c:tickLblPos val="none"/>
        <c:crossAx val="121046912"/>
        <c:crosses val="autoZero"/>
        <c:auto val="1"/>
        <c:lblAlgn val="ctr"/>
        <c:lblOffset val="100"/>
      </c:catAx>
      <c:valAx>
        <c:axId val="12104691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21044992"/>
        <c:crosses val="autoZero"/>
        <c:crossBetween val="between"/>
      </c:valAx>
      <c:spPr>
        <a:noFill/>
        <a:ln w="25400">
          <a:noFill/>
        </a:ln>
      </c:spPr>
    </c:plotArea>
    <c:plotVisOnly val="1"/>
  </c:chart>
  <c:txPr>
    <a:bodyPr/>
    <a:lstStyle/>
    <a:p>
      <a:pPr>
        <a:defRPr sz="1800"/>
      </a:pPr>
      <a:endParaRPr lang="bg-BG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bg-BG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bg-BG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DA94D-A3BA-4A60-9DD2-E9B3A88CEB23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bg-BG"/>
        </a:p>
      </dgm:t>
    </dgm:pt>
    <dgm:pt modelId="{273C5DCC-423F-4657-B07A-D708E3F43B7A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Browser</a:t>
          </a:r>
          <a:endParaRPr lang="bg-BG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gm:t>
    </dgm:pt>
    <dgm:pt modelId="{11618D64-2336-4FB5-B89E-E89F9067B62A}" type="parTrans" cxnId="{0A1589C3-8C63-4CF2-A101-CD4BB6A5802D}">
      <dgm:prSet/>
      <dgm:spPr/>
      <dgm:t>
        <a:bodyPr/>
        <a:lstStyle/>
        <a:p>
          <a:endParaRPr lang="bg-BG"/>
        </a:p>
      </dgm:t>
    </dgm:pt>
    <dgm:pt modelId="{17E711D0-5FC0-4695-AE87-76DD502CDEAE}" type="sibTrans" cxnId="{0A1589C3-8C63-4CF2-A101-CD4BB6A5802D}">
      <dgm:prSet/>
      <dgm:spPr/>
      <dgm:t>
        <a:bodyPr/>
        <a:lstStyle/>
        <a:p>
          <a:endParaRPr lang="bg-BG"/>
        </a:p>
      </dgm:t>
    </dgm:pt>
    <dgm:pt modelId="{CE968024-B64A-4DBE-9DCC-28AB5A5D8E1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Dirigible</a:t>
          </a:r>
          <a:endParaRPr lang="bg-BG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gm:t>
    </dgm:pt>
    <dgm:pt modelId="{6DE6EF00-3448-4A81-A1F3-B7580400ADE8}" type="parTrans" cxnId="{08064EA5-8B4D-434C-AA76-28CE76FE8DF5}">
      <dgm:prSet/>
      <dgm:spPr/>
      <dgm:t>
        <a:bodyPr/>
        <a:lstStyle/>
        <a:p>
          <a:endParaRPr lang="bg-BG"/>
        </a:p>
      </dgm:t>
    </dgm:pt>
    <dgm:pt modelId="{CE39BD3E-9506-41A6-B0F0-0C4FBA13A285}" type="sibTrans" cxnId="{08064EA5-8B4D-434C-AA76-28CE76FE8DF5}">
      <dgm:prSet/>
      <dgm:spPr/>
      <dgm:t>
        <a:bodyPr/>
        <a:lstStyle/>
        <a:p>
          <a:endParaRPr lang="bg-BG"/>
        </a:p>
      </dgm:t>
    </dgm:pt>
    <dgm:pt modelId="{CD208BC3-03E9-47A2-9452-057F96EC7FF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Platform</a:t>
          </a:r>
          <a:endParaRPr lang="bg-BG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gm:t>
    </dgm:pt>
    <dgm:pt modelId="{2086B739-CA24-4ECD-A49B-1C4D5897753E}" type="parTrans" cxnId="{E444C86C-1323-4345-80B7-6CAFD0232911}">
      <dgm:prSet/>
      <dgm:spPr/>
      <dgm:t>
        <a:bodyPr/>
        <a:lstStyle/>
        <a:p>
          <a:endParaRPr lang="bg-BG"/>
        </a:p>
      </dgm:t>
    </dgm:pt>
    <dgm:pt modelId="{CDD6A1C2-F48F-4A9F-8AE5-4AD11DC10685}" type="sibTrans" cxnId="{E444C86C-1323-4345-80B7-6CAFD0232911}">
      <dgm:prSet/>
      <dgm:spPr/>
      <dgm:t>
        <a:bodyPr/>
        <a:lstStyle/>
        <a:p>
          <a:endParaRPr lang="bg-BG"/>
        </a:p>
      </dgm:t>
    </dgm:pt>
    <dgm:pt modelId="{5AAC4778-6D6C-4E2F-9834-1C2AC018E36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Services</a:t>
          </a:r>
          <a:endParaRPr lang="bg-BG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gm:t>
    </dgm:pt>
    <dgm:pt modelId="{A0983353-47B7-4EFD-9664-48F0FD2A3A1D}" type="parTrans" cxnId="{261445CE-1BB5-4B06-88DA-637A2517B3E1}">
      <dgm:prSet/>
      <dgm:spPr/>
      <dgm:t>
        <a:bodyPr/>
        <a:lstStyle/>
        <a:p>
          <a:endParaRPr lang="bg-BG"/>
        </a:p>
      </dgm:t>
    </dgm:pt>
    <dgm:pt modelId="{453A76A5-0E7E-48E4-8E64-F6F6BA901130}" type="sibTrans" cxnId="{261445CE-1BB5-4B06-88DA-637A2517B3E1}">
      <dgm:prSet/>
      <dgm:spPr/>
      <dgm:t>
        <a:bodyPr/>
        <a:lstStyle/>
        <a:p>
          <a:endParaRPr lang="bg-BG"/>
        </a:p>
      </dgm:t>
    </dgm:pt>
    <dgm:pt modelId="{253F45A8-6E5C-4872-BFB6-C2FF740127BC}" type="pres">
      <dgm:prSet presAssocID="{DEADA94D-A3BA-4A60-9DD2-E9B3A88CEB23}" presName="linearFlow" presStyleCnt="0">
        <dgm:presLayoutVars>
          <dgm:dir/>
          <dgm:animLvl val="lvl"/>
          <dgm:resizeHandles val="exact"/>
        </dgm:presLayoutVars>
      </dgm:prSet>
      <dgm:spPr/>
    </dgm:pt>
    <dgm:pt modelId="{7454B802-A1CC-4C6F-9BDE-2443C855C111}" type="pres">
      <dgm:prSet presAssocID="{273C5DCC-423F-4657-B07A-D708E3F43B7A}" presName="composite" presStyleCnt="0"/>
      <dgm:spPr/>
    </dgm:pt>
    <dgm:pt modelId="{1CF5519F-272E-445D-8721-24A5A993FE59}" type="pres">
      <dgm:prSet presAssocID="{273C5DCC-423F-4657-B07A-D708E3F43B7A}" presName="parentText" presStyleLbl="alignNode1" presStyleIdx="0" presStyleCnt="4" custLinFactNeighborX="240" custLinFactNeighborY="8050">
        <dgm:presLayoutVars>
          <dgm:chMax val="1"/>
          <dgm:bulletEnabled val="1"/>
        </dgm:presLayoutVars>
      </dgm:prSet>
      <dgm:spPr/>
    </dgm:pt>
    <dgm:pt modelId="{52D690D4-4782-4CDB-98A1-EF08C2845B33}" type="pres">
      <dgm:prSet presAssocID="{273C5DCC-423F-4657-B07A-D708E3F43B7A}" presName="descendantText" presStyleLbl="alignAcc1" presStyleIdx="0" presStyleCnt="4" custAng="0" custLinFactNeighborX="-33" custLinFactNeighborY="1238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E1E3D4A-72E5-4D3D-85D2-04DFC064EE81}" type="pres">
      <dgm:prSet presAssocID="{17E711D0-5FC0-4695-AE87-76DD502CDEAE}" presName="sp" presStyleCnt="0"/>
      <dgm:spPr/>
    </dgm:pt>
    <dgm:pt modelId="{B8381013-042E-4320-8AFF-7055EBD0138A}" type="pres">
      <dgm:prSet presAssocID="{CE968024-B64A-4DBE-9DCC-28AB5A5D8E15}" presName="composite" presStyleCnt="0"/>
      <dgm:spPr/>
    </dgm:pt>
    <dgm:pt modelId="{A0F4825F-3202-48C9-9C4C-629560EC5EF0}" type="pres">
      <dgm:prSet presAssocID="{CE968024-B64A-4DBE-9DCC-28AB5A5D8E1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46BA827-94B4-4E49-B1A0-9CA9052E3E78}" type="pres">
      <dgm:prSet presAssocID="{CE968024-B64A-4DBE-9DCC-28AB5A5D8E15}" presName="descendantText" presStyleLbl="alignAcc1" presStyleIdx="1" presStyleCnt="4" custScaleX="100156" custScaleY="110024" custLinFactNeighborX="45" custLinFactNeighborY="-99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bg-BG"/>
        </a:p>
      </dgm:t>
    </dgm:pt>
    <dgm:pt modelId="{5B98E22B-F652-4E9F-A358-7EAFA0C32D8F}" type="pres">
      <dgm:prSet presAssocID="{CE39BD3E-9506-41A6-B0F0-0C4FBA13A285}" presName="sp" presStyleCnt="0"/>
      <dgm:spPr/>
    </dgm:pt>
    <dgm:pt modelId="{30889F3B-0AF2-4747-B570-DDF48FE27582}" type="pres">
      <dgm:prSet presAssocID="{CD208BC3-03E9-47A2-9452-057F96EC7FF6}" presName="composite" presStyleCnt="0"/>
      <dgm:spPr/>
    </dgm:pt>
    <dgm:pt modelId="{4CD92BDA-4F8A-49FE-B471-32B81842124B}" type="pres">
      <dgm:prSet presAssocID="{CD208BC3-03E9-47A2-9452-057F96EC7FF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6C4B61F-270B-45CD-95DE-BFECB7F46572}" type="pres">
      <dgm:prSet presAssocID="{CD208BC3-03E9-47A2-9452-057F96EC7FF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71680B8-6FFE-4BF4-A5A7-25934CC9925B}" type="pres">
      <dgm:prSet presAssocID="{CDD6A1C2-F48F-4A9F-8AE5-4AD11DC10685}" presName="sp" presStyleCnt="0"/>
      <dgm:spPr/>
    </dgm:pt>
    <dgm:pt modelId="{43B70EA9-9682-4A9B-A3F2-1998C83469A9}" type="pres">
      <dgm:prSet presAssocID="{5AAC4778-6D6C-4E2F-9834-1C2AC018E368}" presName="composite" presStyleCnt="0"/>
      <dgm:spPr/>
    </dgm:pt>
    <dgm:pt modelId="{8E5FB0E0-B2D8-401D-9402-71C2C1F7D39C}" type="pres">
      <dgm:prSet presAssocID="{5AAC4778-6D6C-4E2F-9834-1C2AC018E36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AE34EB1-2E3F-48A6-B13D-01A480601188}" type="pres">
      <dgm:prSet presAssocID="{5AAC4778-6D6C-4E2F-9834-1C2AC018E36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444C86C-1323-4345-80B7-6CAFD0232911}" srcId="{DEADA94D-A3BA-4A60-9DD2-E9B3A88CEB23}" destId="{CD208BC3-03E9-47A2-9452-057F96EC7FF6}" srcOrd="2" destOrd="0" parTransId="{2086B739-CA24-4ECD-A49B-1C4D5897753E}" sibTransId="{CDD6A1C2-F48F-4A9F-8AE5-4AD11DC10685}"/>
    <dgm:cxn modelId="{FD0BEFF2-DC79-4C0F-9DA1-258BF5D30EF6}" type="presOf" srcId="{CD208BC3-03E9-47A2-9452-057F96EC7FF6}" destId="{4CD92BDA-4F8A-49FE-B471-32B81842124B}" srcOrd="0" destOrd="0" presId="urn:microsoft.com/office/officeart/2005/8/layout/chevron2"/>
    <dgm:cxn modelId="{0A1589C3-8C63-4CF2-A101-CD4BB6A5802D}" srcId="{DEADA94D-A3BA-4A60-9DD2-E9B3A88CEB23}" destId="{273C5DCC-423F-4657-B07A-D708E3F43B7A}" srcOrd="0" destOrd="0" parTransId="{11618D64-2336-4FB5-B89E-E89F9067B62A}" sibTransId="{17E711D0-5FC0-4695-AE87-76DD502CDEAE}"/>
    <dgm:cxn modelId="{261445CE-1BB5-4B06-88DA-637A2517B3E1}" srcId="{DEADA94D-A3BA-4A60-9DD2-E9B3A88CEB23}" destId="{5AAC4778-6D6C-4E2F-9834-1C2AC018E368}" srcOrd="3" destOrd="0" parTransId="{A0983353-47B7-4EFD-9664-48F0FD2A3A1D}" sibTransId="{453A76A5-0E7E-48E4-8E64-F6F6BA901130}"/>
    <dgm:cxn modelId="{D7C30490-677C-49F4-9F04-B2D16CFB3793}" type="presOf" srcId="{5AAC4778-6D6C-4E2F-9834-1C2AC018E368}" destId="{8E5FB0E0-B2D8-401D-9402-71C2C1F7D39C}" srcOrd="0" destOrd="0" presId="urn:microsoft.com/office/officeart/2005/8/layout/chevron2"/>
    <dgm:cxn modelId="{4DBB4112-6666-4B1E-BD2E-B19186B4FF3E}" type="presOf" srcId="{DEADA94D-A3BA-4A60-9DD2-E9B3A88CEB23}" destId="{253F45A8-6E5C-4872-BFB6-C2FF740127BC}" srcOrd="0" destOrd="0" presId="urn:microsoft.com/office/officeart/2005/8/layout/chevron2"/>
    <dgm:cxn modelId="{9FD81FEF-66BD-4656-9953-425D4F417382}" type="presOf" srcId="{CE968024-B64A-4DBE-9DCC-28AB5A5D8E15}" destId="{A0F4825F-3202-48C9-9C4C-629560EC5EF0}" srcOrd="0" destOrd="0" presId="urn:microsoft.com/office/officeart/2005/8/layout/chevron2"/>
    <dgm:cxn modelId="{08064EA5-8B4D-434C-AA76-28CE76FE8DF5}" srcId="{DEADA94D-A3BA-4A60-9DD2-E9B3A88CEB23}" destId="{CE968024-B64A-4DBE-9DCC-28AB5A5D8E15}" srcOrd="1" destOrd="0" parTransId="{6DE6EF00-3448-4A81-A1F3-B7580400ADE8}" sibTransId="{CE39BD3E-9506-41A6-B0F0-0C4FBA13A285}"/>
    <dgm:cxn modelId="{9CB48E31-882C-4713-963B-CB12D8EDA2D9}" type="presOf" srcId="{273C5DCC-423F-4657-B07A-D708E3F43B7A}" destId="{1CF5519F-272E-445D-8721-24A5A993FE59}" srcOrd="0" destOrd="0" presId="urn:microsoft.com/office/officeart/2005/8/layout/chevron2"/>
    <dgm:cxn modelId="{C4FD8407-CA07-4B09-9349-F4B14C89E36E}" type="presParOf" srcId="{253F45A8-6E5C-4872-BFB6-C2FF740127BC}" destId="{7454B802-A1CC-4C6F-9BDE-2443C855C111}" srcOrd="0" destOrd="0" presId="urn:microsoft.com/office/officeart/2005/8/layout/chevron2"/>
    <dgm:cxn modelId="{8F17B90D-68F3-4B29-8E51-02428963D086}" type="presParOf" srcId="{7454B802-A1CC-4C6F-9BDE-2443C855C111}" destId="{1CF5519F-272E-445D-8721-24A5A993FE59}" srcOrd="0" destOrd="0" presId="urn:microsoft.com/office/officeart/2005/8/layout/chevron2"/>
    <dgm:cxn modelId="{39CD8A7B-9256-42D7-B98D-CCE6DA74B168}" type="presParOf" srcId="{7454B802-A1CC-4C6F-9BDE-2443C855C111}" destId="{52D690D4-4782-4CDB-98A1-EF08C2845B33}" srcOrd="1" destOrd="0" presId="urn:microsoft.com/office/officeart/2005/8/layout/chevron2"/>
    <dgm:cxn modelId="{0FEDB8E2-BAC0-442A-A76F-00ADCD28D670}" type="presParOf" srcId="{253F45A8-6E5C-4872-BFB6-C2FF740127BC}" destId="{DE1E3D4A-72E5-4D3D-85D2-04DFC064EE81}" srcOrd="1" destOrd="0" presId="urn:microsoft.com/office/officeart/2005/8/layout/chevron2"/>
    <dgm:cxn modelId="{C7C2CFB6-08A5-4622-AFCE-C792224C8429}" type="presParOf" srcId="{253F45A8-6E5C-4872-BFB6-C2FF740127BC}" destId="{B8381013-042E-4320-8AFF-7055EBD0138A}" srcOrd="2" destOrd="0" presId="urn:microsoft.com/office/officeart/2005/8/layout/chevron2"/>
    <dgm:cxn modelId="{6388CD1D-DD39-45A0-9666-77C5ED7256EE}" type="presParOf" srcId="{B8381013-042E-4320-8AFF-7055EBD0138A}" destId="{A0F4825F-3202-48C9-9C4C-629560EC5EF0}" srcOrd="0" destOrd="0" presId="urn:microsoft.com/office/officeart/2005/8/layout/chevron2"/>
    <dgm:cxn modelId="{8794D0EE-54B3-4877-8AE0-F5C2FC6ED76D}" type="presParOf" srcId="{B8381013-042E-4320-8AFF-7055EBD0138A}" destId="{846BA827-94B4-4E49-B1A0-9CA9052E3E78}" srcOrd="1" destOrd="0" presId="urn:microsoft.com/office/officeart/2005/8/layout/chevron2"/>
    <dgm:cxn modelId="{4CC3258F-1A50-49B6-BA80-574EBF074365}" type="presParOf" srcId="{253F45A8-6E5C-4872-BFB6-C2FF740127BC}" destId="{5B98E22B-F652-4E9F-A358-7EAFA0C32D8F}" srcOrd="3" destOrd="0" presId="urn:microsoft.com/office/officeart/2005/8/layout/chevron2"/>
    <dgm:cxn modelId="{7454029B-6242-4B48-BC15-286FA885ACFA}" type="presParOf" srcId="{253F45A8-6E5C-4872-BFB6-C2FF740127BC}" destId="{30889F3B-0AF2-4747-B570-DDF48FE27582}" srcOrd="4" destOrd="0" presId="urn:microsoft.com/office/officeart/2005/8/layout/chevron2"/>
    <dgm:cxn modelId="{9872FB92-9C49-4CC8-B2C4-40AEC2077054}" type="presParOf" srcId="{30889F3B-0AF2-4747-B570-DDF48FE27582}" destId="{4CD92BDA-4F8A-49FE-B471-32B81842124B}" srcOrd="0" destOrd="0" presId="urn:microsoft.com/office/officeart/2005/8/layout/chevron2"/>
    <dgm:cxn modelId="{9E28F4E5-C1E7-4ACC-8D6F-8463A323BA97}" type="presParOf" srcId="{30889F3B-0AF2-4747-B570-DDF48FE27582}" destId="{A6C4B61F-270B-45CD-95DE-BFECB7F46572}" srcOrd="1" destOrd="0" presId="urn:microsoft.com/office/officeart/2005/8/layout/chevron2"/>
    <dgm:cxn modelId="{D872E097-BDDC-4E88-983A-CAD18F3FD012}" type="presParOf" srcId="{253F45A8-6E5C-4872-BFB6-C2FF740127BC}" destId="{671680B8-6FFE-4BF4-A5A7-25934CC9925B}" srcOrd="5" destOrd="0" presId="urn:microsoft.com/office/officeart/2005/8/layout/chevron2"/>
    <dgm:cxn modelId="{A8625710-D2A9-4EC5-B467-15B0E56E38D5}" type="presParOf" srcId="{253F45A8-6E5C-4872-BFB6-C2FF740127BC}" destId="{43B70EA9-9682-4A9B-A3F2-1998C83469A9}" srcOrd="6" destOrd="0" presId="urn:microsoft.com/office/officeart/2005/8/layout/chevron2"/>
    <dgm:cxn modelId="{F8E9D60C-AA82-4F54-82E2-EE8BC154F693}" type="presParOf" srcId="{43B70EA9-9682-4A9B-A3F2-1998C83469A9}" destId="{8E5FB0E0-B2D8-401D-9402-71C2C1F7D39C}" srcOrd="0" destOrd="0" presId="urn:microsoft.com/office/officeart/2005/8/layout/chevron2"/>
    <dgm:cxn modelId="{0C12EC22-43A7-4EA3-AE3E-CF393314A236}" type="presParOf" srcId="{43B70EA9-9682-4A9B-A3F2-1998C83469A9}" destId="{9AE34EB1-2E3F-48A6-B13D-01A4806011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DF7AA-81C7-4742-B85D-578F58BA2C2C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F42C0329-2DE7-4AEB-8B4F-590856765322}">
      <dgm:prSet phldrT="[Text]"/>
      <dgm:spPr>
        <a:solidFill>
          <a:srgbClr val="6A41CF"/>
        </a:solidFill>
      </dgm:spPr>
      <dgm:t>
        <a:bodyPr/>
        <a:lstStyle/>
        <a:p>
          <a:r>
            <a:rPr lang="bg-BG" dirty="0" smtClean="0"/>
            <a:t>  </a:t>
          </a:r>
          <a:endParaRPr lang="bg-BG" dirty="0"/>
        </a:p>
      </dgm:t>
    </dgm:pt>
    <dgm:pt modelId="{2FAE0426-74D7-45B8-A9F3-B9D763E90163}" type="sibTrans" cxnId="{C13BA50A-9833-4D83-A4D3-21A0E5AF4A21}">
      <dgm:prSet/>
      <dgm:spPr>
        <a:noFill/>
      </dgm:spPr>
      <dgm:t>
        <a:bodyPr/>
        <a:lstStyle/>
        <a:p>
          <a:endParaRPr lang="bg-BG"/>
        </a:p>
      </dgm:t>
    </dgm:pt>
    <dgm:pt modelId="{3D72E1D1-91D7-4499-9ED0-37916AC0D871}" type="parTrans" cxnId="{C13BA50A-9833-4D83-A4D3-21A0E5AF4A21}">
      <dgm:prSet/>
      <dgm:spPr/>
      <dgm:t>
        <a:bodyPr/>
        <a:lstStyle/>
        <a:p>
          <a:endParaRPr lang="bg-BG"/>
        </a:p>
      </dgm:t>
    </dgm:pt>
    <dgm:pt modelId="{212E3F21-1B70-4534-BAB8-8393CCC814DB}" type="pres">
      <dgm:prSet presAssocID="{FF3DF7AA-81C7-4742-B85D-578F58BA2C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DFF17D4-80FD-4E2B-8626-8125DBB69FFC}" type="pres">
      <dgm:prSet presAssocID="{F42C0329-2DE7-4AEB-8B4F-590856765322}" presName="gear1" presStyleLbl="node1" presStyleIdx="0" presStyleCnt="1" custFlipVert="1" custScaleX="197946" custScaleY="181818" custLinFactX="-8819" custLinFactY="-379221" custLinFactNeighborX="-100000" custLinFactNeighborY="-40000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33A4581-0B93-45B8-A8D9-3979829C87D8}" type="pres">
      <dgm:prSet presAssocID="{F42C0329-2DE7-4AEB-8B4F-590856765322}" presName="gear1srcNode" presStyleLbl="node1" presStyleIdx="0" presStyleCnt="1"/>
      <dgm:spPr/>
    </dgm:pt>
    <dgm:pt modelId="{47160652-8F63-43BC-AB2A-54F7EF31B18C}" type="pres">
      <dgm:prSet presAssocID="{F42C0329-2DE7-4AEB-8B4F-590856765322}" presName="gear1dstNode" presStyleLbl="node1" presStyleIdx="0" presStyleCnt="1"/>
      <dgm:spPr/>
    </dgm:pt>
    <dgm:pt modelId="{8CDC2194-C21A-4F2B-A49C-1D97BBD2EC7A}" type="pres">
      <dgm:prSet presAssocID="{2FAE0426-74D7-45B8-A9F3-B9D763E90163}" presName="connector1" presStyleLbl="sibTrans2D1" presStyleIdx="0" presStyleCnt="1" custAng="20636773" custFlipHor="1" custScaleX="208531" custScaleY="273626" custLinFactNeighborX="63049" custLinFactNeighborY="-37973"/>
      <dgm:spPr/>
    </dgm:pt>
  </dgm:ptLst>
  <dgm:cxnLst>
    <dgm:cxn modelId="{3A152B9C-D371-4DF9-8EF1-33D44155F3F8}" type="presOf" srcId="{F42C0329-2DE7-4AEB-8B4F-590856765322}" destId="{333A4581-0B93-45B8-A8D9-3979829C87D8}" srcOrd="1" destOrd="0" presId="urn:microsoft.com/office/officeart/2005/8/layout/gear1"/>
    <dgm:cxn modelId="{099EE43C-1AB5-4846-8F5A-84462207C1FF}" type="presOf" srcId="{2FAE0426-74D7-45B8-A9F3-B9D763E90163}" destId="{8CDC2194-C21A-4F2B-A49C-1D97BBD2EC7A}" srcOrd="0" destOrd="0" presId="urn:microsoft.com/office/officeart/2005/8/layout/gear1"/>
    <dgm:cxn modelId="{9145E5D1-50A8-4657-81DD-4115CA5EC147}" type="presOf" srcId="{F42C0329-2DE7-4AEB-8B4F-590856765322}" destId="{47160652-8F63-43BC-AB2A-54F7EF31B18C}" srcOrd="2" destOrd="0" presId="urn:microsoft.com/office/officeart/2005/8/layout/gear1"/>
    <dgm:cxn modelId="{663A1086-CBF1-4039-BCC3-C677637730FD}" type="presOf" srcId="{FF3DF7AA-81C7-4742-B85D-578F58BA2C2C}" destId="{212E3F21-1B70-4534-BAB8-8393CCC814DB}" srcOrd="0" destOrd="0" presId="urn:microsoft.com/office/officeart/2005/8/layout/gear1"/>
    <dgm:cxn modelId="{D591E96B-648B-4D34-AB7C-1486DA71575D}" type="presOf" srcId="{F42C0329-2DE7-4AEB-8B4F-590856765322}" destId="{CDFF17D4-80FD-4E2B-8626-8125DBB69FFC}" srcOrd="0" destOrd="0" presId="urn:microsoft.com/office/officeart/2005/8/layout/gear1"/>
    <dgm:cxn modelId="{C13BA50A-9833-4D83-A4D3-21A0E5AF4A21}" srcId="{FF3DF7AA-81C7-4742-B85D-578F58BA2C2C}" destId="{F42C0329-2DE7-4AEB-8B4F-590856765322}" srcOrd="0" destOrd="0" parTransId="{3D72E1D1-91D7-4499-9ED0-37916AC0D871}" sibTransId="{2FAE0426-74D7-45B8-A9F3-B9D763E90163}"/>
    <dgm:cxn modelId="{AF6CF1E5-50C2-4CC1-AAF9-2BAF7EA9C80A}" type="presParOf" srcId="{212E3F21-1B70-4534-BAB8-8393CCC814DB}" destId="{CDFF17D4-80FD-4E2B-8626-8125DBB69FFC}" srcOrd="0" destOrd="0" presId="urn:microsoft.com/office/officeart/2005/8/layout/gear1"/>
    <dgm:cxn modelId="{6538F25C-0464-49DD-86E1-857FE40C6BD4}" type="presParOf" srcId="{212E3F21-1B70-4534-BAB8-8393CCC814DB}" destId="{333A4581-0B93-45B8-A8D9-3979829C87D8}" srcOrd="1" destOrd="0" presId="urn:microsoft.com/office/officeart/2005/8/layout/gear1"/>
    <dgm:cxn modelId="{60595980-55A4-4E81-86C3-0BDC29EDEA84}" type="presParOf" srcId="{212E3F21-1B70-4534-BAB8-8393CCC814DB}" destId="{47160652-8F63-43BC-AB2A-54F7EF31B18C}" srcOrd="2" destOrd="0" presId="urn:microsoft.com/office/officeart/2005/8/layout/gear1"/>
    <dgm:cxn modelId="{8D4EE69A-4240-481E-9C83-D3E3FD478E1B}" type="presParOf" srcId="{212E3F21-1B70-4534-BAB8-8393CCC814DB}" destId="{8CDC2194-C21A-4F2B-A49C-1D97BBD2EC7A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039A9-59A2-4699-ABD6-E02B7DBB716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41EAAE7-78BF-42D3-B916-D090B5AECC94}">
      <dgm:prSet phldrT="[Text]"/>
      <dgm:spPr/>
      <dgm:t>
        <a:bodyPr/>
        <a:lstStyle/>
        <a:p>
          <a:r>
            <a:rPr lang="bg-BG" dirty="0" smtClean="0"/>
            <a:t>  </a:t>
          </a:r>
          <a:endParaRPr lang="bg-BG" dirty="0"/>
        </a:p>
      </dgm:t>
    </dgm:pt>
    <dgm:pt modelId="{A84B42B7-F44D-4465-AA52-B0E3918268D1}" type="parTrans" cxnId="{64157460-9008-4A4A-B93F-0413AC6D6FF3}">
      <dgm:prSet/>
      <dgm:spPr/>
      <dgm:t>
        <a:bodyPr/>
        <a:lstStyle/>
        <a:p>
          <a:endParaRPr lang="bg-BG"/>
        </a:p>
      </dgm:t>
    </dgm:pt>
    <dgm:pt modelId="{35DB1141-CC07-43C7-8444-F3ABFF81E790}" type="sibTrans" cxnId="{64157460-9008-4A4A-B93F-0413AC6D6FF3}">
      <dgm:prSet/>
      <dgm:spPr/>
      <dgm:t>
        <a:bodyPr/>
        <a:lstStyle/>
        <a:p>
          <a:endParaRPr lang="bg-BG"/>
        </a:p>
      </dgm:t>
    </dgm:pt>
    <dgm:pt modelId="{CBFECD0D-E6DA-4A24-872A-00CED4F603F2}">
      <dgm:prSet phldrT="[Text]"/>
      <dgm:spPr/>
      <dgm:t>
        <a:bodyPr/>
        <a:lstStyle/>
        <a:p>
          <a:r>
            <a:rPr lang="bg-BG" dirty="0" smtClean="0"/>
            <a:t>   </a:t>
          </a:r>
          <a:endParaRPr lang="bg-BG" dirty="0"/>
        </a:p>
      </dgm:t>
    </dgm:pt>
    <dgm:pt modelId="{C6584765-455C-4D9D-8E08-AEC6A98F7BFD}" type="parTrans" cxnId="{21FE004D-35F0-4E0E-897A-584B0563FCB8}">
      <dgm:prSet/>
      <dgm:spPr/>
      <dgm:t>
        <a:bodyPr/>
        <a:lstStyle/>
        <a:p>
          <a:endParaRPr lang="bg-BG"/>
        </a:p>
      </dgm:t>
    </dgm:pt>
    <dgm:pt modelId="{4726E0E6-9428-43F4-8D07-4D5D35E227F9}" type="sibTrans" cxnId="{21FE004D-35F0-4E0E-897A-584B0563FCB8}">
      <dgm:prSet/>
      <dgm:spPr/>
      <dgm:t>
        <a:bodyPr/>
        <a:lstStyle/>
        <a:p>
          <a:endParaRPr lang="bg-BG"/>
        </a:p>
      </dgm:t>
    </dgm:pt>
    <dgm:pt modelId="{A3D8C804-F295-4AFB-A09E-27B73CEDB2C2}" type="pres">
      <dgm:prSet presAssocID="{46C039A9-59A2-4699-ABD6-E02B7DBB716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961DD6D-BD26-445F-A614-89C6AC8C38B9}" type="pres">
      <dgm:prSet presAssocID="{D41EAAE7-78BF-42D3-B916-D090B5AECC94}" presName="gear1" presStyleLbl="node1" presStyleIdx="0" presStyleCnt="2">
        <dgm:presLayoutVars>
          <dgm:chMax val="1"/>
          <dgm:bulletEnabled val="1"/>
        </dgm:presLayoutVars>
      </dgm:prSet>
      <dgm:spPr/>
    </dgm:pt>
    <dgm:pt modelId="{DA1A4E70-1168-4B19-AC2A-5487B193D7DB}" type="pres">
      <dgm:prSet presAssocID="{D41EAAE7-78BF-42D3-B916-D090B5AECC94}" presName="gear1srcNode" presStyleLbl="node1" presStyleIdx="0" presStyleCnt="2"/>
      <dgm:spPr/>
    </dgm:pt>
    <dgm:pt modelId="{B7FE8DBB-F30F-4744-BE8F-0FCB31B323CC}" type="pres">
      <dgm:prSet presAssocID="{D41EAAE7-78BF-42D3-B916-D090B5AECC94}" presName="gear1dstNode" presStyleLbl="node1" presStyleIdx="0" presStyleCnt="2"/>
      <dgm:spPr/>
    </dgm:pt>
    <dgm:pt modelId="{E740FE66-9B19-48E8-92B8-CEEBA0F9B933}" type="pres">
      <dgm:prSet presAssocID="{CBFECD0D-E6DA-4A24-872A-00CED4F603F2}" presName="gear2" presStyleLbl="node1" presStyleIdx="1" presStyleCnt="2">
        <dgm:presLayoutVars>
          <dgm:chMax val="1"/>
          <dgm:bulletEnabled val="1"/>
        </dgm:presLayoutVars>
      </dgm:prSet>
      <dgm:spPr/>
    </dgm:pt>
    <dgm:pt modelId="{49C3B99A-06BC-4C10-8719-86E2E46210F9}" type="pres">
      <dgm:prSet presAssocID="{CBFECD0D-E6DA-4A24-872A-00CED4F603F2}" presName="gear2srcNode" presStyleLbl="node1" presStyleIdx="1" presStyleCnt="2"/>
      <dgm:spPr/>
    </dgm:pt>
    <dgm:pt modelId="{8ED62B67-9459-4EA0-99AA-3DF127814907}" type="pres">
      <dgm:prSet presAssocID="{CBFECD0D-E6DA-4A24-872A-00CED4F603F2}" presName="gear2dstNode" presStyleLbl="node1" presStyleIdx="1" presStyleCnt="2"/>
      <dgm:spPr/>
    </dgm:pt>
    <dgm:pt modelId="{8708FEF2-39CB-4891-A553-1A1415449932}" type="pres">
      <dgm:prSet presAssocID="{35DB1141-CC07-43C7-8444-F3ABFF81E790}" presName="connector1" presStyleLbl="sibTrans2D1" presStyleIdx="0" presStyleCnt="2"/>
      <dgm:spPr/>
    </dgm:pt>
    <dgm:pt modelId="{43A3F9C8-FF6C-46F2-88C2-1214C5C560E8}" type="pres">
      <dgm:prSet presAssocID="{4726E0E6-9428-43F4-8D07-4D5D35E227F9}" presName="connector2" presStyleLbl="sibTrans2D1" presStyleIdx="1" presStyleCnt="2"/>
      <dgm:spPr/>
    </dgm:pt>
  </dgm:ptLst>
  <dgm:cxnLst>
    <dgm:cxn modelId="{B46C6AEC-3917-469E-BCBF-303554F429E7}" type="presOf" srcId="{35DB1141-CC07-43C7-8444-F3ABFF81E790}" destId="{8708FEF2-39CB-4891-A553-1A1415449932}" srcOrd="0" destOrd="0" presId="urn:microsoft.com/office/officeart/2005/8/layout/gear1"/>
    <dgm:cxn modelId="{EEED6699-B172-45AA-B71A-73D0CD79248C}" type="presOf" srcId="{46C039A9-59A2-4699-ABD6-E02B7DBB7164}" destId="{A3D8C804-F295-4AFB-A09E-27B73CEDB2C2}" srcOrd="0" destOrd="0" presId="urn:microsoft.com/office/officeart/2005/8/layout/gear1"/>
    <dgm:cxn modelId="{A058FB9B-60CE-49CF-A7F7-2123366178D0}" type="presOf" srcId="{D41EAAE7-78BF-42D3-B916-D090B5AECC94}" destId="{B7FE8DBB-F30F-4744-BE8F-0FCB31B323CC}" srcOrd="2" destOrd="0" presId="urn:microsoft.com/office/officeart/2005/8/layout/gear1"/>
    <dgm:cxn modelId="{64157460-9008-4A4A-B93F-0413AC6D6FF3}" srcId="{46C039A9-59A2-4699-ABD6-E02B7DBB7164}" destId="{D41EAAE7-78BF-42D3-B916-D090B5AECC94}" srcOrd="0" destOrd="0" parTransId="{A84B42B7-F44D-4465-AA52-B0E3918268D1}" sibTransId="{35DB1141-CC07-43C7-8444-F3ABFF81E790}"/>
    <dgm:cxn modelId="{21FE004D-35F0-4E0E-897A-584B0563FCB8}" srcId="{46C039A9-59A2-4699-ABD6-E02B7DBB7164}" destId="{CBFECD0D-E6DA-4A24-872A-00CED4F603F2}" srcOrd="1" destOrd="0" parTransId="{C6584765-455C-4D9D-8E08-AEC6A98F7BFD}" sibTransId="{4726E0E6-9428-43F4-8D07-4D5D35E227F9}"/>
    <dgm:cxn modelId="{619F3A9F-5AC0-4EF7-BB86-9CF98F6FBDD2}" type="presOf" srcId="{CBFECD0D-E6DA-4A24-872A-00CED4F603F2}" destId="{49C3B99A-06BC-4C10-8719-86E2E46210F9}" srcOrd="1" destOrd="0" presId="urn:microsoft.com/office/officeart/2005/8/layout/gear1"/>
    <dgm:cxn modelId="{C036A48C-5707-4B8F-924D-866A329761EE}" type="presOf" srcId="{CBFECD0D-E6DA-4A24-872A-00CED4F603F2}" destId="{E740FE66-9B19-48E8-92B8-CEEBA0F9B933}" srcOrd="0" destOrd="0" presId="urn:microsoft.com/office/officeart/2005/8/layout/gear1"/>
    <dgm:cxn modelId="{8DCC9EFF-E459-4A8B-A284-BDC988B59695}" type="presOf" srcId="{CBFECD0D-E6DA-4A24-872A-00CED4F603F2}" destId="{8ED62B67-9459-4EA0-99AA-3DF127814907}" srcOrd="2" destOrd="0" presId="urn:microsoft.com/office/officeart/2005/8/layout/gear1"/>
    <dgm:cxn modelId="{5B36F6E5-16E6-42A6-92FB-7374D6F4D362}" type="presOf" srcId="{D41EAAE7-78BF-42D3-B916-D090B5AECC94}" destId="{7961DD6D-BD26-445F-A614-89C6AC8C38B9}" srcOrd="0" destOrd="0" presId="urn:microsoft.com/office/officeart/2005/8/layout/gear1"/>
    <dgm:cxn modelId="{71B8405F-2134-4671-AAB2-913489BC7A79}" type="presOf" srcId="{4726E0E6-9428-43F4-8D07-4D5D35E227F9}" destId="{43A3F9C8-FF6C-46F2-88C2-1214C5C560E8}" srcOrd="0" destOrd="0" presId="urn:microsoft.com/office/officeart/2005/8/layout/gear1"/>
    <dgm:cxn modelId="{F49F6265-928F-475C-AE4D-84513848FD9D}" type="presOf" srcId="{D41EAAE7-78BF-42D3-B916-D090B5AECC94}" destId="{DA1A4E70-1168-4B19-AC2A-5487B193D7DB}" srcOrd="1" destOrd="0" presId="urn:microsoft.com/office/officeart/2005/8/layout/gear1"/>
    <dgm:cxn modelId="{D4CF6BD8-C676-40A7-9032-0930B7535268}" type="presParOf" srcId="{A3D8C804-F295-4AFB-A09E-27B73CEDB2C2}" destId="{7961DD6D-BD26-445F-A614-89C6AC8C38B9}" srcOrd="0" destOrd="0" presId="urn:microsoft.com/office/officeart/2005/8/layout/gear1"/>
    <dgm:cxn modelId="{D908D44A-B84A-48AE-A89A-FDB93F53BCAC}" type="presParOf" srcId="{A3D8C804-F295-4AFB-A09E-27B73CEDB2C2}" destId="{DA1A4E70-1168-4B19-AC2A-5487B193D7DB}" srcOrd="1" destOrd="0" presId="urn:microsoft.com/office/officeart/2005/8/layout/gear1"/>
    <dgm:cxn modelId="{AA1FF645-86D5-4359-98DA-275AA0FDE20A}" type="presParOf" srcId="{A3D8C804-F295-4AFB-A09E-27B73CEDB2C2}" destId="{B7FE8DBB-F30F-4744-BE8F-0FCB31B323CC}" srcOrd="2" destOrd="0" presId="urn:microsoft.com/office/officeart/2005/8/layout/gear1"/>
    <dgm:cxn modelId="{75C7E427-FD8B-4C56-B3AD-225607F9CE18}" type="presParOf" srcId="{A3D8C804-F295-4AFB-A09E-27B73CEDB2C2}" destId="{E740FE66-9B19-48E8-92B8-CEEBA0F9B933}" srcOrd="3" destOrd="0" presId="urn:microsoft.com/office/officeart/2005/8/layout/gear1"/>
    <dgm:cxn modelId="{914A2B0C-D4AC-4488-9C40-5EB2CC1E5232}" type="presParOf" srcId="{A3D8C804-F295-4AFB-A09E-27B73CEDB2C2}" destId="{49C3B99A-06BC-4C10-8719-86E2E46210F9}" srcOrd="4" destOrd="0" presId="urn:microsoft.com/office/officeart/2005/8/layout/gear1"/>
    <dgm:cxn modelId="{726AF3E2-ECE4-48E1-832B-A4B9BF28BEDC}" type="presParOf" srcId="{A3D8C804-F295-4AFB-A09E-27B73CEDB2C2}" destId="{8ED62B67-9459-4EA0-99AA-3DF127814907}" srcOrd="5" destOrd="0" presId="urn:microsoft.com/office/officeart/2005/8/layout/gear1"/>
    <dgm:cxn modelId="{62F1669F-E882-416B-A263-E40B7579AF15}" type="presParOf" srcId="{A3D8C804-F295-4AFB-A09E-27B73CEDB2C2}" destId="{8708FEF2-39CB-4891-A553-1A1415449932}" srcOrd="6" destOrd="0" presId="urn:microsoft.com/office/officeart/2005/8/layout/gear1"/>
    <dgm:cxn modelId="{EFCEBB1C-1919-41FA-BBA4-934769780D64}" type="presParOf" srcId="{A3D8C804-F295-4AFB-A09E-27B73CEDB2C2}" destId="{43A3F9C8-FF6C-46F2-88C2-1214C5C560E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F5519F-272E-445D-8721-24A5A993FE59}">
      <dsp:nvSpPr>
        <dsp:cNvPr id="0" name=""/>
        <dsp:cNvSpPr/>
      </dsp:nvSpPr>
      <dsp:spPr>
        <a:xfrm rot="5400000">
          <a:off x="-247990" y="392012"/>
          <a:ext cx="1653266" cy="115728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Browser</a:t>
          </a:r>
          <a:endParaRPr lang="bg-BG" sz="2200" kern="1200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sp:txBody>
      <dsp:txXfrm rot="5400000">
        <a:off x="-247990" y="392012"/>
        <a:ext cx="1653266" cy="1157286"/>
      </dsp:txXfrm>
    </dsp:sp>
    <dsp:sp modelId="{52D690D4-4782-4CDB-98A1-EF08C2845B33}">
      <dsp:nvSpPr>
        <dsp:cNvPr id="0" name=""/>
        <dsp:cNvSpPr/>
      </dsp:nvSpPr>
      <dsp:spPr>
        <a:xfrm rot="5400000">
          <a:off x="4176662" y="-2880488"/>
          <a:ext cx="1074623" cy="71236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825F-3202-48C9-9C4C-629560EC5EF0}">
      <dsp:nvSpPr>
        <dsp:cNvPr id="0" name=""/>
        <dsp:cNvSpPr/>
      </dsp:nvSpPr>
      <dsp:spPr>
        <a:xfrm rot="5400000">
          <a:off x="-250768" y="1824684"/>
          <a:ext cx="1653266" cy="1157286"/>
        </a:xfrm>
        <a:prstGeom prst="chevron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Dirigible</a:t>
          </a:r>
          <a:endParaRPr lang="bg-BG" sz="2200" kern="1200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sp:txBody>
      <dsp:txXfrm rot="5400000">
        <a:off x="-250768" y="1824684"/>
        <a:ext cx="1653266" cy="1157286"/>
      </dsp:txXfrm>
    </dsp:sp>
    <dsp:sp modelId="{846BA827-94B4-4E49-B1A0-9CA9052E3E78}">
      <dsp:nvSpPr>
        <dsp:cNvPr id="0" name=""/>
        <dsp:cNvSpPr/>
      </dsp:nvSpPr>
      <dsp:spPr>
        <a:xfrm rot="5400000">
          <a:off x="4125153" y="-1464037"/>
          <a:ext cx="1182343" cy="7134745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92BDA-4F8A-49FE-B471-32B81842124B}">
      <dsp:nvSpPr>
        <dsp:cNvPr id="0" name=""/>
        <dsp:cNvSpPr/>
      </dsp:nvSpPr>
      <dsp:spPr>
        <a:xfrm rot="5400000">
          <a:off x="-250768" y="3336584"/>
          <a:ext cx="1653266" cy="1157286"/>
        </a:xfrm>
        <a:prstGeom prst="chevron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Platform</a:t>
          </a:r>
          <a:endParaRPr lang="bg-BG" sz="2200" kern="1200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sp:txBody>
      <dsp:txXfrm rot="5400000">
        <a:off x="-250768" y="3336584"/>
        <a:ext cx="1653266" cy="1157286"/>
      </dsp:txXfrm>
    </dsp:sp>
    <dsp:sp modelId="{A6C4B61F-270B-45CD-95DE-BFECB7F46572}">
      <dsp:nvSpPr>
        <dsp:cNvPr id="0" name=""/>
        <dsp:cNvSpPr/>
      </dsp:nvSpPr>
      <dsp:spPr>
        <a:xfrm rot="5400000">
          <a:off x="4179013" y="64089"/>
          <a:ext cx="1074623" cy="71236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B0E0-B2D8-401D-9402-71C2C1F7D39C}">
      <dsp:nvSpPr>
        <dsp:cNvPr id="0" name=""/>
        <dsp:cNvSpPr/>
      </dsp:nvSpPr>
      <dsp:spPr>
        <a:xfrm rot="5400000">
          <a:off x="-250768" y="4848484"/>
          <a:ext cx="1653266" cy="1157286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rPr>
            <a:t>Services</a:t>
          </a:r>
          <a:endParaRPr lang="bg-BG" sz="2200" kern="1200" dirty="0">
            <a:solidFill>
              <a:schemeClr val="bg1">
                <a:lumMod val="85000"/>
              </a:schemeClr>
            </a:solidFill>
            <a:latin typeface="Century Gothic" pitchFamily="34" charset="0"/>
          </a:endParaRPr>
        </a:p>
      </dsp:txBody>
      <dsp:txXfrm rot="5400000">
        <a:off x="-250768" y="4848484"/>
        <a:ext cx="1653266" cy="1157286"/>
      </dsp:txXfrm>
    </dsp:sp>
    <dsp:sp modelId="{9AE34EB1-2E3F-48A6-B13D-01A480601188}">
      <dsp:nvSpPr>
        <dsp:cNvPr id="0" name=""/>
        <dsp:cNvSpPr/>
      </dsp:nvSpPr>
      <dsp:spPr>
        <a:xfrm rot="5400000">
          <a:off x="4179013" y="1575989"/>
          <a:ext cx="1074623" cy="71236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F17D4-80FD-4E2B-8626-8125DBB69FFC}">
      <dsp:nvSpPr>
        <dsp:cNvPr id="0" name=""/>
        <dsp:cNvSpPr/>
      </dsp:nvSpPr>
      <dsp:spPr>
        <a:xfrm flipV="1">
          <a:off x="0" y="0"/>
          <a:ext cx="470371" cy="432047"/>
        </a:xfrm>
        <a:prstGeom prst="gear9">
          <a:avLst/>
        </a:prstGeom>
        <a:solidFill>
          <a:srgbClr val="6A41C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  </a:t>
          </a:r>
          <a:endParaRPr lang="bg-BG" sz="1300" kern="1200" dirty="0"/>
        </a:p>
      </dsp:txBody>
      <dsp:txXfrm flipV="1">
        <a:off x="0" y="0"/>
        <a:ext cx="470371" cy="432047"/>
      </dsp:txXfrm>
    </dsp:sp>
    <dsp:sp modelId="{8CDC2194-C21A-4F2B-A49C-1D97BBD2EC7A}">
      <dsp:nvSpPr>
        <dsp:cNvPr id="0" name=""/>
        <dsp:cNvSpPr/>
      </dsp:nvSpPr>
      <dsp:spPr>
        <a:xfrm rot="963227" flipH="1">
          <a:off x="168147" y="-290864"/>
          <a:ext cx="609495" cy="799755"/>
        </a:xfrm>
        <a:prstGeom prst="circularArrow">
          <a:avLst>
            <a:gd name="adj1" fmla="val 4878"/>
            <a:gd name="adj2" fmla="val 312630"/>
            <a:gd name="adj3" fmla="val 2417968"/>
            <a:gd name="adj4" fmla="val 17084489"/>
            <a:gd name="adj5" fmla="val 569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1DD6D-BD26-445F-A614-89C6AC8C38B9}">
      <dsp:nvSpPr>
        <dsp:cNvPr id="0" name=""/>
        <dsp:cNvSpPr/>
      </dsp:nvSpPr>
      <dsp:spPr>
        <a:xfrm>
          <a:off x="561510" y="532910"/>
          <a:ext cx="686290" cy="68629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  </a:t>
          </a:r>
          <a:endParaRPr lang="bg-BG" sz="1400" kern="1200" dirty="0"/>
        </a:p>
      </dsp:txBody>
      <dsp:txXfrm>
        <a:off x="561510" y="532910"/>
        <a:ext cx="686290" cy="686290"/>
      </dsp:txXfrm>
    </dsp:sp>
    <dsp:sp modelId="{E740FE66-9B19-48E8-92B8-CEEBA0F9B933}">
      <dsp:nvSpPr>
        <dsp:cNvPr id="0" name=""/>
        <dsp:cNvSpPr/>
      </dsp:nvSpPr>
      <dsp:spPr>
        <a:xfrm>
          <a:off x="162213" y="370695"/>
          <a:ext cx="499120" cy="4991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   </a:t>
          </a:r>
          <a:endParaRPr lang="bg-BG" sz="1400" kern="1200" dirty="0"/>
        </a:p>
      </dsp:txBody>
      <dsp:txXfrm>
        <a:off x="162213" y="370695"/>
        <a:ext cx="499120" cy="499120"/>
      </dsp:txXfrm>
    </dsp:sp>
    <dsp:sp modelId="{8708FEF2-39CB-4891-A553-1A1415449932}">
      <dsp:nvSpPr>
        <dsp:cNvPr id="0" name=""/>
        <dsp:cNvSpPr/>
      </dsp:nvSpPr>
      <dsp:spPr>
        <a:xfrm>
          <a:off x="543756" y="442602"/>
          <a:ext cx="844136" cy="844136"/>
        </a:xfrm>
        <a:prstGeom prst="circularArrow">
          <a:avLst>
            <a:gd name="adj1" fmla="val 4878"/>
            <a:gd name="adj2" fmla="val 312630"/>
            <a:gd name="adj3" fmla="val 2730034"/>
            <a:gd name="adj4" fmla="val 1591361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F9C8-FF6C-46F2-88C2-1214C5C560E8}">
      <dsp:nvSpPr>
        <dsp:cNvPr id="0" name=""/>
        <dsp:cNvSpPr/>
      </dsp:nvSpPr>
      <dsp:spPr>
        <a:xfrm>
          <a:off x="73820" y="272904"/>
          <a:ext cx="638249" cy="6382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2331-3A34-490E-8DFA-1E68B39E50CD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088E8-BC99-46A8-AC85-13DFB32912A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088E8-BC99-46A8-AC85-13DFB32912A6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F0E0-6C01-414A-9329-2E7BA05AA69E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4CD0-FA04-43DB-A09C-1513F54EE36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chart" Target="../charts/chart1.xml"/><Relationship Id="rId3" Type="http://schemas.openxmlformats.org/officeDocument/2006/relationships/diagramData" Target="../diagrams/data1.xml"/><Relationship Id="rId21" Type="http://schemas.openxmlformats.org/officeDocument/2006/relationships/image" Target="../media/image2.pn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chart" Target="../charts/chart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95536" y="260648"/>
          <a:ext cx="828092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67744" y="332656"/>
            <a:ext cx="5440728" cy="1323439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/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B prst="softRound"/>
          </a:sp3d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9148C8"/>
                </a:solidFill>
                <a:latin typeface="Wingdings 2" pitchFamily="18" charset="2"/>
              </a:rPr>
              <a:t> </a:t>
            </a:r>
            <a:endParaRPr lang="bg-BG" sz="8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91680" y="2060848"/>
            <a:ext cx="4392488" cy="1008112"/>
          </a:xfrm>
          <a:prstGeom prst="roundRect">
            <a:avLst/>
          </a:prstGeom>
          <a:noFill/>
          <a:ln>
            <a:solidFill>
              <a:srgbClr val="6A4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6A41C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55976" y="1844824"/>
            <a:ext cx="4320480" cy="1008112"/>
          </a:xfrm>
          <a:prstGeom prst="roundRect">
            <a:avLst/>
          </a:prstGeom>
          <a:noFill/>
          <a:ln>
            <a:solidFill>
              <a:srgbClr val="6A4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6A41C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26369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Design Time</a:t>
            </a:r>
            <a:endParaRPr lang="bg-BG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234888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Runtime</a:t>
            </a:r>
            <a:endParaRPr lang="bg-BG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9992" y="20608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Repository</a:t>
            </a:r>
            <a:endParaRPr lang="bg-BG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1840" y="1988840"/>
            <a:ext cx="1656183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6A41CF"/>
                </a:solidFill>
                <a:latin typeface="Colonna MT" pitchFamily="82" charset="0"/>
              </a:rPr>
              <a:t> {  </a:t>
            </a:r>
            <a:r>
              <a:rPr lang="en-US" dirty="0" smtClean="0">
                <a:solidFill>
                  <a:srgbClr val="6A41CF"/>
                </a:solidFill>
                <a:latin typeface="Colonna MT" pitchFamily="82" charset="0"/>
              </a:rPr>
              <a:t> </a:t>
            </a:r>
            <a:r>
              <a:rPr lang="en-US" sz="6000" dirty="0" smtClean="0">
                <a:solidFill>
                  <a:srgbClr val="6A41CF"/>
                </a:solidFill>
                <a:latin typeface="Colonna MT" pitchFamily="82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1880" y="1889448"/>
            <a:ext cx="12241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spc="-300" dirty="0" smtClean="0">
                <a:solidFill>
                  <a:srgbClr val="6A41CF"/>
                </a:solidFill>
                <a:latin typeface="Wingdings 2" pitchFamily="18" charset="2"/>
              </a:rPr>
              <a:t>-  </a:t>
            </a:r>
            <a:endParaRPr lang="bg-BG" sz="6800" spc="-300" dirty="0">
              <a:solidFill>
                <a:srgbClr val="6A41CF"/>
              </a:solidFill>
            </a:endParaRPr>
          </a:p>
        </p:txBody>
      </p:sp>
      <p:graphicFrame>
        <p:nvGraphicFramePr>
          <p:cNvPr id="28" name="Diagram 27"/>
          <p:cNvGraphicFramePr/>
          <p:nvPr/>
        </p:nvGraphicFramePr>
        <p:xfrm>
          <a:off x="6695728" y="2177480"/>
          <a:ext cx="576064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16016" y="2204864"/>
            <a:ext cx="688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6A41CF"/>
                </a:solidFill>
                <a:latin typeface="Wingdings" pitchFamily="2" charset="2"/>
              </a:rPr>
              <a:t>r</a:t>
            </a:r>
            <a:endParaRPr lang="bg-BG" sz="4400" dirty="0">
              <a:solidFill>
                <a:srgbClr val="6A41C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8024" y="2420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A41CF"/>
                </a:solidFill>
                <a:latin typeface="Wingdings" pitchFamily="2" charset="2"/>
              </a:rPr>
              <a:t>=</a:t>
            </a:r>
            <a:endParaRPr lang="bg-BG" dirty="0">
              <a:solidFill>
                <a:srgbClr val="6A41CF"/>
              </a:solidFill>
            </a:endParaRPr>
          </a:p>
        </p:txBody>
      </p:sp>
      <p:graphicFrame>
        <p:nvGraphicFramePr>
          <p:cNvPr id="34" name="Diagram 33"/>
          <p:cNvGraphicFramePr/>
          <p:nvPr/>
        </p:nvGraphicFramePr>
        <p:xfrm>
          <a:off x="1547664" y="3140968"/>
          <a:ext cx="12478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91680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Wingdings 2" pitchFamily="18" charset="2"/>
              </a:rPr>
              <a:t>8</a:t>
            </a:r>
            <a:endParaRPr lang="bg-B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3728" y="3789040"/>
            <a:ext cx="4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2" pitchFamily="18" charset="2"/>
              </a:rPr>
              <a:t>8</a:t>
            </a:r>
            <a:endParaRPr lang="bg-BG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635896" y="378904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635896" y="3789040"/>
            <a:ext cx="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160" y="1556792"/>
            <a:ext cx="1633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200" dirty="0" smtClean="0">
                <a:solidFill>
                  <a:srgbClr val="6A41CF"/>
                </a:solidFill>
                <a:sym typeface="Webdings"/>
              </a:rPr>
              <a:t></a:t>
            </a:r>
            <a:endParaRPr lang="bg-BG" sz="8200" dirty="0">
              <a:solidFill>
                <a:srgbClr val="6A41C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272" y="260649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  <a:sym typeface="Webdings"/>
              </a:rPr>
              <a:t> 			</a:t>
            </a:r>
            <a:r>
              <a:rPr lang="en-US" sz="8000" dirty="0" smtClean="0">
                <a:solidFill>
                  <a:schemeClr val="accent4"/>
                </a:solidFill>
                <a:sym typeface="Webdings"/>
              </a:rPr>
              <a:t></a:t>
            </a:r>
            <a:endParaRPr lang="bg-BG" sz="8000" dirty="0" smtClean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1232" y="4841776"/>
            <a:ext cx="1080120" cy="10081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ebdings"/>
              </a:rPr>
              <a:t></a:t>
            </a:r>
            <a:endParaRPr lang="bg-BG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7696" y="491378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ebdings"/>
              </a:rPr>
              <a:t></a:t>
            </a:r>
            <a:endParaRPr lang="bg-BG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91472" y="484177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ebdings"/>
              </a:rPr>
              <a:t></a:t>
            </a:r>
            <a:endParaRPr lang="bg-BG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35896" y="335699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 smtClean="0">
                <a:solidFill>
                  <a:schemeClr val="accent1">
                    <a:lumMod val="75000"/>
                  </a:schemeClr>
                </a:solidFill>
                <a:sym typeface="Webdings"/>
              </a:rPr>
              <a:t></a:t>
            </a:r>
            <a:endParaRPr lang="bg-BG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1" name="Chart 90"/>
          <p:cNvGraphicFramePr/>
          <p:nvPr/>
        </p:nvGraphicFramePr>
        <p:xfrm>
          <a:off x="6228184" y="3068960"/>
          <a:ext cx="1440160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6444208" y="35010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44208" y="429309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Chart 96"/>
          <p:cNvGraphicFramePr/>
          <p:nvPr/>
        </p:nvGraphicFramePr>
        <p:xfrm>
          <a:off x="7092280" y="3356992"/>
          <a:ext cx="1895872" cy="109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364088" y="3717032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Wingdings 2" pitchFamily="18" charset="2"/>
              </a:rPr>
              <a:t>-</a:t>
            </a:r>
            <a:endParaRPr lang="bg-BG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64088" y="3429000"/>
            <a:ext cx="93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Wingdings 2" pitchFamily="18" charset="2"/>
              </a:rPr>
              <a:t>’</a:t>
            </a:r>
            <a:endParaRPr lang="bg-BG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" name="Picture 111" descr="Picture3.png"/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4427984" y="3789040"/>
            <a:ext cx="432048" cy="432048"/>
          </a:xfrm>
          <a:prstGeom prst="rect">
            <a:avLst/>
          </a:prstGeom>
        </p:spPr>
      </p:pic>
      <p:pic>
        <p:nvPicPr>
          <p:cNvPr id="113" name="Picture 112" descr="Picture3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60032" y="3933056"/>
            <a:ext cx="432048" cy="432048"/>
          </a:xfrm>
          <a:prstGeom prst="rect">
            <a:avLst/>
          </a:prstGeom>
        </p:spPr>
      </p:pic>
      <p:pic>
        <p:nvPicPr>
          <p:cNvPr id="111" name="Picture 110" descr="Picture3.png"/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60032" y="3645024"/>
            <a:ext cx="432048" cy="432048"/>
          </a:xfrm>
          <a:prstGeom prst="rect">
            <a:avLst/>
          </a:prstGeom>
        </p:spPr>
      </p:pic>
      <p:pic>
        <p:nvPicPr>
          <p:cNvPr id="110" name="Picture 109" descr="Picture3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72000" y="3645024"/>
            <a:ext cx="432048" cy="432048"/>
          </a:xfrm>
          <a:prstGeom prst="rect">
            <a:avLst/>
          </a:prstGeom>
          <a:ln>
            <a:noFill/>
          </a:ln>
        </p:spPr>
      </p:pic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-30000"/>
          </a:blip>
          <a:srcRect/>
          <a:stretch>
            <a:fillRect/>
          </a:stretch>
        </p:blipFill>
        <p:spPr bwMode="auto">
          <a:xfrm>
            <a:off x="3059832" y="3645024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Demetra Staykova</dc:creator>
  <cp:lastModifiedBy>Demetra Staykova</cp:lastModifiedBy>
  <cp:revision>23</cp:revision>
  <dcterms:created xsi:type="dcterms:W3CDTF">2018-11-02T13:37:22Z</dcterms:created>
  <dcterms:modified xsi:type="dcterms:W3CDTF">2018-11-02T17:22:35Z</dcterms:modified>
</cp:coreProperties>
</file>