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ина Методиева" initials="ПМ" lastIdx="0" clrIdx="0">
    <p:extLst>
      <p:ext uri="{19B8F6BF-5375-455C-9EA6-DF929625EA0E}">
        <p15:presenceInfo xmlns:p15="http://schemas.microsoft.com/office/powerpoint/2012/main" userId="d34b5b339abe73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EB2"/>
    <a:srgbClr val="F6BC94"/>
    <a:srgbClr val="FCEEE4"/>
    <a:srgbClr val="B22C8F"/>
    <a:srgbClr val="FEF4FD"/>
    <a:srgbClr val="FFEFFF"/>
    <a:srgbClr val="FBC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DDA69E-A19C-411B-AE5B-FC16AB428DEC}" type="doc">
      <dgm:prSet loTypeId="urn:microsoft.com/office/officeart/2005/8/layout/orgChart1" loCatId="hierarchy" qsTypeId="urn:microsoft.com/office/officeart/2005/8/quickstyle/simple3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E8285132-52C3-4E29-B9FE-709287747533}">
      <dgm:prSet phldrT="[Text]"/>
      <dgm:spPr/>
      <dgm:t>
        <a:bodyPr/>
        <a:lstStyle/>
        <a:p>
          <a:r>
            <a:rPr lang="en-US" dirty="0"/>
            <a:t>Dirigible Stack</a:t>
          </a:r>
        </a:p>
      </dgm:t>
    </dgm:pt>
    <dgm:pt modelId="{725C66AD-24EB-4B95-8B07-3ECDFCC71EE5}" type="parTrans" cxnId="{A01BB17E-6C80-4C21-B8DD-22FAB2FF815C}">
      <dgm:prSet/>
      <dgm:spPr/>
      <dgm:t>
        <a:bodyPr/>
        <a:lstStyle/>
        <a:p>
          <a:endParaRPr lang="en-US"/>
        </a:p>
      </dgm:t>
    </dgm:pt>
    <dgm:pt modelId="{1DA56A11-20AF-42A6-8024-AEAB45D9F6A5}" type="sibTrans" cxnId="{A01BB17E-6C80-4C21-B8DD-22FAB2FF815C}">
      <dgm:prSet/>
      <dgm:spPr/>
      <dgm:t>
        <a:bodyPr/>
        <a:lstStyle/>
        <a:p>
          <a:endParaRPr lang="en-US"/>
        </a:p>
      </dgm:t>
    </dgm:pt>
    <dgm:pt modelId="{15CE43A5-A5CC-4ADE-9D9B-4BB4D5A40CD9}">
      <dgm:prSet phldrT="[Text]"/>
      <dgm:spPr/>
      <dgm:t>
        <a:bodyPr/>
        <a:lstStyle/>
        <a:p>
          <a:r>
            <a:rPr lang="en-US" dirty="0"/>
            <a:t>Web IDE</a:t>
          </a:r>
        </a:p>
      </dgm:t>
    </dgm:pt>
    <dgm:pt modelId="{2DB18425-E096-4E66-89D2-A80FD41A0CA7}" type="parTrans" cxnId="{346BF224-4653-4D8D-98B8-3904A547C78E}">
      <dgm:prSet/>
      <dgm:spPr/>
      <dgm:t>
        <a:bodyPr/>
        <a:lstStyle/>
        <a:p>
          <a:endParaRPr lang="en-US"/>
        </a:p>
      </dgm:t>
    </dgm:pt>
    <dgm:pt modelId="{8703B80D-0D28-469E-874D-1909E8B9D058}" type="sibTrans" cxnId="{346BF224-4653-4D8D-98B8-3904A547C78E}">
      <dgm:prSet/>
      <dgm:spPr/>
      <dgm:t>
        <a:bodyPr/>
        <a:lstStyle/>
        <a:p>
          <a:endParaRPr lang="en-US"/>
        </a:p>
      </dgm:t>
    </dgm:pt>
    <dgm:pt modelId="{ECE3EA9C-920A-47CA-B694-3FBAD156EBBE}">
      <dgm:prSet phldrT="[Text]"/>
      <dgm:spPr/>
      <dgm:t>
        <a:bodyPr/>
        <a:lstStyle/>
        <a:p>
          <a:r>
            <a:rPr lang="en-US" dirty="0"/>
            <a:t>Layouting</a:t>
          </a:r>
        </a:p>
      </dgm:t>
    </dgm:pt>
    <dgm:pt modelId="{A6A3968E-283E-4A7C-8468-A6FD6182BF10}" type="parTrans" cxnId="{5D5B8C62-B2C8-4AED-89E1-63AD355DFC7F}">
      <dgm:prSet/>
      <dgm:spPr/>
      <dgm:t>
        <a:bodyPr/>
        <a:lstStyle/>
        <a:p>
          <a:endParaRPr lang="en-US"/>
        </a:p>
      </dgm:t>
    </dgm:pt>
    <dgm:pt modelId="{B5275FC0-C370-4D3D-B274-0399EC02218F}" type="sibTrans" cxnId="{5D5B8C62-B2C8-4AED-89E1-63AD355DFC7F}">
      <dgm:prSet/>
      <dgm:spPr/>
      <dgm:t>
        <a:bodyPr/>
        <a:lstStyle/>
        <a:p>
          <a:endParaRPr lang="en-US"/>
        </a:p>
      </dgm:t>
    </dgm:pt>
    <dgm:pt modelId="{0C072720-FB24-4DAC-9071-9255BB09231E}">
      <dgm:prSet phldrT="[Text]"/>
      <dgm:spPr/>
      <dgm:t>
        <a:bodyPr/>
        <a:lstStyle/>
        <a:p>
          <a:r>
            <a:rPr lang="en-US" dirty="0"/>
            <a:t>Perspectives</a:t>
          </a:r>
        </a:p>
      </dgm:t>
    </dgm:pt>
    <dgm:pt modelId="{6441369E-F853-47B4-BEB7-566E1D83F366}" type="parTrans" cxnId="{AE69C6EF-2ABE-454A-8EDA-0BFFC3BC199F}">
      <dgm:prSet/>
      <dgm:spPr/>
      <dgm:t>
        <a:bodyPr/>
        <a:lstStyle/>
        <a:p>
          <a:endParaRPr lang="en-US"/>
        </a:p>
      </dgm:t>
    </dgm:pt>
    <dgm:pt modelId="{DB6E792B-66E9-4E62-B2D6-61BDF7587B89}" type="sibTrans" cxnId="{AE69C6EF-2ABE-454A-8EDA-0BFFC3BC199F}">
      <dgm:prSet/>
      <dgm:spPr/>
      <dgm:t>
        <a:bodyPr/>
        <a:lstStyle/>
        <a:p>
          <a:endParaRPr lang="en-US"/>
        </a:p>
      </dgm:t>
    </dgm:pt>
    <dgm:pt modelId="{88473009-9772-4A4D-A853-0911368D4560}">
      <dgm:prSet phldrT="[Text]"/>
      <dgm:spPr/>
      <dgm:t>
        <a:bodyPr/>
        <a:lstStyle/>
        <a:p>
          <a:r>
            <a:rPr lang="en-US" dirty="0"/>
            <a:t>App Server</a:t>
          </a:r>
        </a:p>
      </dgm:t>
    </dgm:pt>
    <dgm:pt modelId="{BCFC0BDA-1C76-41EC-B24D-06846DEECE96}" type="parTrans" cxnId="{A6A42E84-28C8-4F7C-9DC0-E0C07CAD2265}">
      <dgm:prSet/>
      <dgm:spPr/>
      <dgm:t>
        <a:bodyPr/>
        <a:lstStyle/>
        <a:p>
          <a:endParaRPr lang="en-US"/>
        </a:p>
      </dgm:t>
    </dgm:pt>
    <dgm:pt modelId="{15A99A45-96B8-45A1-8753-C33E08A8F3E6}" type="sibTrans" cxnId="{A6A42E84-28C8-4F7C-9DC0-E0C07CAD2265}">
      <dgm:prSet/>
      <dgm:spPr/>
      <dgm:t>
        <a:bodyPr/>
        <a:lstStyle/>
        <a:p>
          <a:endParaRPr lang="en-US"/>
        </a:p>
      </dgm:t>
    </dgm:pt>
    <dgm:pt modelId="{300D4AC2-F5B4-4958-9C34-EF6A6594324B}">
      <dgm:prSet phldrT="[Text]"/>
      <dgm:spPr/>
      <dgm:t>
        <a:bodyPr/>
        <a:lstStyle/>
        <a:p>
          <a:r>
            <a:rPr lang="en-US" dirty="0"/>
            <a:t>JavaScript Engine</a:t>
          </a:r>
        </a:p>
      </dgm:t>
    </dgm:pt>
    <dgm:pt modelId="{E24DED3C-79CB-4C43-B5D5-EA2E7C4C0040}" type="parTrans" cxnId="{B2D8EF5E-C361-470A-A1C8-997F4E29BC8F}">
      <dgm:prSet/>
      <dgm:spPr/>
      <dgm:t>
        <a:bodyPr/>
        <a:lstStyle/>
        <a:p>
          <a:endParaRPr lang="en-US"/>
        </a:p>
      </dgm:t>
    </dgm:pt>
    <dgm:pt modelId="{0AAF0BD2-BBCC-493A-8A93-691DC0DBDDF5}" type="sibTrans" cxnId="{B2D8EF5E-C361-470A-A1C8-997F4E29BC8F}">
      <dgm:prSet/>
      <dgm:spPr/>
      <dgm:t>
        <a:bodyPr/>
        <a:lstStyle/>
        <a:p>
          <a:endParaRPr lang="en-US"/>
        </a:p>
      </dgm:t>
    </dgm:pt>
    <dgm:pt modelId="{64BCD91D-F2D1-4C73-A823-B315523C71CE}">
      <dgm:prSet phldrT="[Text]"/>
      <dgm:spPr/>
      <dgm:t>
        <a:bodyPr/>
        <a:lstStyle/>
        <a:p>
          <a:r>
            <a:rPr lang="en-US" dirty="0"/>
            <a:t>Forms</a:t>
          </a:r>
        </a:p>
      </dgm:t>
    </dgm:pt>
    <dgm:pt modelId="{282265B9-CB33-4087-B67A-80F92240E1E2}" type="parTrans" cxnId="{871D487B-8A9D-40CF-BC41-B68501CA2DE2}">
      <dgm:prSet/>
      <dgm:spPr/>
      <dgm:t>
        <a:bodyPr/>
        <a:lstStyle/>
        <a:p>
          <a:endParaRPr lang="en-US"/>
        </a:p>
      </dgm:t>
    </dgm:pt>
    <dgm:pt modelId="{B41E5107-3BDB-4783-B01B-772069043AD7}" type="sibTrans" cxnId="{871D487B-8A9D-40CF-BC41-B68501CA2DE2}">
      <dgm:prSet/>
      <dgm:spPr/>
      <dgm:t>
        <a:bodyPr/>
        <a:lstStyle/>
        <a:p>
          <a:endParaRPr lang="en-US"/>
        </a:p>
      </dgm:t>
    </dgm:pt>
    <dgm:pt modelId="{6061C26D-F773-4143-AD33-93F7B000928D}">
      <dgm:prSet phldrT="[Text]"/>
      <dgm:spPr/>
      <dgm:t>
        <a:bodyPr/>
        <a:lstStyle/>
        <a:p>
          <a:r>
            <a:rPr lang="en-US" dirty="0"/>
            <a:t>Editors</a:t>
          </a:r>
        </a:p>
      </dgm:t>
    </dgm:pt>
    <dgm:pt modelId="{EF81689B-C72E-48E8-AACA-57FF3F8CEEF4}" type="parTrans" cxnId="{4A925650-B5C3-4DA3-8F91-0E8F7B74CB2A}">
      <dgm:prSet/>
      <dgm:spPr/>
      <dgm:t>
        <a:bodyPr/>
        <a:lstStyle/>
        <a:p>
          <a:endParaRPr lang="en-US"/>
        </a:p>
      </dgm:t>
    </dgm:pt>
    <dgm:pt modelId="{7DF807DD-8ABB-4156-8D93-EBCBB5854C10}" type="sibTrans" cxnId="{4A925650-B5C3-4DA3-8F91-0E8F7B74CB2A}">
      <dgm:prSet/>
      <dgm:spPr/>
      <dgm:t>
        <a:bodyPr/>
        <a:lstStyle/>
        <a:p>
          <a:endParaRPr lang="en-US"/>
        </a:p>
      </dgm:t>
    </dgm:pt>
    <dgm:pt modelId="{3528BBF5-7AEC-4C83-9F36-2E05E74539E9}">
      <dgm:prSet phldrT="[Text]"/>
      <dgm:spPr/>
      <dgm:t>
        <a:bodyPr/>
        <a:lstStyle/>
        <a:p>
          <a:r>
            <a:rPr lang="en-US" dirty="0"/>
            <a:t>Theming</a:t>
          </a:r>
        </a:p>
      </dgm:t>
    </dgm:pt>
    <dgm:pt modelId="{6BD45D1D-BEE9-4416-BDAE-50132E48F6EA}" type="parTrans" cxnId="{A4859C4F-946F-4A40-A59B-82D759316161}">
      <dgm:prSet/>
      <dgm:spPr/>
      <dgm:t>
        <a:bodyPr/>
        <a:lstStyle/>
        <a:p>
          <a:endParaRPr lang="en-US"/>
        </a:p>
      </dgm:t>
    </dgm:pt>
    <dgm:pt modelId="{0AFEE071-1EBD-485B-9EF8-645D4A677701}" type="sibTrans" cxnId="{A4859C4F-946F-4A40-A59B-82D759316161}">
      <dgm:prSet/>
      <dgm:spPr/>
      <dgm:t>
        <a:bodyPr/>
        <a:lstStyle/>
        <a:p>
          <a:endParaRPr lang="en-US"/>
        </a:p>
      </dgm:t>
    </dgm:pt>
    <dgm:pt modelId="{65AA5B06-628E-4830-86A1-AC752F569315}">
      <dgm:prSet phldrT="[Text]"/>
      <dgm:spPr/>
      <dgm:t>
        <a:bodyPr/>
        <a:lstStyle/>
        <a:p>
          <a:r>
            <a:rPr lang="en-US" dirty="0"/>
            <a:t>Views</a:t>
          </a:r>
        </a:p>
      </dgm:t>
    </dgm:pt>
    <dgm:pt modelId="{5CB6F398-49F5-4580-A785-A0091A84F5E9}" type="parTrans" cxnId="{8E5F465E-084E-4E27-AE90-8727417D9192}">
      <dgm:prSet/>
      <dgm:spPr/>
      <dgm:t>
        <a:bodyPr/>
        <a:lstStyle/>
        <a:p>
          <a:endParaRPr lang="en-US"/>
        </a:p>
      </dgm:t>
    </dgm:pt>
    <dgm:pt modelId="{F7DE8271-942E-4DB2-B50D-5E1781D90D87}" type="sibTrans" cxnId="{8E5F465E-084E-4E27-AE90-8727417D9192}">
      <dgm:prSet/>
      <dgm:spPr/>
      <dgm:t>
        <a:bodyPr/>
        <a:lstStyle/>
        <a:p>
          <a:endParaRPr lang="en-US"/>
        </a:p>
      </dgm:t>
    </dgm:pt>
    <dgm:pt modelId="{846652B3-4BE4-4BC7-BA31-3F66C49B4464}">
      <dgm:prSet phldrT="[Text]"/>
      <dgm:spPr/>
      <dgm:t>
        <a:bodyPr/>
        <a:lstStyle/>
        <a:p>
          <a:r>
            <a:rPr lang="en-US" dirty="0"/>
            <a:t>Events</a:t>
          </a:r>
        </a:p>
      </dgm:t>
    </dgm:pt>
    <dgm:pt modelId="{06E94950-9912-4127-A998-3492F66057C0}" type="parTrans" cxnId="{FD291A80-1A71-47FA-A887-CF840D6C868D}">
      <dgm:prSet/>
      <dgm:spPr/>
      <dgm:t>
        <a:bodyPr/>
        <a:lstStyle/>
        <a:p>
          <a:endParaRPr lang="en-US"/>
        </a:p>
      </dgm:t>
    </dgm:pt>
    <dgm:pt modelId="{75E70FF8-54B4-400E-B8D6-EE6936E61F96}" type="sibTrans" cxnId="{FD291A80-1A71-47FA-A887-CF840D6C868D}">
      <dgm:prSet/>
      <dgm:spPr/>
      <dgm:t>
        <a:bodyPr/>
        <a:lstStyle/>
        <a:p>
          <a:endParaRPr lang="en-US"/>
        </a:p>
      </dgm:t>
    </dgm:pt>
    <dgm:pt modelId="{2E361910-477E-49CB-910E-AC00A2A73A80}">
      <dgm:prSet phldrT="[Text]"/>
      <dgm:spPr/>
      <dgm:t>
        <a:bodyPr/>
        <a:lstStyle/>
        <a:p>
          <a:r>
            <a:rPr lang="en-US" dirty="0"/>
            <a:t>Angular</a:t>
          </a:r>
        </a:p>
      </dgm:t>
    </dgm:pt>
    <dgm:pt modelId="{F42921F4-72E6-48A9-9807-C55DC43D6C76}" type="parTrans" cxnId="{CAED84C5-441A-43E2-8E3B-35A11162A1E4}">
      <dgm:prSet/>
      <dgm:spPr/>
      <dgm:t>
        <a:bodyPr/>
        <a:lstStyle/>
        <a:p>
          <a:endParaRPr lang="en-US"/>
        </a:p>
      </dgm:t>
    </dgm:pt>
    <dgm:pt modelId="{DD1FC463-62FE-49CD-8286-4E44EB3CEFF5}" type="sibTrans" cxnId="{CAED84C5-441A-43E2-8E3B-35A11162A1E4}">
      <dgm:prSet/>
      <dgm:spPr/>
      <dgm:t>
        <a:bodyPr/>
        <a:lstStyle/>
        <a:p>
          <a:endParaRPr lang="en-US"/>
        </a:p>
      </dgm:t>
    </dgm:pt>
    <dgm:pt modelId="{629FD9ED-0147-4E2F-A1ED-81A12DC83D90}">
      <dgm:prSet phldrT="[Text]"/>
      <dgm:spPr/>
      <dgm:t>
        <a:bodyPr/>
        <a:lstStyle/>
        <a:p>
          <a:r>
            <a:rPr lang="en-US" dirty="0"/>
            <a:t>Orion</a:t>
          </a:r>
        </a:p>
      </dgm:t>
    </dgm:pt>
    <dgm:pt modelId="{912296FE-062A-4771-94A9-868D67AF54B7}" type="parTrans" cxnId="{962AE769-2CDB-4F98-9D51-1CC90CF555B7}">
      <dgm:prSet/>
      <dgm:spPr/>
      <dgm:t>
        <a:bodyPr/>
        <a:lstStyle/>
        <a:p>
          <a:endParaRPr lang="en-US"/>
        </a:p>
      </dgm:t>
    </dgm:pt>
    <dgm:pt modelId="{05464F32-961B-4512-B20F-C1151E91547E}" type="sibTrans" cxnId="{962AE769-2CDB-4F98-9D51-1CC90CF555B7}">
      <dgm:prSet/>
      <dgm:spPr/>
      <dgm:t>
        <a:bodyPr/>
        <a:lstStyle/>
        <a:p>
          <a:endParaRPr lang="en-US"/>
        </a:p>
      </dgm:t>
    </dgm:pt>
    <dgm:pt modelId="{6F11966A-E2FE-49ED-A4D0-59A6AB28B6DB}">
      <dgm:prSet phldrT="[Text]"/>
      <dgm:spPr/>
      <dgm:t>
        <a:bodyPr/>
        <a:lstStyle/>
        <a:p>
          <a:r>
            <a:rPr lang="en-US" dirty="0"/>
            <a:t>ACE</a:t>
          </a:r>
        </a:p>
      </dgm:t>
    </dgm:pt>
    <dgm:pt modelId="{83E2AAAE-2B2B-4591-A7A1-072B33A1D34E}" type="parTrans" cxnId="{840ECF8A-25B6-42D9-BCBC-4EB9E364A3F7}">
      <dgm:prSet/>
      <dgm:spPr/>
      <dgm:t>
        <a:bodyPr/>
        <a:lstStyle/>
        <a:p>
          <a:endParaRPr lang="en-US"/>
        </a:p>
      </dgm:t>
    </dgm:pt>
    <dgm:pt modelId="{FF06AF66-22B2-4536-BA2B-0F52C3E651DF}" type="sibTrans" cxnId="{840ECF8A-25B6-42D9-BCBC-4EB9E364A3F7}">
      <dgm:prSet/>
      <dgm:spPr/>
      <dgm:t>
        <a:bodyPr/>
        <a:lstStyle/>
        <a:p>
          <a:endParaRPr lang="en-US"/>
        </a:p>
      </dgm:t>
    </dgm:pt>
    <dgm:pt modelId="{BD616590-B708-4307-A30A-7A03E1942A9A}">
      <dgm:prSet phldrT="[Text]"/>
      <dgm:spPr/>
      <dgm:t>
        <a:bodyPr/>
        <a:lstStyle/>
        <a:p>
          <a:r>
            <a:rPr lang="en-US" dirty="0"/>
            <a:t>Monaco</a:t>
          </a:r>
        </a:p>
      </dgm:t>
    </dgm:pt>
    <dgm:pt modelId="{0CBE56C4-556C-4D78-B527-70DB48C642B1}" type="parTrans" cxnId="{9F929E72-E2E5-4B22-B5CE-6BBE219F6477}">
      <dgm:prSet/>
      <dgm:spPr/>
      <dgm:t>
        <a:bodyPr/>
        <a:lstStyle/>
        <a:p>
          <a:endParaRPr lang="en-US"/>
        </a:p>
      </dgm:t>
    </dgm:pt>
    <dgm:pt modelId="{201E1DE7-49BD-4FDB-B407-75B12FF98571}" type="sibTrans" cxnId="{9F929E72-E2E5-4B22-B5CE-6BBE219F6477}">
      <dgm:prSet/>
      <dgm:spPr/>
      <dgm:t>
        <a:bodyPr/>
        <a:lstStyle/>
        <a:p>
          <a:endParaRPr lang="en-US"/>
        </a:p>
      </dgm:t>
    </dgm:pt>
    <dgm:pt modelId="{08726832-AE26-4F90-9C1B-217D22789239}">
      <dgm:prSet phldrT="[Text]"/>
      <dgm:spPr/>
      <dgm:t>
        <a:bodyPr/>
        <a:lstStyle/>
        <a:p>
          <a:r>
            <a:rPr lang="en-US" dirty="0"/>
            <a:t>Bootstrap</a:t>
          </a:r>
        </a:p>
      </dgm:t>
    </dgm:pt>
    <dgm:pt modelId="{5A8EAFDB-2CC3-4F35-AC1B-59172C36A619}" type="parTrans" cxnId="{3447043E-2610-4294-AC0F-47D11F65E452}">
      <dgm:prSet/>
      <dgm:spPr/>
      <dgm:t>
        <a:bodyPr/>
        <a:lstStyle/>
        <a:p>
          <a:endParaRPr lang="en-US"/>
        </a:p>
      </dgm:t>
    </dgm:pt>
    <dgm:pt modelId="{176F4F1E-EA80-4B1F-A2F2-705C8842D979}" type="sibTrans" cxnId="{3447043E-2610-4294-AC0F-47D11F65E452}">
      <dgm:prSet/>
      <dgm:spPr/>
      <dgm:t>
        <a:bodyPr/>
        <a:lstStyle/>
        <a:p>
          <a:endParaRPr lang="en-US"/>
        </a:p>
      </dgm:t>
    </dgm:pt>
    <dgm:pt modelId="{9724225D-55A5-4E8A-8710-8FFACD8A4BB7}">
      <dgm:prSet phldrT="[Text]"/>
      <dgm:spPr/>
      <dgm:t>
        <a:bodyPr/>
        <a:lstStyle/>
        <a:p>
          <a:r>
            <a:rPr lang="en-US" dirty="0"/>
            <a:t>WEB</a:t>
          </a:r>
        </a:p>
      </dgm:t>
    </dgm:pt>
    <dgm:pt modelId="{31BFA19C-D65D-4E6D-8CDE-B0AA263A37F2}" type="parTrans" cxnId="{5CE45D86-AD0F-4459-A306-DEA4678C5135}">
      <dgm:prSet/>
      <dgm:spPr/>
      <dgm:t>
        <a:bodyPr/>
        <a:lstStyle/>
        <a:p>
          <a:endParaRPr lang="en-US"/>
        </a:p>
      </dgm:t>
    </dgm:pt>
    <dgm:pt modelId="{D38B0263-BF64-4424-9071-D6B6CF8CF967}" type="sibTrans" cxnId="{5CE45D86-AD0F-4459-A306-DEA4678C5135}">
      <dgm:prSet/>
      <dgm:spPr/>
      <dgm:t>
        <a:bodyPr/>
        <a:lstStyle/>
        <a:p>
          <a:endParaRPr lang="en-US"/>
        </a:p>
      </dgm:t>
    </dgm:pt>
    <dgm:pt modelId="{25CB2CDE-6977-4962-9B88-DD414EC8133C}">
      <dgm:prSet phldrT="[Text]"/>
      <dgm:spPr/>
      <dgm:t>
        <a:bodyPr/>
        <a:lstStyle/>
        <a:p>
          <a:r>
            <a:rPr lang="en-US" dirty="0"/>
            <a:t>Wiki Engine</a:t>
          </a:r>
        </a:p>
      </dgm:t>
    </dgm:pt>
    <dgm:pt modelId="{CB424E75-00A8-4C57-AA06-4C067174CF57}" type="parTrans" cxnId="{7BE3CD72-4D39-4106-A2BD-3DB9B4BFB6F3}">
      <dgm:prSet/>
      <dgm:spPr/>
      <dgm:t>
        <a:bodyPr/>
        <a:lstStyle/>
        <a:p>
          <a:endParaRPr lang="en-US"/>
        </a:p>
      </dgm:t>
    </dgm:pt>
    <dgm:pt modelId="{AD8E9BAA-F27C-4031-A565-0F14D8A674DD}" type="sibTrans" cxnId="{7BE3CD72-4D39-4106-A2BD-3DB9B4BFB6F3}">
      <dgm:prSet/>
      <dgm:spPr/>
      <dgm:t>
        <a:bodyPr/>
        <a:lstStyle/>
        <a:p>
          <a:endParaRPr lang="en-US"/>
        </a:p>
      </dgm:t>
    </dgm:pt>
    <dgm:pt modelId="{36494D08-1536-4CC5-9292-627E02D47452}">
      <dgm:prSet phldrT="[Text]"/>
      <dgm:spPr/>
      <dgm:t>
        <a:bodyPr/>
        <a:lstStyle/>
        <a:p>
          <a:r>
            <a:rPr lang="en-US" dirty="0"/>
            <a:t>Messaging</a:t>
          </a:r>
        </a:p>
      </dgm:t>
    </dgm:pt>
    <dgm:pt modelId="{A89BA22F-88F0-4E1F-869D-78044E55C2E6}" type="parTrans" cxnId="{AFE187A7-5149-4FA1-BC68-92B127F63288}">
      <dgm:prSet/>
      <dgm:spPr/>
      <dgm:t>
        <a:bodyPr/>
        <a:lstStyle/>
        <a:p>
          <a:endParaRPr lang="en-US"/>
        </a:p>
      </dgm:t>
    </dgm:pt>
    <dgm:pt modelId="{51FC4EF2-FA82-4516-AAB7-B2C45E6C90D5}" type="sibTrans" cxnId="{AFE187A7-5149-4FA1-BC68-92B127F63288}">
      <dgm:prSet/>
      <dgm:spPr/>
      <dgm:t>
        <a:bodyPr/>
        <a:lstStyle/>
        <a:p>
          <a:endParaRPr lang="en-US"/>
        </a:p>
      </dgm:t>
    </dgm:pt>
    <dgm:pt modelId="{5CC921AB-F7E8-411E-84B1-A9CDC8282AD1}">
      <dgm:prSet phldrT="[Text]"/>
      <dgm:spPr/>
      <dgm:t>
        <a:bodyPr/>
        <a:lstStyle/>
        <a:p>
          <a:r>
            <a:rPr lang="en-US" dirty="0"/>
            <a:t>Indexing</a:t>
          </a:r>
        </a:p>
      </dgm:t>
    </dgm:pt>
    <dgm:pt modelId="{E22236D8-F50E-46D5-8969-B07C41CC1393}" type="parTrans" cxnId="{2BD3C720-59F8-4C04-86AA-771B7DD05377}">
      <dgm:prSet/>
      <dgm:spPr/>
      <dgm:t>
        <a:bodyPr/>
        <a:lstStyle/>
        <a:p>
          <a:endParaRPr lang="en-US"/>
        </a:p>
      </dgm:t>
    </dgm:pt>
    <dgm:pt modelId="{DA83E23A-2693-45F4-8E63-FB0DC4EC021F}" type="sibTrans" cxnId="{2BD3C720-59F8-4C04-86AA-771B7DD05377}">
      <dgm:prSet/>
      <dgm:spPr/>
      <dgm:t>
        <a:bodyPr/>
        <a:lstStyle/>
        <a:p>
          <a:endParaRPr lang="en-US"/>
        </a:p>
      </dgm:t>
    </dgm:pt>
    <dgm:pt modelId="{D7BBC5D6-0F97-4A29-BC6F-971206386F6B}">
      <dgm:prSet phldrT="[Text]"/>
      <dgm:spPr/>
      <dgm:t>
        <a:bodyPr/>
        <a:lstStyle/>
        <a:p>
          <a:r>
            <a:rPr lang="en-US" dirty="0"/>
            <a:t>Job Engine</a:t>
          </a:r>
        </a:p>
      </dgm:t>
    </dgm:pt>
    <dgm:pt modelId="{84CC2690-DF8F-42D4-92F8-9ACF8A44BFEE}" type="parTrans" cxnId="{6EA3DC81-1E45-4378-ACB6-49DC8FF018A4}">
      <dgm:prSet/>
      <dgm:spPr/>
      <dgm:t>
        <a:bodyPr/>
        <a:lstStyle/>
        <a:p>
          <a:endParaRPr lang="en-US"/>
        </a:p>
      </dgm:t>
    </dgm:pt>
    <dgm:pt modelId="{A203ABFE-E6A4-44C9-88BF-F8E830468473}" type="sibTrans" cxnId="{6EA3DC81-1E45-4378-ACB6-49DC8FF018A4}">
      <dgm:prSet/>
      <dgm:spPr/>
      <dgm:t>
        <a:bodyPr/>
        <a:lstStyle/>
        <a:p>
          <a:endParaRPr lang="en-US"/>
        </a:p>
      </dgm:t>
    </dgm:pt>
    <dgm:pt modelId="{8DB6B4A1-416F-4ED3-9931-D668CD268592}">
      <dgm:prSet phldrT="[Text]"/>
      <dgm:spPr/>
      <dgm:t>
        <a:bodyPr/>
        <a:lstStyle/>
        <a:p>
          <a:r>
            <a:rPr lang="en-US" dirty="0"/>
            <a:t>Processes</a:t>
          </a:r>
        </a:p>
      </dgm:t>
    </dgm:pt>
    <dgm:pt modelId="{0F321BDE-1D00-482F-B518-51327D48D366}" type="parTrans" cxnId="{158F87F6-2140-4C94-B0C2-4D1C0D65BB8B}">
      <dgm:prSet/>
      <dgm:spPr/>
      <dgm:t>
        <a:bodyPr/>
        <a:lstStyle/>
        <a:p>
          <a:endParaRPr lang="en-US"/>
        </a:p>
      </dgm:t>
    </dgm:pt>
    <dgm:pt modelId="{6BCC7AEC-DF84-4A22-861F-D9206132F8B3}" type="sibTrans" cxnId="{158F87F6-2140-4C94-B0C2-4D1C0D65BB8B}">
      <dgm:prSet/>
      <dgm:spPr/>
      <dgm:t>
        <a:bodyPr/>
        <a:lstStyle/>
        <a:p>
          <a:endParaRPr lang="en-US"/>
        </a:p>
      </dgm:t>
    </dgm:pt>
    <dgm:pt modelId="{E14B6E93-2A7F-4E76-924A-D0373BCC8D0A}">
      <dgm:prSet phldrT="[Text]"/>
      <dgm:spPr/>
      <dgm:t>
        <a:bodyPr/>
        <a:lstStyle/>
        <a:p>
          <a:r>
            <a:rPr lang="en-US" dirty="0"/>
            <a:t>Templating</a:t>
          </a:r>
        </a:p>
      </dgm:t>
    </dgm:pt>
    <dgm:pt modelId="{351966E3-D729-47F9-9017-BE383396714E}" type="parTrans" cxnId="{EAFDD125-58FD-4753-91C0-3725CE0EF6B3}">
      <dgm:prSet/>
      <dgm:spPr/>
      <dgm:t>
        <a:bodyPr/>
        <a:lstStyle/>
        <a:p>
          <a:endParaRPr lang="en-US"/>
        </a:p>
      </dgm:t>
    </dgm:pt>
    <dgm:pt modelId="{D339CD87-292A-422F-A4AC-06B4E1A9A40C}" type="sibTrans" cxnId="{EAFDD125-58FD-4753-91C0-3725CE0EF6B3}">
      <dgm:prSet/>
      <dgm:spPr/>
      <dgm:t>
        <a:bodyPr/>
        <a:lstStyle/>
        <a:p>
          <a:endParaRPr lang="en-US"/>
        </a:p>
      </dgm:t>
    </dgm:pt>
    <dgm:pt modelId="{DEE15F35-C041-4961-8C48-233C02E7DAAB}">
      <dgm:prSet phldrT="[Text]"/>
      <dgm:spPr/>
      <dgm:t>
        <a:bodyPr/>
        <a:lstStyle/>
        <a:p>
          <a:r>
            <a:rPr lang="en-US" dirty="0"/>
            <a:t>Documents</a:t>
          </a:r>
        </a:p>
      </dgm:t>
    </dgm:pt>
    <dgm:pt modelId="{478B9635-C0B2-45B2-A44C-F3B98F1F11E2}" type="parTrans" cxnId="{236EB5C5-6DE3-4458-BD53-201370EA3D2C}">
      <dgm:prSet/>
      <dgm:spPr/>
      <dgm:t>
        <a:bodyPr/>
        <a:lstStyle/>
        <a:p>
          <a:endParaRPr lang="en-US"/>
        </a:p>
      </dgm:t>
    </dgm:pt>
    <dgm:pt modelId="{2A46BF3B-64B0-4219-9A88-0B50CF3EBB55}" type="sibTrans" cxnId="{236EB5C5-6DE3-4458-BD53-201370EA3D2C}">
      <dgm:prSet/>
      <dgm:spPr/>
      <dgm:t>
        <a:bodyPr/>
        <a:lstStyle/>
        <a:p>
          <a:endParaRPr lang="en-US"/>
        </a:p>
      </dgm:t>
    </dgm:pt>
    <dgm:pt modelId="{5CE65634-3ABF-4B99-A988-AF5A235C1C21}">
      <dgm:prSet phldrT="[Text]"/>
      <dgm:spPr/>
      <dgm:t>
        <a:bodyPr/>
        <a:lstStyle/>
        <a:p>
          <a:r>
            <a:rPr lang="en-US" dirty="0"/>
            <a:t>Golden Layout</a:t>
          </a:r>
        </a:p>
      </dgm:t>
    </dgm:pt>
    <dgm:pt modelId="{39A1219A-9ACC-4C01-80C5-643906F7E2BE}" type="parTrans" cxnId="{224A2781-9F5E-48B5-9EB1-A9136E0DF976}">
      <dgm:prSet/>
      <dgm:spPr/>
      <dgm:t>
        <a:bodyPr/>
        <a:lstStyle/>
        <a:p>
          <a:endParaRPr lang="en-US"/>
        </a:p>
      </dgm:t>
    </dgm:pt>
    <dgm:pt modelId="{6A918069-F620-4163-BCFD-5E727D31FFFD}" type="sibTrans" cxnId="{224A2781-9F5E-48B5-9EB1-A9136E0DF976}">
      <dgm:prSet/>
      <dgm:spPr/>
      <dgm:t>
        <a:bodyPr/>
        <a:lstStyle/>
        <a:p>
          <a:endParaRPr lang="en-US"/>
        </a:p>
      </dgm:t>
    </dgm:pt>
    <dgm:pt modelId="{F78AC8D1-595F-4703-AFCC-9505EC58491D}">
      <dgm:prSet phldrT="[Text]"/>
      <dgm:spPr/>
      <dgm:t>
        <a:bodyPr/>
        <a:lstStyle/>
        <a:p>
          <a:r>
            <a:rPr lang="en-US" dirty="0"/>
            <a:t>Rhino</a:t>
          </a:r>
        </a:p>
      </dgm:t>
    </dgm:pt>
    <dgm:pt modelId="{104B97AB-82C1-42DD-A861-4664C324BA40}" type="parTrans" cxnId="{0F5F36F9-1059-4CD3-B032-A22699FC77B4}">
      <dgm:prSet/>
      <dgm:spPr/>
      <dgm:t>
        <a:bodyPr/>
        <a:lstStyle/>
        <a:p>
          <a:endParaRPr lang="en-US"/>
        </a:p>
      </dgm:t>
    </dgm:pt>
    <dgm:pt modelId="{8EA0675D-18A2-4E20-AA38-C19C3E7BB0F1}" type="sibTrans" cxnId="{0F5F36F9-1059-4CD3-B032-A22699FC77B4}">
      <dgm:prSet/>
      <dgm:spPr/>
      <dgm:t>
        <a:bodyPr/>
        <a:lstStyle/>
        <a:p>
          <a:endParaRPr lang="en-US"/>
        </a:p>
      </dgm:t>
    </dgm:pt>
    <dgm:pt modelId="{65004661-1935-4A63-9C55-9F40D8962AEF}">
      <dgm:prSet phldrT="[Text]"/>
      <dgm:spPr/>
      <dgm:t>
        <a:bodyPr/>
        <a:lstStyle/>
        <a:p>
          <a:r>
            <a:rPr lang="en-US" dirty="0"/>
            <a:t>Nashorn</a:t>
          </a:r>
        </a:p>
      </dgm:t>
    </dgm:pt>
    <dgm:pt modelId="{4C43BD41-EC49-4166-B33B-FA78276FFB21}" type="parTrans" cxnId="{13869020-3D55-41D0-BB42-0B494E1070C5}">
      <dgm:prSet/>
      <dgm:spPr/>
      <dgm:t>
        <a:bodyPr/>
        <a:lstStyle/>
        <a:p>
          <a:endParaRPr lang="en-US"/>
        </a:p>
      </dgm:t>
    </dgm:pt>
    <dgm:pt modelId="{C4B4FF1C-F67D-4758-9A25-86EF349E453E}" type="sibTrans" cxnId="{13869020-3D55-41D0-BB42-0B494E1070C5}">
      <dgm:prSet/>
      <dgm:spPr/>
      <dgm:t>
        <a:bodyPr/>
        <a:lstStyle/>
        <a:p>
          <a:endParaRPr lang="en-US"/>
        </a:p>
      </dgm:t>
    </dgm:pt>
    <dgm:pt modelId="{01E5FDB9-6BDC-421E-B90D-6E669808B2F2}">
      <dgm:prSet phldrT="[Text]"/>
      <dgm:spPr/>
      <dgm:t>
        <a:bodyPr/>
        <a:lstStyle/>
        <a:p>
          <a:r>
            <a:rPr lang="en-US" dirty="0"/>
            <a:t>V8</a:t>
          </a:r>
        </a:p>
      </dgm:t>
    </dgm:pt>
    <dgm:pt modelId="{FB52F680-4393-4F39-8E0B-47959F183967}" type="parTrans" cxnId="{75989873-02C6-4EE7-8552-1D1B4C7AAAA8}">
      <dgm:prSet/>
      <dgm:spPr/>
      <dgm:t>
        <a:bodyPr/>
        <a:lstStyle/>
        <a:p>
          <a:endParaRPr lang="en-US"/>
        </a:p>
      </dgm:t>
    </dgm:pt>
    <dgm:pt modelId="{D5E58AC8-FB44-4A33-9DB5-ECCD61EE2E8E}" type="sibTrans" cxnId="{75989873-02C6-4EE7-8552-1D1B4C7AAAA8}">
      <dgm:prSet/>
      <dgm:spPr/>
      <dgm:t>
        <a:bodyPr/>
        <a:lstStyle/>
        <a:p>
          <a:endParaRPr lang="en-US"/>
        </a:p>
      </dgm:t>
    </dgm:pt>
    <dgm:pt modelId="{646C1737-EC98-4D77-818C-6C2D40217643}">
      <dgm:prSet phldrT="[Text]"/>
      <dgm:spPr/>
      <dgm:t>
        <a:bodyPr/>
        <a:lstStyle/>
        <a:p>
          <a:r>
            <a:rPr lang="en-US" dirty="0"/>
            <a:t>Built-in</a:t>
          </a:r>
        </a:p>
      </dgm:t>
    </dgm:pt>
    <dgm:pt modelId="{F68DE5BD-57FD-4E39-9C5C-859A327E0741}" type="parTrans" cxnId="{0B3B2D02-1C3B-47F6-9A60-F389E10AEC07}">
      <dgm:prSet/>
      <dgm:spPr/>
      <dgm:t>
        <a:bodyPr/>
        <a:lstStyle/>
        <a:p>
          <a:endParaRPr lang="en-US"/>
        </a:p>
      </dgm:t>
    </dgm:pt>
    <dgm:pt modelId="{0E0AA6B4-3289-479F-971F-332BA49556B4}" type="sibTrans" cxnId="{0B3B2D02-1C3B-47F6-9A60-F389E10AEC07}">
      <dgm:prSet/>
      <dgm:spPr/>
      <dgm:t>
        <a:bodyPr/>
        <a:lstStyle/>
        <a:p>
          <a:endParaRPr lang="en-US"/>
        </a:p>
      </dgm:t>
    </dgm:pt>
    <dgm:pt modelId="{1E94902C-7991-4D19-9246-080FF6DF890F}">
      <dgm:prSet phldrT="[Text]"/>
      <dgm:spPr/>
      <dgm:t>
        <a:bodyPr/>
        <a:lstStyle/>
        <a:p>
          <a:r>
            <a:rPr lang="en-US" dirty="0"/>
            <a:t>Mylyn</a:t>
          </a:r>
        </a:p>
      </dgm:t>
    </dgm:pt>
    <dgm:pt modelId="{52591E84-472A-4DA8-B46A-63558EEE1898}" type="parTrans" cxnId="{B6FC4E58-8970-4F02-B5B4-BF4B19F2C6D3}">
      <dgm:prSet/>
      <dgm:spPr/>
      <dgm:t>
        <a:bodyPr/>
        <a:lstStyle/>
        <a:p>
          <a:endParaRPr lang="en-US"/>
        </a:p>
      </dgm:t>
    </dgm:pt>
    <dgm:pt modelId="{655FFD9A-9001-4403-910B-657FCD15C5E7}" type="sibTrans" cxnId="{B6FC4E58-8970-4F02-B5B4-BF4B19F2C6D3}">
      <dgm:prSet/>
      <dgm:spPr/>
      <dgm:t>
        <a:bodyPr/>
        <a:lstStyle/>
        <a:p>
          <a:endParaRPr lang="en-US"/>
        </a:p>
      </dgm:t>
    </dgm:pt>
    <dgm:pt modelId="{CC9DD6A3-C4CD-4CBA-A106-12DDA626FEC6}">
      <dgm:prSet phldrT="[Text]"/>
      <dgm:spPr/>
      <dgm:t>
        <a:bodyPr/>
        <a:lstStyle/>
        <a:p>
          <a:r>
            <a:rPr lang="en-US" dirty="0"/>
            <a:t>Lucene</a:t>
          </a:r>
        </a:p>
      </dgm:t>
    </dgm:pt>
    <dgm:pt modelId="{63E6CD08-B00C-49BF-A75A-C1C956E92B8A}" type="parTrans" cxnId="{E471B2EA-4BCD-439A-A702-0CA4BB1801C1}">
      <dgm:prSet/>
      <dgm:spPr/>
      <dgm:t>
        <a:bodyPr/>
        <a:lstStyle/>
        <a:p>
          <a:endParaRPr lang="en-US"/>
        </a:p>
      </dgm:t>
    </dgm:pt>
    <dgm:pt modelId="{627D662A-11E3-41C5-8164-8E5B71BB4C4E}" type="sibTrans" cxnId="{E471B2EA-4BCD-439A-A702-0CA4BB1801C1}">
      <dgm:prSet/>
      <dgm:spPr/>
      <dgm:t>
        <a:bodyPr/>
        <a:lstStyle/>
        <a:p>
          <a:endParaRPr lang="en-US"/>
        </a:p>
      </dgm:t>
    </dgm:pt>
    <dgm:pt modelId="{543C6CEB-F34E-4228-B8A5-ADF45F4B63C5}">
      <dgm:prSet phldrT="[Text]"/>
      <dgm:spPr/>
      <dgm:t>
        <a:bodyPr/>
        <a:lstStyle/>
        <a:p>
          <a:r>
            <a:rPr lang="en-US" dirty="0"/>
            <a:t>Quartz</a:t>
          </a:r>
        </a:p>
      </dgm:t>
    </dgm:pt>
    <dgm:pt modelId="{48F0DC71-C06D-4297-918C-02F737185FD8}" type="parTrans" cxnId="{E55F622E-239F-40A6-88F2-D910ADDA2E38}">
      <dgm:prSet/>
      <dgm:spPr/>
      <dgm:t>
        <a:bodyPr/>
        <a:lstStyle/>
        <a:p>
          <a:endParaRPr lang="en-US"/>
        </a:p>
      </dgm:t>
    </dgm:pt>
    <dgm:pt modelId="{06FE5A8C-1A0F-4542-8037-DC3B25A24B5C}" type="sibTrans" cxnId="{E55F622E-239F-40A6-88F2-D910ADDA2E38}">
      <dgm:prSet/>
      <dgm:spPr/>
      <dgm:t>
        <a:bodyPr/>
        <a:lstStyle/>
        <a:p>
          <a:endParaRPr lang="en-US"/>
        </a:p>
      </dgm:t>
    </dgm:pt>
    <dgm:pt modelId="{75F2F768-1041-45A9-987B-80467F18756A}">
      <dgm:prSet phldrT="[Text]"/>
      <dgm:spPr/>
      <dgm:t>
        <a:bodyPr/>
        <a:lstStyle/>
        <a:p>
          <a:r>
            <a:rPr lang="en-US" dirty="0"/>
            <a:t>ActiveMQ</a:t>
          </a:r>
        </a:p>
      </dgm:t>
    </dgm:pt>
    <dgm:pt modelId="{92F762A0-4F3C-4FEB-9A0A-AC35B7361357}" type="parTrans" cxnId="{A5C1F5C1-C6DF-4147-83C3-6DC4CA67A105}">
      <dgm:prSet/>
      <dgm:spPr/>
      <dgm:t>
        <a:bodyPr/>
        <a:lstStyle/>
        <a:p>
          <a:endParaRPr lang="en-US"/>
        </a:p>
      </dgm:t>
    </dgm:pt>
    <dgm:pt modelId="{CE4FE4B2-373B-476B-9306-9C703A5E99EB}" type="sibTrans" cxnId="{A5C1F5C1-C6DF-4147-83C3-6DC4CA67A105}">
      <dgm:prSet/>
      <dgm:spPr/>
      <dgm:t>
        <a:bodyPr/>
        <a:lstStyle/>
        <a:p>
          <a:endParaRPr lang="en-US"/>
        </a:p>
      </dgm:t>
    </dgm:pt>
    <dgm:pt modelId="{619BE04A-A09F-4777-8080-9AF6FB8DA651}">
      <dgm:prSet phldrT="[Text]"/>
      <dgm:spPr/>
      <dgm:t>
        <a:bodyPr/>
        <a:lstStyle/>
        <a:p>
          <a:r>
            <a:rPr lang="en-US" dirty="0"/>
            <a:t>Flowable</a:t>
          </a:r>
        </a:p>
      </dgm:t>
    </dgm:pt>
    <dgm:pt modelId="{29FDBF16-6D61-4862-AD84-ABCB3E47209E}" type="parTrans" cxnId="{1AF6BC33-DD1F-4D07-AE57-A3433FF5C416}">
      <dgm:prSet/>
      <dgm:spPr/>
      <dgm:t>
        <a:bodyPr/>
        <a:lstStyle/>
        <a:p>
          <a:endParaRPr lang="en-US"/>
        </a:p>
      </dgm:t>
    </dgm:pt>
    <dgm:pt modelId="{2D85FCB6-6C67-47C3-A22E-11A83AA68F03}" type="sibTrans" cxnId="{1AF6BC33-DD1F-4D07-AE57-A3433FF5C416}">
      <dgm:prSet/>
      <dgm:spPr/>
      <dgm:t>
        <a:bodyPr/>
        <a:lstStyle/>
        <a:p>
          <a:endParaRPr lang="en-US"/>
        </a:p>
      </dgm:t>
    </dgm:pt>
    <dgm:pt modelId="{3B3451D2-C6A5-4925-A91F-46AE20829F39}">
      <dgm:prSet phldrT="[Text]"/>
      <dgm:spPr/>
      <dgm:t>
        <a:bodyPr/>
        <a:lstStyle/>
        <a:p>
          <a:r>
            <a:rPr lang="en-US" dirty="0"/>
            <a:t>Mustache</a:t>
          </a:r>
        </a:p>
      </dgm:t>
    </dgm:pt>
    <dgm:pt modelId="{024B5FAF-660C-4D2B-B10A-14B37612F876}" type="parTrans" cxnId="{368CA086-1DB4-4BB7-96AB-0B1C2D21E7E2}">
      <dgm:prSet/>
      <dgm:spPr/>
      <dgm:t>
        <a:bodyPr/>
        <a:lstStyle/>
        <a:p>
          <a:endParaRPr lang="en-US"/>
        </a:p>
      </dgm:t>
    </dgm:pt>
    <dgm:pt modelId="{2BB9C1AC-EAC7-465E-8038-C5277200819F}" type="sibTrans" cxnId="{368CA086-1DB4-4BB7-96AB-0B1C2D21E7E2}">
      <dgm:prSet/>
      <dgm:spPr/>
      <dgm:t>
        <a:bodyPr/>
        <a:lstStyle/>
        <a:p>
          <a:endParaRPr lang="en-US"/>
        </a:p>
      </dgm:t>
    </dgm:pt>
    <dgm:pt modelId="{2F50556C-0983-4625-AFDA-B180193A2A90}">
      <dgm:prSet phldrT="[Text]"/>
      <dgm:spPr/>
      <dgm:t>
        <a:bodyPr/>
        <a:lstStyle/>
        <a:p>
          <a:r>
            <a:rPr lang="en-US" dirty="0"/>
            <a:t>Chemistry</a:t>
          </a:r>
        </a:p>
      </dgm:t>
    </dgm:pt>
    <dgm:pt modelId="{C2268F5C-86C5-4559-A0C2-F60FC550E166}" type="parTrans" cxnId="{61A837DE-9907-4222-9D34-16B3B5997063}">
      <dgm:prSet/>
      <dgm:spPr/>
      <dgm:t>
        <a:bodyPr/>
        <a:lstStyle/>
        <a:p>
          <a:endParaRPr lang="en-US"/>
        </a:p>
      </dgm:t>
    </dgm:pt>
    <dgm:pt modelId="{8EF6A23A-929E-4EAE-B86C-77A67BB4FA3C}" type="sibTrans" cxnId="{61A837DE-9907-4222-9D34-16B3B5997063}">
      <dgm:prSet/>
      <dgm:spPr/>
      <dgm:t>
        <a:bodyPr/>
        <a:lstStyle/>
        <a:p>
          <a:endParaRPr lang="en-US"/>
        </a:p>
      </dgm:t>
    </dgm:pt>
    <dgm:pt modelId="{01F0B505-39A2-4628-8B49-400A7619FEBD}" type="pres">
      <dgm:prSet presAssocID="{5FDDA69E-A19C-411B-AE5B-FC16AB428DE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B7920F4-9BD3-4AF5-BBA0-9C0D92844546}" type="pres">
      <dgm:prSet presAssocID="{E8285132-52C3-4E29-B9FE-709287747533}" presName="hierRoot1" presStyleCnt="0">
        <dgm:presLayoutVars>
          <dgm:hierBranch val="init"/>
        </dgm:presLayoutVars>
      </dgm:prSet>
      <dgm:spPr/>
    </dgm:pt>
    <dgm:pt modelId="{2C55A65D-C078-45CD-B382-FD3325E5DD9A}" type="pres">
      <dgm:prSet presAssocID="{E8285132-52C3-4E29-B9FE-709287747533}" presName="rootComposite1" presStyleCnt="0"/>
      <dgm:spPr/>
    </dgm:pt>
    <dgm:pt modelId="{A169698B-9490-4CB4-B9D9-EF1A46503A90}" type="pres">
      <dgm:prSet presAssocID="{E8285132-52C3-4E29-B9FE-709287747533}" presName="rootText1" presStyleLbl="node0" presStyleIdx="0" presStyleCnt="1">
        <dgm:presLayoutVars>
          <dgm:chPref val="3"/>
        </dgm:presLayoutVars>
      </dgm:prSet>
      <dgm:spPr/>
    </dgm:pt>
    <dgm:pt modelId="{DDC8FEFB-69F6-46B3-817D-1D9F846FA251}" type="pres">
      <dgm:prSet presAssocID="{E8285132-52C3-4E29-B9FE-709287747533}" presName="rootConnector1" presStyleLbl="node1" presStyleIdx="0" presStyleCnt="0"/>
      <dgm:spPr/>
    </dgm:pt>
    <dgm:pt modelId="{A7B85C88-C178-43EC-9E09-4B2137CE5836}" type="pres">
      <dgm:prSet presAssocID="{E8285132-52C3-4E29-B9FE-709287747533}" presName="hierChild2" presStyleCnt="0"/>
      <dgm:spPr/>
    </dgm:pt>
    <dgm:pt modelId="{DC064E94-EC65-45AE-8AE1-269DF377BED7}" type="pres">
      <dgm:prSet presAssocID="{2DB18425-E096-4E66-89D2-A80FD41A0CA7}" presName="Name37" presStyleLbl="parChTrans1D2" presStyleIdx="0" presStyleCnt="2"/>
      <dgm:spPr/>
    </dgm:pt>
    <dgm:pt modelId="{46DE6056-F83A-461F-9350-EB576B7CB7E2}" type="pres">
      <dgm:prSet presAssocID="{15CE43A5-A5CC-4ADE-9D9B-4BB4D5A40CD9}" presName="hierRoot2" presStyleCnt="0">
        <dgm:presLayoutVars>
          <dgm:hierBranch val="init"/>
        </dgm:presLayoutVars>
      </dgm:prSet>
      <dgm:spPr/>
    </dgm:pt>
    <dgm:pt modelId="{2DD25EC0-3357-482C-B91E-B00945E4D0F1}" type="pres">
      <dgm:prSet presAssocID="{15CE43A5-A5CC-4ADE-9D9B-4BB4D5A40CD9}" presName="rootComposite" presStyleCnt="0"/>
      <dgm:spPr/>
    </dgm:pt>
    <dgm:pt modelId="{AED94855-F01F-4076-9654-FB0AAE3069D7}" type="pres">
      <dgm:prSet presAssocID="{15CE43A5-A5CC-4ADE-9D9B-4BB4D5A40CD9}" presName="rootText" presStyleLbl="node2" presStyleIdx="0" presStyleCnt="2">
        <dgm:presLayoutVars>
          <dgm:chPref val="3"/>
        </dgm:presLayoutVars>
      </dgm:prSet>
      <dgm:spPr/>
    </dgm:pt>
    <dgm:pt modelId="{DD01E2FE-5E55-4C20-BC42-6EE920687F4F}" type="pres">
      <dgm:prSet presAssocID="{15CE43A5-A5CC-4ADE-9D9B-4BB4D5A40CD9}" presName="rootConnector" presStyleLbl="node2" presStyleIdx="0" presStyleCnt="2"/>
      <dgm:spPr/>
    </dgm:pt>
    <dgm:pt modelId="{3202BE8D-7D05-4AC6-ACD1-B64B9F584F02}" type="pres">
      <dgm:prSet presAssocID="{15CE43A5-A5CC-4ADE-9D9B-4BB4D5A40CD9}" presName="hierChild4" presStyleCnt="0"/>
      <dgm:spPr/>
    </dgm:pt>
    <dgm:pt modelId="{360C5420-2E9A-405E-BA55-9C5BC60361E9}" type="pres">
      <dgm:prSet presAssocID="{A6A3968E-283E-4A7C-8468-A6FD6182BF10}" presName="Name37" presStyleLbl="parChTrans1D3" presStyleIdx="0" presStyleCnt="14"/>
      <dgm:spPr/>
    </dgm:pt>
    <dgm:pt modelId="{3A8C874F-7B21-4B2E-A6EC-40FD86A61FC7}" type="pres">
      <dgm:prSet presAssocID="{ECE3EA9C-920A-47CA-B694-3FBAD156EBBE}" presName="hierRoot2" presStyleCnt="0">
        <dgm:presLayoutVars>
          <dgm:hierBranch val="init"/>
        </dgm:presLayoutVars>
      </dgm:prSet>
      <dgm:spPr/>
    </dgm:pt>
    <dgm:pt modelId="{5545CE14-FBC0-4E34-8D5D-7086D63C8D06}" type="pres">
      <dgm:prSet presAssocID="{ECE3EA9C-920A-47CA-B694-3FBAD156EBBE}" presName="rootComposite" presStyleCnt="0"/>
      <dgm:spPr/>
    </dgm:pt>
    <dgm:pt modelId="{B1363EEE-0A3B-416F-B67A-B15AB198F4D9}" type="pres">
      <dgm:prSet presAssocID="{ECE3EA9C-920A-47CA-B694-3FBAD156EBBE}" presName="rootText" presStyleLbl="node3" presStyleIdx="0" presStyleCnt="14">
        <dgm:presLayoutVars>
          <dgm:chPref val="3"/>
        </dgm:presLayoutVars>
      </dgm:prSet>
      <dgm:spPr/>
    </dgm:pt>
    <dgm:pt modelId="{81DC3985-B87E-474F-B2AF-ED5EFBAB508C}" type="pres">
      <dgm:prSet presAssocID="{ECE3EA9C-920A-47CA-B694-3FBAD156EBBE}" presName="rootConnector" presStyleLbl="node3" presStyleIdx="0" presStyleCnt="14"/>
      <dgm:spPr/>
    </dgm:pt>
    <dgm:pt modelId="{03A1E09E-B2E7-4472-897C-3E05CD2F3393}" type="pres">
      <dgm:prSet presAssocID="{ECE3EA9C-920A-47CA-B694-3FBAD156EBBE}" presName="hierChild4" presStyleCnt="0"/>
      <dgm:spPr/>
    </dgm:pt>
    <dgm:pt modelId="{99165D92-35F7-4198-BB21-4E412AAFC399}" type="pres">
      <dgm:prSet presAssocID="{39A1219A-9ACC-4C01-80C5-643906F7E2BE}" presName="Name37" presStyleLbl="parChTrans1D4" presStyleIdx="0" presStyleCnt="19"/>
      <dgm:spPr/>
    </dgm:pt>
    <dgm:pt modelId="{C0126776-9E4F-4708-8930-11771C7B0AE9}" type="pres">
      <dgm:prSet presAssocID="{5CE65634-3ABF-4B99-A988-AF5A235C1C21}" presName="hierRoot2" presStyleCnt="0">
        <dgm:presLayoutVars>
          <dgm:hierBranch val="init"/>
        </dgm:presLayoutVars>
      </dgm:prSet>
      <dgm:spPr/>
    </dgm:pt>
    <dgm:pt modelId="{6848D253-0CE4-47B7-8C22-014C04158E06}" type="pres">
      <dgm:prSet presAssocID="{5CE65634-3ABF-4B99-A988-AF5A235C1C21}" presName="rootComposite" presStyleCnt="0"/>
      <dgm:spPr/>
    </dgm:pt>
    <dgm:pt modelId="{54523747-0C57-4749-B7E5-67144013366F}" type="pres">
      <dgm:prSet presAssocID="{5CE65634-3ABF-4B99-A988-AF5A235C1C21}" presName="rootText" presStyleLbl="node4" presStyleIdx="0" presStyleCnt="19">
        <dgm:presLayoutVars>
          <dgm:chPref val="3"/>
        </dgm:presLayoutVars>
      </dgm:prSet>
      <dgm:spPr/>
    </dgm:pt>
    <dgm:pt modelId="{AC8D8E14-B15B-4895-9F30-B23CB03C0909}" type="pres">
      <dgm:prSet presAssocID="{5CE65634-3ABF-4B99-A988-AF5A235C1C21}" presName="rootConnector" presStyleLbl="node4" presStyleIdx="0" presStyleCnt="19"/>
      <dgm:spPr/>
    </dgm:pt>
    <dgm:pt modelId="{0AF9E5E9-71FE-4B8E-8323-C8F8FB0BF236}" type="pres">
      <dgm:prSet presAssocID="{5CE65634-3ABF-4B99-A988-AF5A235C1C21}" presName="hierChild4" presStyleCnt="0"/>
      <dgm:spPr/>
    </dgm:pt>
    <dgm:pt modelId="{284A91CF-7500-44C5-9CDB-C442E8127499}" type="pres">
      <dgm:prSet presAssocID="{5CE65634-3ABF-4B99-A988-AF5A235C1C21}" presName="hierChild5" presStyleCnt="0"/>
      <dgm:spPr/>
    </dgm:pt>
    <dgm:pt modelId="{169C1C79-A6C3-4CB1-85C9-4E20E3B739DB}" type="pres">
      <dgm:prSet presAssocID="{ECE3EA9C-920A-47CA-B694-3FBAD156EBBE}" presName="hierChild5" presStyleCnt="0"/>
      <dgm:spPr/>
    </dgm:pt>
    <dgm:pt modelId="{9CB4599C-0166-45DD-BE63-934DCA9F33A5}" type="pres">
      <dgm:prSet presAssocID="{6441369E-F853-47B4-BEB7-566E1D83F366}" presName="Name37" presStyleLbl="parChTrans1D3" presStyleIdx="1" presStyleCnt="14"/>
      <dgm:spPr/>
    </dgm:pt>
    <dgm:pt modelId="{F59742F5-7ED7-417B-9F4F-EC490ED52434}" type="pres">
      <dgm:prSet presAssocID="{0C072720-FB24-4DAC-9071-9255BB09231E}" presName="hierRoot2" presStyleCnt="0">
        <dgm:presLayoutVars>
          <dgm:hierBranch val="init"/>
        </dgm:presLayoutVars>
      </dgm:prSet>
      <dgm:spPr/>
    </dgm:pt>
    <dgm:pt modelId="{5FD7E63E-04CA-4880-A540-21EFE7283F09}" type="pres">
      <dgm:prSet presAssocID="{0C072720-FB24-4DAC-9071-9255BB09231E}" presName="rootComposite" presStyleCnt="0"/>
      <dgm:spPr/>
    </dgm:pt>
    <dgm:pt modelId="{A03D9B3B-7B2B-407A-BE11-520367195AD2}" type="pres">
      <dgm:prSet presAssocID="{0C072720-FB24-4DAC-9071-9255BB09231E}" presName="rootText" presStyleLbl="node3" presStyleIdx="1" presStyleCnt="14">
        <dgm:presLayoutVars>
          <dgm:chPref val="3"/>
        </dgm:presLayoutVars>
      </dgm:prSet>
      <dgm:spPr/>
    </dgm:pt>
    <dgm:pt modelId="{F5615829-E43C-46BC-ABC1-0B39B31CD370}" type="pres">
      <dgm:prSet presAssocID="{0C072720-FB24-4DAC-9071-9255BB09231E}" presName="rootConnector" presStyleLbl="node3" presStyleIdx="1" presStyleCnt="14"/>
      <dgm:spPr/>
    </dgm:pt>
    <dgm:pt modelId="{CC7CF103-6DD8-4857-8029-E367FBE27833}" type="pres">
      <dgm:prSet presAssocID="{0C072720-FB24-4DAC-9071-9255BB09231E}" presName="hierChild4" presStyleCnt="0"/>
      <dgm:spPr/>
    </dgm:pt>
    <dgm:pt modelId="{0475CBCE-EE06-4888-9BC1-EC2C47B332AF}" type="pres">
      <dgm:prSet presAssocID="{5CB6F398-49F5-4580-A785-A0091A84F5E9}" presName="Name37" presStyleLbl="parChTrans1D4" presStyleIdx="1" presStyleCnt="19"/>
      <dgm:spPr/>
    </dgm:pt>
    <dgm:pt modelId="{0872EC38-A557-471A-BF5F-1AC4D7BE4555}" type="pres">
      <dgm:prSet presAssocID="{65AA5B06-628E-4830-86A1-AC752F569315}" presName="hierRoot2" presStyleCnt="0">
        <dgm:presLayoutVars>
          <dgm:hierBranch val="init"/>
        </dgm:presLayoutVars>
      </dgm:prSet>
      <dgm:spPr/>
    </dgm:pt>
    <dgm:pt modelId="{0AEADA0C-76EC-4935-93CD-A27815DB1FFF}" type="pres">
      <dgm:prSet presAssocID="{65AA5B06-628E-4830-86A1-AC752F569315}" presName="rootComposite" presStyleCnt="0"/>
      <dgm:spPr/>
    </dgm:pt>
    <dgm:pt modelId="{26D4148B-7FB9-4CE2-ABD8-B91159956B3E}" type="pres">
      <dgm:prSet presAssocID="{65AA5B06-628E-4830-86A1-AC752F569315}" presName="rootText" presStyleLbl="node4" presStyleIdx="1" presStyleCnt="19">
        <dgm:presLayoutVars>
          <dgm:chPref val="3"/>
        </dgm:presLayoutVars>
      </dgm:prSet>
      <dgm:spPr/>
    </dgm:pt>
    <dgm:pt modelId="{4BB4B697-1666-485A-9EB0-B0F4F667A7EB}" type="pres">
      <dgm:prSet presAssocID="{65AA5B06-628E-4830-86A1-AC752F569315}" presName="rootConnector" presStyleLbl="node4" presStyleIdx="1" presStyleCnt="19"/>
      <dgm:spPr/>
    </dgm:pt>
    <dgm:pt modelId="{6CF63E19-6A61-4EEE-AB32-3B897958B2C9}" type="pres">
      <dgm:prSet presAssocID="{65AA5B06-628E-4830-86A1-AC752F569315}" presName="hierChild4" presStyleCnt="0"/>
      <dgm:spPr/>
    </dgm:pt>
    <dgm:pt modelId="{3500088C-F131-409B-AEB2-448B227C599D}" type="pres">
      <dgm:prSet presAssocID="{65AA5B06-628E-4830-86A1-AC752F569315}" presName="hierChild5" presStyleCnt="0"/>
      <dgm:spPr/>
    </dgm:pt>
    <dgm:pt modelId="{E1444638-CED4-4508-B14A-9AAD101EDE03}" type="pres">
      <dgm:prSet presAssocID="{06E94950-9912-4127-A998-3492F66057C0}" presName="Name37" presStyleLbl="parChTrans1D4" presStyleIdx="2" presStyleCnt="19"/>
      <dgm:spPr/>
    </dgm:pt>
    <dgm:pt modelId="{7490AD22-F9B1-468F-9CDD-96F0E7A16B61}" type="pres">
      <dgm:prSet presAssocID="{846652B3-4BE4-4BC7-BA31-3F66C49B4464}" presName="hierRoot2" presStyleCnt="0">
        <dgm:presLayoutVars>
          <dgm:hierBranch val="init"/>
        </dgm:presLayoutVars>
      </dgm:prSet>
      <dgm:spPr/>
    </dgm:pt>
    <dgm:pt modelId="{1D968F62-DD1D-4457-B40F-1ED5F0EC5707}" type="pres">
      <dgm:prSet presAssocID="{846652B3-4BE4-4BC7-BA31-3F66C49B4464}" presName="rootComposite" presStyleCnt="0"/>
      <dgm:spPr/>
    </dgm:pt>
    <dgm:pt modelId="{247A0111-A929-4C5B-9A63-E39ED9B4F9C7}" type="pres">
      <dgm:prSet presAssocID="{846652B3-4BE4-4BC7-BA31-3F66C49B4464}" presName="rootText" presStyleLbl="node4" presStyleIdx="2" presStyleCnt="19">
        <dgm:presLayoutVars>
          <dgm:chPref val="3"/>
        </dgm:presLayoutVars>
      </dgm:prSet>
      <dgm:spPr/>
    </dgm:pt>
    <dgm:pt modelId="{6C24ACF4-E50E-409C-912B-D08C01829312}" type="pres">
      <dgm:prSet presAssocID="{846652B3-4BE4-4BC7-BA31-3F66C49B4464}" presName="rootConnector" presStyleLbl="node4" presStyleIdx="2" presStyleCnt="19"/>
      <dgm:spPr/>
    </dgm:pt>
    <dgm:pt modelId="{A2399F2E-03B6-49AA-ACC7-076F3BB3E8B8}" type="pres">
      <dgm:prSet presAssocID="{846652B3-4BE4-4BC7-BA31-3F66C49B4464}" presName="hierChild4" presStyleCnt="0"/>
      <dgm:spPr/>
    </dgm:pt>
    <dgm:pt modelId="{BC9C2370-E302-47A7-A624-F88FDB5CE210}" type="pres">
      <dgm:prSet presAssocID="{846652B3-4BE4-4BC7-BA31-3F66C49B4464}" presName="hierChild5" presStyleCnt="0"/>
      <dgm:spPr/>
    </dgm:pt>
    <dgm:pt modelId="{9A58764B-72BC-4579-AC37-41E9C354B745}" type="pres">
      <dgm:prSet presAssocID="{0C072720-FB24-4DAC-9071-9255BB09231E}" presName="hierChild5" presStyleCnt="0"/>
      <dgm:spPr/>
    </dgm:pt>
    <dgm:pt modelId="{857CA392-F554-49F4-BC48-D7967CCB4506}" type="pres">
      <dgm:prSet presAssocID="{282265B9-CB33-4087-B67A-80F92240E1E2}" presName="Name37" presStyleLbl="parChTrans1D3" presStyleIdx="2" presStyleCnt="14"/>
      <dgm:spPr/>
    </dgm:pt>
    <dgm:pt modelId="{A502CA96-64CB-4C8E-BE83-8004FB225F55}" type="pres">
      <dgm:prSet presAssocID="{64BCD91D-F2D1-4C73-A823-B315523C71CE}" presName="hierRoot2" presStyleCnt="0">
        <dgm:presLayoutVars>
          <dgm:hierBranch val="init"/>
        </dgm:presLayoutVars>
      </dgm:prSet>
      <dgm:spPr/>
    </dgm:pt>
    <dgm:pt modelId="{ADB60231-9C98-4421-9286-9FEA104EC7C1}" type="pres">
      <dgm:prSet presAssocID="{64BCD91D-F2D1-4C73-A823-B315523C71CE}" presName="rootComposite" presStyleCnt="0"/>
      <dgm:spPr/>
    </dgm:pt>
    <dgm:pt modelId="{32D2F5B6-1788-4326-B2C1-F7D6B3C9E605}" type="pres">
      <dgm:prSet presAssocID="{64BCD91D-F2D1-4C73-A823-B315523C71CE}" presName="rootText" presStyleLbl="node3" presStyleIdx="2" presStyleCnt="14">
        <dgm:presLayoutVars>
          <dgm:chPref val="3"/>
        </dgm:presLayoutVars>
      </dgm:prSet>
      <dgm:spPr/>
    </dgm:pt>
    <dgm:pt modelId="{AD19AEE3-AF48-478D-9350-5661EBC0E3B5}" type="pres">
      <dgm:prSet presAssocID="{64BCD91D-F2D1-4C73-A823-B315523C71CE}" presName="rootConnector" presStyleLbl="node3" presStyleIdx="2" presStyleCnt="14"/>
      <dgm:spPr/>
    </dgm:pt>
    <dgm:pt modelId="{9CB4D23B-B3DD-4FF3-A80B-95648FF358AE}" type="pres">
      <dgm:prSet presAssocID="{64BCD91D-F2D1-4C73-A823-B315523C71CE}" presName="hierChild4" presStyleCnt="0"/>
      <dgm:spPr/>
    </dgm:pt>
    <dgm:pt modelId="{6C233DE4-7158-4B4C-8E61-C6DDC70D785D}" type="pres">
      <dgm:prSet presAssocID="{F42921F4-72E6-48A9-9807-C55DC43D6C76}" presName="Name37" presStyleLbl="parChTrans1D4" presStyleIdx="3" presStyleCnt="19"/>
      <dgm:spPr/>
    </dgm:pt>
    <dgm:pt modelId="{07A4E7B5-2A04-40D1-8B60-653809A95C7B}" type="pres">
      <dgm:prSet presAssocID="{2E361910-477E-49CB-910E-AC00A2A73A80}" presName="hierRoot2" presStyleCnt="0">
        <dgm:presLayoutVars>
          <dgm:hierBranch val="init"/>
        </dgm:presLayoutVars>
      </dgm:prSet>
      <dgm:spPr/>
    </dgm:pt>
    <dgm:pt modelId="{A0D6AC60-C1A3-4DC7-91C7-78D023003027}" type="pres">
      <dgm:prSet presAssocID="{2E361910-477E-49CB-910E-AC00A2A73A80}" presName="rootComposite" presStyleCnt="0"/>
      <dgm:spPr/>
    </dgm:pt>
    <dgm:pt modelId="{3A9B1A82-7AEC-44AF-9755-A58630ABCC8A}" type="pres">
      <dgm:prSet presAssocID="{2E361910-477E-49CB-910E-AC00A2A73A80}" presName="rootText" presStyleLbl="node4" presStyleIdx="3" presStyleCnt="19">
        <dgm:presLayoutVars>
          <dgm:chPref val="3"/>
        </dgm:presLayoutVars>
      </dgm:prSet>
      <dgm:spPr/>
    </dgm:pt>
    <dgm:pt modelId="{65A640C4-04F6-4C56-A70A-02C8825A8B05}" type="pres">
      <dgm:prSet presAssocID="{2E361910-477E-49CB-910E-AC00A2A73A80}" presName="rootConnector" presStyleLbl="node4" presStyleIdx="3" presStyleCnt="19"/>
      <dgm:spPr/>
    </dgm:pt>
    <dgm:pt modelId="{ECF42DC3-6BE2-40B8-8A2C-F5C2D1B04EF6}" type="pres">
      <dgm:prSet presAssocID="{2E361910-477E-49CB-910E-AC00A2A73A80}" presName="hierChild4" presStyleCnt="0"/>
      <dgm:spPr/>
    </dgm:pt>
    <dgm:pt modelId="{EA720F5F-2FAB-42F4-88FA-FCE9FD493232}" type="pres">
      <dgm:prSet presAssocID="{2E361910-477E-49CB-910E-AC00A2A73A80}" presName="hierChild5" presStyleCnt="0"/>
      <dgm:spPr/>
    </dgm:pt>
    <dgm:pt modelId="{60036C15-0C18-4767-8864-A1EC5A22FAF8}" type="pres">
      <dgm:prSet presAssocID="{64BCD91D-F2D1-4C73-A823-B315523C71CE}" presName="hierChild5" presStyleCnt="0"/>
      <dgm:spPr/>
    </dgm:pt>
    <dgm:pt modelId="{99005768-BE71-46BE-A806-5850DC8382F8}" type="pres">
      <dgm:prSet presAssocID="{EF81689B-C72E-48E8-AACA-57FF3F8CEEF4}" presName="Name37" presStyleLbl="parChTrans1D3" presStyleIdx="3" presStyleCnt="14"/>
      <dgm:spPr/>
    </dgm:pt>
    <dgm:pt modelId="{6D10C56C-B6B0-4B09-9EE5-9E3E25D25799}" type="pres">
      <dgm:prSet presAssocID="{6061C26D-F773-4143-AD33-93F7B000928D}" presName="hierRoot2" presStyleCnt="0">
        <dgm:presLayoutVars>
          <dgm:hierBranch val="init"/>
        </dgm:presLayoutVars>
      </dgm:prSet>
      <dgm:spPr/>
    </dgm:pt>
    <dgm:pt modelId="{CA499BDC-FE10-4AAA-A3F0-7D019FBFD16A}" type="pres">
      <dgm:prSet presAssocID="{6061C26D-F773-4143-AD33-93F7B000928D}" presName="rootComposite" presStyleCnt="0"/>
      <dgm:spPr/>
    </dgm:pt>
    <dgm:pt modelId="{932FAE04-E873-43CF-843F-234D266DE741}" type="pres">
      <dgm:prSet presAssocID="{6061C26D-F773-4143-AD33-93F7B000928D}" presName="rootText" presStyleLbl="node3" presStyleIdx="3" presStyleCnt="14">
        <dgm:presLayoutVars>
          <dgm:chPref val="3"/>
        </dgm:presLayoutVars>
      </dgm:prSet>
      <dgm:spPr/>
    </dgm:pt>
    <dgm:pt modelId="{0A8DF6B1-A8CD-41AB-B5A6-3F9BD0887DA6}" type="pres">
      <dgm:prSet presAssocID="{6061C26D-F773-4143-AD33-93F7B000928D}" presName="rootConnector" presStyleLbl="node3" presStyleIdx="3" presStyleCnt="14"/>
      <dgm:spPr/>
    </dgm:pt>
    <dgm:pt modelId="{B2FD8AEC-FDEE-447A-A8EE-371294A91420}" type="pres">
      <dgm:prSet presAssocID="{6061C26D-F773-4143-AD33-93F7B000928D}" presName="hierChild4" presStyleCnt="0"/>
      <dgm:spPr/>
    </dgm:pt>
    <dgm:pt modelId="{BC327436-F2B5-4B1D-8C78-02686A490D0B}" type="pres">
      <dgm:prSet presAssocID="{912296FE-062A-4771-94A9-868D67AF54B7}" presName="Name37" presStyleLbl="parChTrans1D4" presStyleIdx="4" presStyleCnt="19"/>
      <dgm:spPr/>
    </dgm:pt>
    <dgm:pt modelId="{49C86800-5208-4F4D-BE4F-D46630676CA3}" type="pres">
      <dgm:prSet presAssocID="{629FD9ED-0147-4E2F-A1ED-81A12DC83D90}" presName="hierRoot2" presStyleCnt="0">
        <dgm:presLayoutVars>
          <dgm:hierBranch val="init"/>
        </dgm:presLayoutVars>
      </dgm:prSet>
      <dgm:spPr/>
    </dgm:pt>
    <dgm:pt modelId="{AFF4D3EB-9ABC-4C39-836E-579E9E2CB049}" type="pres">
      <dgm:prSet presAssocID="{629FD9ED-0147-4E2F-A1ED-81A12DC83D90}" presName="rootComposite" presStyleCnt="0"/>
      <dgm:spPr/>
    </dgm:pt>
    <dgm:pt modelId="{CAF34988-1244-440D-AE8E-608758926CD1}" type="pres">
      <dgm:prSet presAssocID="{629FD9ED-0147-4E2F-A1ED-81A12DC83D90}" presName="rootText" presStyleLbl="node4" presStyleIdx="4" presStyleCnt="19">
        <dgm:presLayoutVars>
          <dgm:chPref val="3"/>
        </dgm:presLayoutVars>
      </dgm:prSet>
      <dgm:spPr/>
    </dgm:pt>
    <dgm:pt modelId="{89BC6470-E86E-45F2-9401-ED01366ED4B3}" type="pres">
      <dgm:prSet presAssocID="{629FD9ED-0147-4E2F-A1ED-81A12DC83D90}" presName="rootConnector" presStyleLbl="node4" presStyleIdx="4" presStyleCnt="19"/>
      <dgm:spPr/>
    </dgm:pt>
    <dgm:pt modelId="{99A8A7AF-3779-418F-B32E-F4D991F06FA2}" type="pres">
      <dgm:prSet presAssocID="{629FD9ED-0147-4E2F-A1ED-81A12DC83D90}" presName="hierChild4" presStyleCnt="0"/>
      <dgm:spPr/>
    </dgm:pt>
    <dgm:pt modelId="{37ACBD96-2690-43E0-8B58-2572840CF3F6}" type="pres">
      <dgm:prSet presAssocID="{629FD9ED-0147-4E2F-A1ED-81A12DC83D90}" presName="hierChild5" presStyleCnt="0"/>
      <dgm:spPr/>
    </dgm:pt>
    <dgm:pt modelId="{8499950E-567F-440F-AC5C-BE62612F0E96}" type="pres">
      <dgm:prSet presAssocID="{83E2AAAE-2B2B-4591-A7A1-072B33A1D34E}" presName="Name37" presStyleLbl="parChTrans1D4" presStyleIdx="5" presStyleCnt="19"/>
      <dgm:spPr/>
    </dgm:pt>
    <dgm:pt modelId="{6D813586-F0FC-4B3F-B1C1-3405D5DBA963}" type="pres">
      <dgm:prSet presAssocID="{6F11966A-E2FE-49ED-A4D0-59A6AB28B6DB}" presName="hierRoot2" presStyleCnt="0">
        <dgm:presLayoutVars>
          <dgm:hierBranch val="init"/>
        </dgm:presLayoutVars>
      </dgm:prSet>
      <dgm:spPr/>
    </dgm:pt>
    <dgm:pt modelId="{FF0D1AAD-8E1B-4BCA-9E0E-97DA3B1B40E6}" type="pres">
      <dgm:prSet presAssocID="{6F11966A-E2FE-49ED-A4D0-59A6AB28B6DB}" presName="rootComposite" presStyleCnt="0"/>
      <dgm:spPr/>
    </dgm:pt>
    <dgm:pt modelId="{0AA42CDA-4648-4BE8-80D4-8C77FA26DF84}" type="pres">
      <dgm:prSet presAssocID="{6F11966A-E2FE-49ED-A4D0-59A6AB28B6DB}" presName="rootText" presStyleLbl="node4" presStyleIdx="5" presStyleCnt="19">
        <dgm:presLayoutVars>
          <dgm:chPref val="3"/>
        </dgm:presLayoutVars>
      </dgm:prSet>
      <dgm:spPr/>
    </dgm:pt>
    <dgm:pt modelId="{1CDC6CA5-F295-49D5-BFC5-6150B06D8401}" type="pres">
      <dgm:prSet presAssocID="{6F11966A-E2FE-49ED-A4D0-59A6AB28B6DB}" presName="rootConnector" presStyleLbl="node4" presStyleIdx="5" presStyleCnt="19"/>
      <dgm:spPr/>
    </dgm:pt>
    <dgm:pt modelId="{A7285858-D13A-4488-8BB2-E2440B6295D1}" type="pres">
      <dgm:prSet presAssocID="{6F11966A-E2FE-49ED-A4D0-59A6AB28B6DB}" presName="hierChild4" presStyleCnt="0"/>
      <dgm:spPr/>
    </dgm:pt>
    <dgm:pt modelId="{5BF1642B-D065-4310-914C-E5641AC6335B}" type="pres">
      <dgm:prSet presAssocID="{6F11966A-E2FE-49ED-A4D0-59A6AB28B6DB}" presName="hierChild5" presStyleCnt="0"/>
      <dgm:spPr/>
    </dgm:pt>
    <dgm:pt modelId="{28FE424D-D9A7-4D1C-8E2C-2444DEB3C915}" type="pres">
      <dgm:prSet presAssocID="{0CBE56C4-556C-4D78-B527-70DB48C642B1}" presName="Name37" presStyleLbl="parChTrans1D4" presStyleIdx="6" presStyleCnt="19"/>
      <dgm:spPr/>
    </dgm:pt>
    <dgm:pt modelId="{555DAB4E-7BE1-4DEF-9F4D-E871EBE65923}" type="pres">
      <dgm:prSet presAssocID="{BD616590-B708-4307-A30A-7A03E1942A9A}" presName="hierRoot2" presStyleCnt="0">
        <dgm:presLayoutVars>
          <dgm:hierBranch val="init"/>
        </dgm:presLayoutVars>
      </dgm:prSet>
      <dgm:spPr/>
    </dgm:pt>
    <dgm:pt modelId="{D6021B58-F9CB-4C44-B533-269D04710901}" type="pres">
      <dgm:prSet presAssocID="{BD616590-B708-4307-A30A-7A03E1942A9A}" presName="rootComposite" presStyleCnt="0"/>
      <dgm:spPr/>
    </dgm:pt>
    <dgm:pt modelId="{A6330BF5-2D3E-4A7C-AAC9-E45F50FD2265}" type="pres">
      <dgm:prSet presAssocID="{BD616590-B708-4307-A30A-7A03E1942A9A}" presName="rootText" presStyleLbl="node4" presStyleIdx="6" presStyleCnt="19">
        <dgm:presLayoutVars>
          <dgm:chPref val="3"/>
        </dgm:presLayoutVars>
      </dgm:prSet>
      <dgm:spPr/>
    </dgm:pt>
    <dgm:pt modelId="{C65D50AE-A4BC-4016-83BE-40F934ECDEBF}" type="pres">
      <dgm:prSet presAssocID="{BD616590-B708-4307-A30A-7A03E1942A9A}" presName="rootConnector" presStyleLbl="node4" presStyleIdx="6" presStyleCnt="19"/>
      <dgm:spPr/>
    </dgm:pt>
    <dgm:pt modelId="{8EEF63DC-EF89-4B81-A527-C2DA05698422}" type="pres">
      <dgm:prSet presAssocID="{BD616590-B708-4307-A30A-7A03E1942A9A}" presName="hierChild4" presStyleCnt="0"/>
      <dgm:spPr/>
    </dgm:pt>
    <dgm:pt modelId="{19F875C5-BD2E-4A29-9610-F15E7D437845}" type="pres">
      <dgm:prSet presAssocID="{BD616590-B708-4307-A30A-7A03E1942A9A}" presName="hierChild5" presStyleCnt="0"/>
      <dgm:spPr/>
    </dgm:pt>
    <dgm:pt modelId="{D21198A8-AC89-4894-8691-D19BD56B589D}" type="pres">
      <dgm:prSet presAssocID="{6061C26D-F773-4143-AD33-93F7B000928D}" presName="hierChild5" presStyleCnt="0"/>
      <dgm:spPr/>
    </dgm:pt>
    <dgm:pt modelId="{F22094FF-1CBC-4155-97A3-A94E72FCBA37}" type="pres">
      <dgm:prSet presAssocID="{6BD45D1D-BEE9-4416-BDAE-50132E48F6EA}" presName="Name37" presStyleLbl="parChTrans1D3" presStyleIdx="4" presStyleCnt="14"/>
      <dgm:spPr/>
    </dgm:pt>
    <dgm:pt modelId="{C363A0B8-F342-4C5F-8B2A-C774CD3C696A}" type="pres">
      <dgm:prSet presAssocID="{3528BBF5-7AEC-4C83-9F36-2E05E74539E9}" presName="hierRoot2" presStyleCnt="0">
        <dgm:presLayoutVars>
          <dgm:hierBranch val="init"/>
        </dgm:presLayoutVars>
      </dgm:prSet>
      <dgm:spPr/>
    </dgm:pt>
    <dgm:pt modelId="{EEEDA127-EC05-4CB0-86B7-8C7117EB25F6}" type="pres">
      <dgm:prSet presAssocID="{3528BBF5-7AEC-4C83-9F36-2E05E74539E9}" presName="rootComposite" presStyleCnt="0"/>
      <dgm:spPr/>
    </dgm:pt>
    <dgm:pt modelId="{405184BF-CD73-4F25-BF17-865DD3A98212}" type="pres">
      <dgm:prSet presAssocID="{3528BBF5-7AEC-4C83-9F36-2E05E74539E9}" presName="rootText" presStyleLbl="node3" presStyleIdx="4" presStyleCnt="14">
        <dgm:presLayoutVars>
          <dgm:chPref val="3"/>
        </dgm:presLayoutVars>
      </dgm:prSet>
      <dgm:spPr/>
    </dgm:pt>
    <dgm:pt modelId="{D65DC89E-5E26-46EA-87BF-DA7B49385232}" type="pres">
      <dgm:prSet presAssocID="{3528BBF5-7AEC-4C83-9F36-2E05E74539E9}" presName="rootConnector" presStyleLbl="node3" presStyleIdx="4" presStyleCnt="14"/>
      <dgm:spPr/>
    </dgm:pt>
    <dgm:pt modelId="{E62E72C6-5089-4CB3-A38B-B2FCEBEA8A40}" type="pres">
      <dgm:prSet presAssocID="{3528BBF5-7AEC-4C83-9F36-2E05E74539E9}" presName="hierChild4" presStyleCnt="0"/>
      <dgm:spPr/>
    </dgm:pt>
    <dgm:pt modelId="{BDEF80FA-14A7-4037-BC1E-0119C2B108E0}" type="pres">
      <dgm:prSet presAssocID="{5A8EAFDB-2CC3-4F35-AC1B-59172C36A619}" presName="Name37" presStyleLbl="parChTrans1D4" presStyleIdx="7" presStyleCnt="19"/>
      <dgm:spPr/>
    </dgm:pt>
    <dgm:pt modelId="{2F580FEC-87A3-4A23-A8BF-B93D144FF03E}" type="pres">
      <dgm:prSet presAssocID="{08726832-AE26-4F90-9C1B-217D22789239}" presName="hierRoot2" presStyleCnt="0">
        <dgm:presLayoutVars>
          <dgm:hierBranch val="init"/>
        </dgm:presLayoutVars>
      </dgm:prSet>
      <dgm:spPr/>
    </dgm:pt>
    <dgm:pt modelId="{672557E2-1EE5-4C53-BCC5-CA0646C01AF9}" type="pres">
      <dgm:prSet presAssocID="{08726832-AE26-4F90-9C1B-217D22789239}" presName="rootComposite" presStyleCnt="0"/>
      <dgm:spPr/>
    </dgm:pt>
    <dgm:pt modelId="{C92EFB00-6F91-4238-8F05-9DFB48BF317A}" type="pres">
      <dgm:prSet presAssocID="{08726832-AE26-4F90-9C1B-217D22789239}" presName="rootText" presStyleLbl="node4" presStyleIdx="7" presStyleCnt="19">
        <dgm:presLayoutVars>
          <dgm:chPref val="3"/>
        </dgm:presLayoutVars>
      </dgm:prSet>
      <dgm:spPr/>
    </dgm:pt>
    <dgm:pt modelId="{7ABE2E3B-E447-46E0-BF7B-E948AEE67FFA}" type="pres">
      <dgm:prSet presAssocID="{08726832-AE26-4F90-9C1B-217D22789239}" presName="rootConnector" presStyleLbl="node4" presStyleIdx="7" presStyleCnt="19"/>
      <dgm:spPr/>
    </dgm:pt>
    <dgm:pt modelId="{2837E649-7F4E-48D7-9E6D-1CCAD2EC7F76}" type="pres">
      <dgm:prSet presAssocID="{08726832-AE26-4F90-9C1B-217D22789239}" presName="hierChild4" presStyleCnt="0"/>
      <dgm:spPr/>
    </dgm:pt>
    <dgm:pt modelId="{6738F09E-EE5A-4288-A092-BCED31CCFBF0}" type="pres">
      <dgm:prSet presAssocID="{08726832-AE26-4F90-9C1B-217D22789239}" presName="hierChild5" presStyleCnt="0"/>
      <dgm:spPr/>
    </dgm:pt>
    <dgm:pt modelId="{836FDE94-A58A-424D-87ED-62D670979447}" type="pres">
      <dgm:prSet presAssocID="{3528BBF5-7AEC-4C83-9F36-2E05E74539E9}" presName="hierChild5" presStyleCnt="0"/>
      <dgm:spPr/>
    </dgm:pt>
    <dgm:pt modelId="{B492FCA3-D544-42E3-A6B1-1D7A6C2E5182}" type="pres">
      <dgm:prSet presAssocID="{15CE43A5-A5CC-4ADE-9D9B-4BB4D5A40CD9}" presName="hierChild5" presStyleCnt="0"/>
      <dgm:spPr/>
    </dgm:pt>
    <dgm:pt modelId="{24A45003-4582-43BA-A6EA-1D9AD59840DA}" type="pres">
      <dgm:prSet presAssocID="{BCFC0BDA-1C76-41EC-B24D-06846DEECE96}" presName="Name37" presStyleLbl="parChTrans1D2" presStyleIdx="1" presStyleCnt="2"/>
      <dgm:spPr/>
    </dgm:pt>
    <dgm:pt modelId="{3BEF4798-2AFD-42ED-B648-379A3658A261}" type="pres">
      <dgm:prSet presAssocID="{88473009-9772-4A4D-A853-0911368D4560}" presName="hierRoot2" presStyleCnt="0">
        <dgm:presLayoutVars>
          <dgm:hierBranch val="init"/>
        </dgm:presLayoutVars>
      </dgm:prSet>
      <dgm:spPr/>
    </dgm:pt>
    <dgm:pt modelId="{2B979DE8-EB8C-4669-BB4C-DC75F4FB1AC9}" type="pres">
      <dgm:prSet presAssocID="{88473009-9772-4A4D-A853-0911368D4560}" presName="rootComposite" presStyleCnt="0"/>
      <dgm:spPr/>
    </dgm:pt>
    <dgm:pt modelId="{097186E2-26A1-47F9-A178-170615269C28}" type="pres">
      <dgm:prSet presAssocID="{88473009-9772-4A4D-A853-0911368D4560}" presName="rootText" presStyleLbl="node2" presStyleIdx="1" presStyleCnt="2">
        <dgm:presLayoutVars>
          <dgm:chPref val="3"/>
        </dgm:presLayoutVars>
      </dgm:prSet>
      <dgm:spPr/>
    </dgm:pt>
    <dgm:pt modelId="{74114B73-531C-4F68-94D4-BFE157AA4D97}" type="pres">
      <dgm:prSet presAssocID="{88473009-9772-4A4D-A853-0911368D4560}" presName="rootConnector" presStyleLbl="node2" presStyleIdx="1" presStyleCnt="2"/>
      <dgm:spPr/>
    </dgm:pt>
    <dgm:pt modelId="{112DA340-4CAE-40FE-A924-3FD9EC3CABCE}" type="pres">
      <dgm:prSet presAssocID="{88473009-9772-4A4D-A853-0911368D4560}" presName="hierChild4" presStyleCnt="0"/>
      <dgm:spPr/>
    </dgm:pt>
    <dgm:pt modelId="{C7C8B70F-B4AD-4716-9012-14B00806076E}" type="pres">
      <dgm:prSet presAssocID="{E24DED3C-79CB-4C43-B5D5-EA2E7C4C0040}" presName="Name37" presStyleLbl="parChTrans1D3" presStyleIdx="5" presStyleCnt="14"/>
      <dgm:spPr/>
    </dgm:pt>
    <dgm:pt modelId="{8791EF60-B450-437E-AFBC-0EC58A0AD2D2}" type="pres">
      <dgm:prSet presAssocID="{300D4AC2-F5B4-4958-9C34-EF6A6594324B}" presName="hierRoot2" presStyleCnt="0">
        <dgm:presLayoutVars>
          <dgm:hierBranch val="init"/>
        </dgm:presLayoutVars>
      </dgm:prSet>
      <dgm:spPr/>
    </dgm:pt>
    <dgm:pt modelId="{D9567ADD-6ABC-4666-94B2-0C8AEFF28D20}" type="pres">
      <dgm:prSet presAssocID="{300D4AC2-F5B4-4958-9C34-EF6A6594324B}" presName="rootComposite" presStyleCnt="0"/>
      <dgm:spPr/>
    </dgm:pt>
    <dgm:pt modelId="{2AD4F082-0E92-4DC4-B2D6-15E4508CC59A}" type="pres">
      <dgm:prSet presAssocID="{300D4AC2-F5B4-4958-9C34-EF6A6594324B}" presName="rootText" presStyleLbl="node3" presStyleIdx="5" presStyleCnt="14">
        <dgm:presLayoutVars>
          <dgm:chPref val="3"/>
        </dgm:presLayoutVars>
      </dgm:prSet>
      <dgm:spPr/>
    </dgm:pt>
    <dgm:pt modelId="{2DC5003A-A3A3-4068-8179-EB2B76406937}" type="pres">
      <dgm:prSet presAssocID="{300D4AC2-F5B4-4958-9C34-EF6A6594324B}" presName="rootConnector" presStyleLbl="node3" presStyleIdx="5" presStyleCnt="14"/>
      <dgm:spPr/>
    </dgm:pt>
    <dgm:pt modelId="{3D93D3EA-4527-46F8-8EBF-FE0DDBC5F3F0}" type="pres">
      <dgm:prSet presAssocID="{300D4AC2-F5B4-4958-9C34-EF6A6594324B}" presName="hierChild4" presStyleCnt="0"/>
      <dgm:spPr/>
    </dgm:pt>
    <dgm:pt modelId="{70DD061E-474B-4A5B-AE4C-6BC8B9D9EFE2}" type="pres">
      <dgm:prSet presAssocID="{104B97AB-82C1-42DD-A861-4664C324BA40}" presName="Name37" presStyleLbl="parChTrans1D4" presStyleIdx="8" presStyleCnt="19"/>
      <dgm:spPr/>
    </dgm:pt>
    <dgm:pt modelId="{E47ADE44-6456-4B8D-80B3-6B29DD82A491}" type="pres">
      <dgm:prSet presAssocID="{F78AC8D1-595F-4703-AFCC-9505EC58491D}" presName="hierRoot2" presStyleCnt="0">
        <dgm:presLayoutVars>
          <dgm:hierBranch val="init"/>
        </dgm:presLayoutVars>
      </dgm:prSet>
      <dgm:spPr/>
    </dgm:pt>
    <dgm:pt modelId="{24B83B9C-5EE2-44FE-BC14-1474A5492750}" type="pres">
      <dgm:prSet presAssocID="{F78AC8D1-595F-4703-AFCC-9505EC58491D}" presName="rootComposite" presStyleCnt="0"/>
      <dgm:spPr/>
    </dgm:pt>
    <dgm:pt modelId="{2B6EF120-D911-4CC2-BCFB-DF1E92085139}" type="pres">
      <dgm:prSet presAssocID="{F78AC8D1-595F-4703-AFCC-9505EC58491D}" presName="rootText" presStyleLbl="node4" presStyleIdx="8" presStyleCnt="19">
        <dgm:presLayoutVars>
          <dgm:chPref val="3"/>
        </dgm:presLayoutVars>
      </dgm:prSet>
      <dgm:spPr/>
    </dgm:pt>
    <dgm:pt modelId="{F5DEAB7B-3170-4628-8DDC-89AB048DCEA6}" type="pres">
      <dgm:prSet presAssocID="{F78AC8D1-595F-4703-AFCC-9505EC58491D}" presName="rootConnector" presStyleLbl="node4" presStyleIdx="8" presStyleCnt="19"/>
      <dgm:spPr/>
    </dgm:pt>
    <dgm:pt modelId="{EC5E53B6-5961-4C30-86E7-2E6CFBC64BBD}" type="pres">
      <dgm:prSet presAssocID="{F78AC8D1-595F-4703-AFCC-9505EC58491D}" presName="hierChild4" presStyleCnt="0"/>
      <dgm:spPr/>
    </dgm:pt>
    <dgm:pt modelId="{BEF970A8-BAA4-4E3E-981F-8570EB25C7D8}" type="pres">
      <dgm:prSet presAssocID="{F78AC8D1-595F-4703-AFCC-9505EC58491D}" presName="hierChild5" presStyleCnt="0"/>
      <dgm:spPr/>
    </dgm:pt>
    <dgm:pt modelId="{735E771F-06FE-4184-B26F-0B89630FBC03}" type="pres">
      <dgm:prSet presAssocID="{4C43BD41-EC49-4166-B33B-FA78276FFB21}" presName="Name37" presStyleLbl="parChTrans1D4" presStyleIdx="9" presStyleCnt="19"/>
      <dgm:spPr/>
    </dgm:pt>
    <dgm:pt modelId="{B67C7507-D314-4E38-AFD6-18F53CE3F376}" type="pres">
      <dgm:prSet presAssocID="{65004661-1935-4A63-9C55-9F40D8962AEF}" presName="hierRoot2" presStyleCnt="0">
        <dgm:presLayoutVars>
          <dgm:hierBranch val="init"/>
        </dgm:presLayoutVars>
      </dgm:prSet>
      <dgm:spPr/>
    </dgm:pt>
    <dgm:pt modelId="{BFBF2D1F-C88D-45C1-83AB-212358D6A925}" type="pres">
      <dgm:prSet presAssocID="{65004661-1935-4A63-9C55-9F40D8962AEF}" presName="rootComposite" presStyleCnt="0"/>
      <dgm:spPr/>
    </dgm:pt>
    <dgm:pt modelId="{2319D380-B3E9-4971-B3D3-D4B0A14CA9DF}" type="pres">
      <dgm:prSet presAssocID="{65004661-1935-4A63-9C55-9F40D8962AEF}" presName="rootText" presStyleLbl="node4" presStyleIdx="9" presStyleCnt="19">
        <dgm:presLayoutVars>
          <dgm:chPref val="3"/>
        </dgm:presLayoutVars>
      </dgm:prSet>
      <dgm:spPr/>
    </dgm:pt>
    <dgm:pt modelId="{59E89063-2F72-4A4E-B1BD-0D43F6CE9823}" type="pres">
      <dgm:prSet presAssocID="{65004661-1935-4A63-9C55-9F40D8962AEF}" presName="rootConnector" presStyleLbl="node4" presStyleIdx="9" presStyleCnt="19"/>
      <dgm:spPr/>
    </dgm:pt>
    <dgm:pt modelId="{246E9B47-9B5A-43CD-A5F5-C3DE47119037}" type="pres">
      <dgm:prSet presAssocID="{65004661-1935-4A63-9C55-9F40D8962AEF}" presName="hierChild4" presStyleCnt="0"/>
      <dgm:spPr/>
    </dgm:pt>
    <dgm:pt modelId="{168CC29A-296A-4DF7-B0D9-6E761EF9631C}" type="pres">
      <dgm:prSet presAssocID="{65004661-1935-4A63-9C55-9F40D8962AEF}" presName="hierChild5" presStyleCnt="0"/>
      <dgm:spPr/>
    </dgm:pt>
    <dgm:pt modelId="{7ABADB90-7A9E-40FD-9F0F-C722747E05DA}" type="pres">
      <dgm:prSet presAssocID="{FB52F680-4393-4F39-8E0B-47959F183967}" presName="Name37" presStyleLbl="parChTrans1D4" presStyleIdx="10" presStyleCnt="19"/>
      <dgm:spPr/>
    </dgm:pt>
    <dgm:pt modelId="{2FD1958F-56C0-4CA4-B0A1-60A9C015F19F}" type="pres">
      <dgm:prSet presAssocID="{01E5FDB9-6BDC-421E-B90D-6E669808B2F2}" presName="hierRoot2" presStyleCnt="0">
        <dgm:presLayoutVars>
          <dgm:hierBranch val="init"/>
        </dgm:presLayoutVars>
      </dgm:prSet>
      <dgm:spPr/>
    </dgm:pt>
    <dgm:pt modelId="{2FFA43A9-6737-4C99-9F57-2BABB48864EB}" type="pres">
      <dgm:prSet presAssocID="{01E5FDB9-6BDC-421E-B90D-6E669808B2F2}" presName="rootComposite" presStyleCnt="0"/>
      <dgm:spPr/>
    </dgm:pt>
    <dgm:pt modelId="{D699F88E-1E05-4D05-BBEF-BA0F2609227E}" type="pres">
      <dgm:prSet presAssocID="{01E5FDB9-6BDC-421E-B90D-6E669808B2F2}" presName="rootText" presStyleLbl="node4" presStyleIdx="10" presStyleCnt="19">
        <dgm:presLayoutVars>
          <dgm:chPref val="3"/>
        </dgm:presLayoutVars>
      </dgm:prSet>
      <dgm:spPr/>
    </dgm:pt>
    <dgm:pt modelId="{FCF610E7-75AC-4C11-9B51-7672E092EF27}" type="pres">
      <dgm:prSet presAssocID="{01E5FDB9-6BDC-421E-B90D-6E669808B2F2}" presName="rootConnector" presStyleLbl="node4" presStyleIdx="10" presStyleCnt="19"/>
      <dgm:spPr/>
    </dgm:pt>
    <dgm:pt modelId="{13DBF971-E075-40A4-B537-2F8865D7343C}" type="pres">
      <dgm:prSet presAssocID="{01E5FDB9-6BDC-421E-B90D-6E669808B2F2}" presName="hierChild4" presStyleCnt="0"/>
      <dgm:spPr/>
    </dgm:pt>
    <dgm:pt modelId="{F7293478-779E-425B-B085-468733820040}" type="pres">
      <dgm:prSet presAssocID="{01E5FDB9-6BDC-421E-B90D-6E669808B2F2}" presName="hierChild5" presStyleCnt="0"/>
      <dgm:spPr/>
    </dgm:pt>
    <dgm:pt modelId="{C3B96D6A-1EA7-4584-ADE9-2FAEF4CF9F78}" type="pres">
      <dgm:prSet presAssocID="{300D4AC2-F5B4-4958-9C34-EF6A6594324B}" presName="hierChild5" presStyleCnt="0"/>
      <dgm:spPr/>
    </dgm:pt>
    <dgm:pt modelId="{367E1198-0686-4648-B7B9-B32FD60409CD}" type="pres">
      <dgm:prSet presAssocID="{E22236D8-F50E-46D5-8969-B07C41CC1393}" presName="Name37" presStyleLbl="parChTrans1D3" presStyleIdx="6" presStyleCnt="14"/>
      <dgm:spPr/>
    </dgm:pt>
    <dgm:pt modelId="{FDAFF075-AAC9-408B-98C2-7F0A071B35FB}" type="pres">
      <dgm:prSet presAssocID="{5CC921AB-F7E8-411E-84B1-A9CDC8282AD1}" presName="hierRoot2" presStyleCnt="0">
        <dgm:presLayoutVars>
          <dgm:hierBranch val="init"/>
        </dgm:presLayoutVars>
      </dgm:prSet>
      <dgm:spPr/>
    </dgm:pt>
    <dgm:pt modelId="{98C73E2D-5480-43FB-B709-FDDF28251FEB}" type="pres">
      <dgm:prSet presAssocID="{5CC921AB-F7E8-411E-84B1-A9CDC8282AD1}" presName="rootComposite" presStyleCnt="0"/>
      <dgm:spPr/>
    </dgm:pt>
    <dgm:pt modelId="{FD22C60A-17DB-4987-BC55-83A6E88EAF1F}" type="pres">
      <dgm:prSet presAssocID="{5CC921AB-F7E8-411E-84B1-A9CDC8282AD1}" presName="rootText" presStyleLbl="node3" presStyleIdx="6" presStyleCnt="14">
        <dgm:presLayoutVars>
          <dgm:chPref val="3"/>
        </dgm:presLayoutVars>
      </dgm:prSet>
      <dgm:spPr/>
    </dgm:pt>
    <dgm:pt modelId="{E36D83D7-FFEA-4B9C-8A43-B23744B25CEB}" type="pres">
      <dgm:prSet presAssocID="{5CC921AB-F7E8-411E-84B1-A9CDC8282AD1}" presName="rootConnector" presStyleLbl="node3" presStyleIdx="6" presStyleCnt="14"/>
      <dgm:spPr/>
    </dgm:pt>
    <dgm:pt modelId="{D285A4D6-3FF5-455C-980E-696A03B45324}" type="pres">
      <dgm:prSet presAssocID="{5CC921AB-F7E8-411E-84B1-A9CDC8282AD1}" presName="hierChild4" presStyleCnt="0"/>
      <dgm:spPr/>
    </dgm:pt>
    <dgm:pt modelId="{8CE1E028-9700-4152-B758-ABBA96CFF536}" type="pres">
      <dgm:prSet presAssocID="{63E6CD08-B00C-49BF-A75A-C1C956E92B8A}" presName="Name37" presStyleLbl="parChTrans1D4" presStyleIdx="11" presStyleCnt="19"/>
      <dgm:spPr/>
    </dgm:pt>
    <dgm:pt modelId="{BE9611A8-6F49-46EF-86F1-8BB898719FC7}" type="pres">
      <dgm:prSet presAssocID="{CC9DD6A3-C4CD-4CBA-A106-12DDA626FEC6}" presName="hierRoot2" presStyleCnt="0">
        <dgm:presLayoutVars>
          <dgm:hierBranch val="init"/>
        </dgm:presLayoutVars>
      </dgm:prSet>
      <dgm:spPr/>
    </dgm:pt>
    <dgm:pt modelId="{CB5123E7-0511-4740-BF84-843F099EC865}" type="pres">
      <dgm:prSet presAssocID="{CC9DD6A3-C4CD-4CBA-A106-12DDA626FEC6}" presName="rootComposite" presStyleCnt="0"/>
      <dgm:spPr/>
    </dgm:pt>
    <dgm:pt modelId="{3FF18B22-1646-45D5-9DBD-1EC96B41F6B3}" type="pres">
      <dgm:prSet presAssocID="{CC9DD6A3-C4CD-4CBA-A106-12DDA626FEC6}" presName="rootText" presStyleLbl="node4" presStyleIdx="11" presStyleCnt="19">
        <dgm:presLayoutVars>
          <dgm:chPref val="3"/>
        </dgm:presLayoutVars>
      </dgm:prSet>
      <dgm:spPr/>
    </dgm:pt>
    <dgm:pt modelId="{C866B5D6-84A9-4B3A-87B1-C7AD063D2CC5}" type="pres">
      <dgm:prSet presAssocID="{CC9DD6A3-C4CD-4CBA-A106-12DDA626FEC6}" presName="rootConnector" presStyleLbl="node4" presStyleIdx="11" presStyleCnt="19"/>
      <dgm:spPr/>
    </dgm:pt>
    <dgm:pt modelId="{8514AD05-6C08-4F82-9D2C-E2CC23C28488}" type="pres">
      <dgm:prSet presAssocID="{CC9DD6A3-C4CD-4CBA-A106-12DDA626FEC6}" presName="hierChild4" presStyleCnt="0"/>
      <dgm:spPr/>
    </dgm:pt>
    <dgm:pt modelId="{9FB06960-F03F-47BA-B859-E768680679A3}" type="pres">
      <dgm:prSet presAssocID="{CC9DD6A3-C4CD-4CBA-A106-12DDA626FEC6}" presName="hierChild5" presStyleCnt="0"/>
      <dgm:spPr/>
    </dgm:pt>
    <dgm:pt modelId="{F1C02680-7674-41D5-BEDB-10675544BD60}" type="pres">
      <dgm:prSet presAssocID="{5CC921AB-F7E8-411E-84B1-A9CDC8282AD1}" presName="hierChild5" presStyleCnt="0"/>
      <dgm:spPr/>
    </dgm:pt>
    <dgm:pt modelId="{06DE5034-C3C6-4D09-9EEC-1AFD91976AE8}" type="pres">
      <dgm:prSet presAssocID="{84CC2690-DF8F-42D4-92F8-9ACF8A44BFEE}" presName="Name37" presStyleLbl="parChTrans1D3" presStyleIdx="7" presStyleCnt="14"/>
      <dgm:spPr/>
    </dgm:pt>
    <dgm:pt modelId="{8A83BAAA-0E73-44FF-93A1-60CF5352F98D}" type="pres">
      <dgm:prSet presAssocID="{D7BBC5D6-0F97-4A29-BC6F-971206386F6B}" presName="hierRoot2" presStyleCnt="0">
        <dgm:presLayoutVars>
          <dgm:hierBranch val="init"/>
        </dgm:presLayoutVars>
      </dgm:prSet>
      <dgm:spPr/>
    </dgm:pt>
    <dgm:pt modelId="{0432E317-15BF-4C42-BEF0-7F7269BC5A60}" type="pres">
      <dgm:prSet presAssocID="{D7BBC5D6-0F97-4A29-BC6F-971206386F6B}" presName="rootComposite" presStyleCnt="0"/>
      <dgm:spPr/>
    </dgm:pt>
    <dgm:pt modelId="{4FE0EBA8-7C32-4D25-A404-A1AFB1994EB5}" type="pres">
      <dgm:prSet presAssocID="{D7BBC5D6-0F97-4A29-BC6F-971206386F6B}" presName="rootText" presStyleLbl="node3" presStyleIdx="7" presStyleCnt="14">
        <dgm:presLayoutVars>
          <dgm:chPref val="3"/>
        </dgm:presLayoutVars>
      </dgm:prSet>
      <dgm:spPr/>
    </dgm:pt>
    <dgm:pt modelId="{4BC457E5-7277-44FA-8287-0B1D5D8A63BC}" type="pres">
      <dgm:prSet presAssocID="{D7BBC5D6-0F97-4A29-BC6F-971206386F6B}" presName="rootConnector" presStyleLbl="node3" presStyleIdx="7" presStyleCnt="14"/>
      <dgm:spPr/>
    </dgm:pt>
    <dgm:pt modelId="{5F20CADD-ABA9-484A-BFA3-B4390081C143}" type="pres">
      <dgm:prSet presAssocID="{D7BBC5D6-0F97-4A29-BC6F-971206386F6B}" presName="hierChild4" presStyleCnt="0"/>
      <dgm:spPr/>
    </dgm:pt>
    <dgm:pt modelId="{68B0315D-BDF3-4584-BD40-3713AFC3F768}" type="pres">
      <dgm:prSet presAssocID="{48F0DC71-C06D-4297-918C-02F737185FD8}" presName="Name37" presStyleLbl="parChTrans1D4" presStyleIdx="12" presStyleCnt="19"/>
      <dgm:spPr/>
    </dgm:pt>
    <dgm:pt modelId="{D4190B4C-8E53-4C30-A13C-AA793D869FE0}" type="pres">
      <dgm:prSet presAssocID="{543C6CEB-F34E-4228-B8A5-ADF45F4B63C5}" presName="hierRoot2" presStyleCnt="0">
        <dgm:presLayoutVars>
          <dgm:hierBranch val="init"/>
        </dgm:presLayoutVars>
      </dgm:prSet>
      <dgm:spPr/>
    </dgm:pt>
    <dgm:pt modelId="{DE5410CC-70E8-40A5-80D6-F2CA99D62B1C}" type="pres">
      <dgm:prSet presAssocID="{543C6CEB-F34E-4228-B8A5-ADF45F4B63C5}" presName="rootComposite" presStyleCnt="0"/>
      <dgm:spPr/>
    </dgm:pt>
    <dgm:pt modelId="{C9F9F5DC-4E98-40F3-BB50-B4251729B2F2}" type="pres">
      <dgm:prSet presAssocID="{543C6CEB-F34E-4228-B8A5-ADF45F4B63C5}" presName="rootText" presStyleLbl="node4" presStyleIdx="12" presStyleCnt="19">
        <dgm:presLayoutVars>
          <dgm:chPref val="3"/>
        </dgm:presLayoutVars>
      </dgm:prSet>
      <dgm:spPr/>
    </dgm:pt>
    <dgm:pt modelId="{B3A18D7F-9EE0-4457-AF3E-F190379C797A}" type="pres">
      <dgm:prSet presAssocID="{543C6CEB-F34E-4228-B8A5-ADF45F4B63C5}" presName="rootConnector" presStyleLbl="node4" presStyleIdx="12" presStyleCnt="19"/>
      <dgm:spPr/>
    </dgm:pt>
    <dgm:pt modelId="{A868072C-B455-4EDC-A8EB-A71E05F30E44}" type="pres">
      <dgm:prSet presAssocID="{543C6CEB-F34E-4228-B8A5-ADF45F4B63C5}" presName="hierChild4" presStyleCnt="0"/>
      <dgm:spPr/>
    </dgm:pt>
    <dgm:pt modelId="{C0B4450B-B4A4-4298-982F-2962366ED5B9}" type="pres">
      <dgm:prSet presAssocID="{543C6CEB-F34E-4228-B8A5-ADF45F4B63C5}" presName="hierChild5" presStyleCnt="0"/>
      <dgm:spPr/>
    </dgm:pt>
    <dgm:pt modelId="{3CCBCA43-793C-41AF-AB7F-41C45623A079}" type="pres">
      <dgm:prSet presAssocID="{D7BBC5D6-0F97-4A29-BC6F-971206386F6B}" presName="hierChild5" presStyleCnt="0"/>
      <dgm:spPr/>
    </dgm:pt>
    <dgm:pt modelId="{60384558-B7CB-4F85-A6CD-1587FB7E6CE5}" type="pres">
      <dgm:prSet presAssocID="{31BFA19C-D65D-4E6D-8CDE-B0AA263A37F2}" presName="Name37" presStyleLbl="parChTrans1D3" presStyleIdx="8" presStyleCnt="14"/>
      <dgm:spPr/>
    </dgm:pt>
    <dgm:pt modelId="{73DD3BC5-9EE2-465F-A79A-1AFE61932B01}" type="pres">
      <dgm:prSet presAssocID="{9724225D-55A5-4E8A-8710-8FFACD8A4BB7}" presName="hierRoot2" presStyleCnt="0">
        <dgm:presLayoutVars>
          <dgm:hierBranch val="init"/>
        </dgm:presLayoutVars>
      </dgm:prSet>
      <dgm:spPr/>
    </dgm:pt>
    <dgm:pt modelId="{FFB4FC5E-9C33-4559-A1A9-2C98B1A2225A}" type="pres">
      <dgm:prSet presAssocID="{9724225D-55A5-4E8A-8710-8FFACD8A4BB7}" presName="rootComposite" presStyleCnt="0"/>
      <dgm:spPr/>
    </dgm:pt>
    <dgm:pt modelId="{47538EF8-DCD4-43AE-BBC3-628EDE954E16}" type="pres">
      <dgm:prSet presAssocID="{9724225D-55A5-4E8A-8710-8FFACD8A4BB7}" presName="rootText" presStyleLbl="node3" presStyleIdx="8" presStyleCnt="14">
        <dgm:presLayoutVars>
          <dgm:chPref val="3"/>
        </dgm:presLayoutVars>
      </dgm:prSet>
      <dgm:spPr/>
    </dgm:pt>
    <dgm:pt modelId="{3F7AD9E4-7B7E-4303-8485-8FCA768855EF}" type="pres">
      <dgm:prSet presAssocID="{9724225D-55A5-4E8A-8710-8FFACD8A4BB7}" presName="rootConnector" presStyleLbl="node3" presStyleIdx="8" presStyleCnt="14"/>
      <dgm:spPr/>
    </dgm:pt>
    <dgm:pt modelId="{DA4ED2AF-ED3D-44BE-80A5-DA0858B23858}" type="pres">
      <dgm:prSet presAssocID="{9724225D-55A5-4E8A-8710-8FFACD8A4BB7}" presName="hierChild4" presStyleCnt="0"/>
      <dgm:spPr/>
    </dgm:pt>
    <dgm:pt modelId="{1D6D9B8E-FBC5-4060-A64A-82F16CA30CFE}" type="pres">
      <dgm:prSet presAssocID="{F68DE5BD-57FD-4E39-9C5C-859A327E0741}" presName="Name37" presStyleLbl="parChTrans1D4" presStyleIdx="13" presStyleCnt="19"/>
      <dgm:spPr/>
    </dgm:pt>
    <dgm:pt modelId="{0C87F39D-C366-4A7E-80FA-7D9E1C3FDDE4}" type="pres">
      <dgm:prSet presAssocID="{646C1737-EC98-4D77-818C-6C2D40217643}" presName="hierRoot2" presStyleCnt="0">
        <dgm:presLayoutVars>
          <dgm:hierBranch val="init"/>
        </dgm:presLayoutVars>
      </dgm:prSet>
      <dgm:spPr/>
    </dgm:pt>
    <dgm:pt modelId="{D1B63C68-7C52-4B23-977B-6D061EC06FF2}" type="pres">
      <dgm:prSet presAssocID="{646C1737-EC98-4D77-818C-6C2D40217643}" presName="rootComposite" presStyleCnt="0"/>
      <dgm:spPr/>
    </dgm:pt>
    <dgm:pt modelId="{8B0F00AA-5563-4D6A-B092-F918C9D332FF}" type="pres">
      <dgm:prSet presAssocID="{646C1737-EC98-4D77-818C-6C2D40217643}" presName="rootText" presStyleLbl="node4" presStyleIdx="13" presStyleCnt="19">
        <dgm:presLayoutVars>
          <dgm:chPref val="3"/>
        </dgm:presLayoutVars>
      </dgm:prSet>
      <dgm:spPr/>
    </dgm:pt>
    <dgm:pt modelId="{7CB0716B-A8AE-4ACB-945F-8AA67809F051}" type="pres">
      <dgm:prSet presAssocID="{646C1737-EC98-4D77-818C-6C2D40217643}" presName="rootConnector" presStyleLbl="node4" presStyleIdx="13" presStyleCnt="19"/>
      <dgm:spPr/>
    </dgm:pt>
    <dgm:pt modelId="{45522833-95F8-4994-9C1D-3A6DEC8E7658}" type="pres">
      <dgm:prSet presAssocID="{646C1737-EC98-4D77-818C-6C2D40217643}" presName="hierChild4" presStyleCnt="0"/>
      <dgm:spPr/>
    </dgm:pt>
    <dgm:pt modelId="{F5322C77-0F69-4B19-BCDF-309B82C657C0}" type="pres">
      <dgm:prSet presAssocID="{646C1737-EC98-4D77-818C-6C2D40217643}" presName="hierChild5" presStyleCnt="0"/>
      <dgm:spPr/>
    </dgm:pt>
    <dgm:pt modelId="{E771494F-9C14-446D-97B4-B66581D4693C}" type="pres">
      <dgm:prSet presAssocID="{9724225D-55A5-4E8A-8710-8FFACD8A4BB7}" presName="hierChild5" presStyleCnt="0"/>
      <dgm:spPr/>
    </dgm:pt>
    <dgm:pt modelId="{66871331-769F-4259-9262-EE3301C9B683}" type="pres">
      <dgm:prSet presAssocID="{CB424E75-00A8-4C57-AA06-4C067174CF57}" presName="Name37" presStyleLbl="parChTrans1D3" presStyleIdx="9" presStyleCnt="14"/>
      <dgm:spPr/>
    </dgm:pt>
    <dgm:pt modelId="{5F2BBB7F-F11C-4328-BBE7-4F4FDCDF520B}" type="pres">
      <dgm:prSet presAssocID="{25CB2CDE-6977-4962-9B88-DD414EC8133C}" presName="hierRoot2" presStyleCnt="0">
        <dgm:presLayoutVars>
          <dgm:hierBranch val="init"/>
        </dgm:presLayoutVars>
      </dgm:prSet>
      <dgm:spPr/>
    </dgm:pt>
    <dgm:pt modelId="{4B0B3FBA-BD7E-450C-BF97-D321140F5F5D}" type="pres">
      <dgm:prSet presAssocID="{25CB2CDE-6977-4962-9B88-DD414EC8133C}" presName="rootComposite" presStyleCnt="0"/>
      <dgm:spPr/>
    </dgm:pt>
    <dgm:pt modelId="{39B65613-64A1-4383-A8C9-761E52E819C5}" type="pres">
      <dgm:prSet presAssocID="{25CB2CDE-6977-4962-9B88-DD414EC8133C}" presName="rootText" presStyleLbl="node3" presStyleIdx="9" presStyleCnt="14">
        <dgm:presLayoutVars>
          <dgm:chPref val="3"/>
        </dgm:presLayoutVars>
      </dgm:prSet>
      <dgm:spPr/>
    </dgm:pt>
    <dgm:pt modelId="{05344441-D81E-4326-9675-B6F624A8CB6B}" type="pres">
      <dgm:prSet presAssocID="{25CB2CDE-6977-4962-9B88-DD414EC8133C}" presName="rootConnector" presStyleLbl="node3" presStyleIdx="9" presStyleCnt="14"/>
      <dgm:spPr/>
    </dgm:pt>
    <dgm:pt modelId="{39A27972-D031-4027-A013-2E0393701FA5}" type="pres">
      <dgm:prSet presAssocID="{25CB2CDE-6977-4962-9B88-DD414EC8133C}" presName="hierChild4" presStyleCnt="0"/>
      <dgm:spPr/>
    </dgm:pt>
    <dgm:pt modelId="{FC75A9C3-52DD-4C4C-88A3-C58BC3E1B6C5}" type="pres">
      <dgm:prSet presAssocID="{52591E84-472A-4DA8-B46A-63558EEE1898}" presName="Name37" presStyleLbl="parChTrans1D4" presStyleIdx="14" presStyleCnt="19"/>
      <dgm:spPr/>
    </dgm:pt>
    <dgm:pt modelId="{FBF1394F-C9E1-42E3-B4A6-93C6EC59314A}" type="pres">
      <dgm:prSet presAssocID="{1E94902C-7991-4D19-9246-080FF6DF890F}" presName="hierRoot2" presStyleCnt="0">
        <dgm:presLayoutVars>
          <dgm:hierBranch val="init"/>
        </dgm:presLayoutVars>
      </dgm:prSet>
      <dgm:spPr/>
    </dgm:pt>
    <dgm:pt modelId="{6F9C82C3-F72E-4EF3-9038-4D8975CADD61}" type="pres">
      <dgm:prSet presAssocID="{1E94902C-7991-4D19-9246-080FF6DF890F}" presName="rootComposite" presStyleCnt="0"/>
      <dgm:spPr/>
    </dgm:pt>
    <dgm:pt modelId="{8452A79E-8978-4219-B69A-D0046F07F27A}" type="pres">
      <dgm:prSet presAssocID="{1E94902C-7991-4D19-9246-080FF6DF890F}" presName="rootText" presStyleLbl="node4" presStyleIdx="14" presStyleCnt="19">
        <dgm:presLayoutVars>
          <dgm:chPref val="3"/>
        </dgm:presLayoutVars>
      </dgm:prSet>
      <dgm:spPr/>
    </dgm:pt>
    <dgm:pt modelId="{AA242F41-8659-44E5-90C8-499D5E6F21E5}" type="pres">
      <dgm:prSet presAssocID="{1E94902C-7991-4D19-9246-080FF6DF890F}" presName="rootConnector" presStyleLbl="node4" presStyleIdx="14" presStyleCnt="19"/>
      <dgm:spPr/>
    </dgm:pt>
    <dgm:pt modelId="{A4BE6CA2-4BEE-494F-99EC-CF8EA4738DAE}" type="pres">
      <dgm:prSet presAssocID="{1E94902C-7991-4D19-9246-080FF6DF890F}" presName="hierChild4" presStyleCnt="0"/>
      <dgm:spPr/>
    </dgm:pt>
    <dgm:pt modelId="{36B49ADD-9A3B-412A-A74B-2D0581E621E4}" type="pres">
      <dgm:prSet presAssocID="{1E94902C-7991-4D19-9246-080FF6DF890F}" presName="hierChild5" presStyleCnt="0"/>
      <dgm:spPr/>
    </dgm:pt>
    <dgm:pt modelId="{71093436-15B7-4DD4-BE46-C4DBE60F7F7C}" type="pres">
      <dgm:prSet presAssocID="{25CB2CDE-6977-4962-9B88-DD414EC8133C}" presName="hierChild5" presStyleCnt="0"/>
      <dgm:spPr/>
    </dgm:pt>
    <dgm:pt modelId="{3439C417-41A5-4D09-AC1B-E5A425832C23}" type="pres">
      <dgm:prSet presAssocID="{A89BA22F-88F0-4E1F-869D-78044E55C2E6}" presName="Name37" presStyleLbl="parChTrans1D3" presStyleIdx="10" presStyleCnt="14"/>
      <dgm:spPr/>
    </dgm:pt>
    <dgm:pt modelId="{62CDC83D-3F6B-46DA-A21B-AE84723C40F3}" type="pres">
      <dgm:prSet presAssocID="{36494D08-1536-4CC5-9292-627E02D47452}" presName="hierRoot2" presStyleCnt="0">
        <dgm:presLayoutVars>
          <dgm:hierBranch val="init"/>
        </dgm:presLayoutVars>
      </dgm:prSet>
      <dgm:spPr/>
    </dgm:pt>
    <dgm:pt modelId="{A9438FA2-09F6-47D4-A034-5D48F7C94A90}" type="pres">
      <dgm:prSet presAssocID="{36494D08-1536-4CC5-9292-627E02D47452}" presName="rootComposite" presStyleCnt="0"/>
      <dgm:spPr/>
    </dgm:pt>
    <dgm:pt modelId="{96F86F30-59C9-43FA-AAED-C76CA1A3D56F}" type="pres">
      <dgm:prSet presAssocID="{36494D08-1536-4CC5-9292-627E02D47452}" presName="rootText" presStyleLbl="node3" presStyleIdx="10" presStyleCnt="14">
        <dgm:presLayoutVars>
          <dgm:chPref val="3"/>
        </dgm:presLayoutVars>
      </dgm:prSet>
      <dgm:spPr/>
    </dgm:pt>
    <dgm:pt modelId="{2A33A2FD-8C04-449A-93F9-1AFB820D701D}" type="pres">
      <dgm:prSet presAssocID="{36494D08-1536-4CC5-9292-627E02D47452}" presName="rootConnector" presStyleLbl="node3" presStyleIdx="10" presStyleCnt="14"/>
      <dgm:spPr/>
    </dgm:pt>
    <dgm:pt modelId="{165B6A49-08DD-4C6B-BED1-BC8C41052B24}" type="pres">
      <dgm:prSet presAssocID="{36494D08-1536-4CC5-9292-627E02D47452}" presName="hierChild4" presStyleCnt="0"/>
      <dgm:spPr/>
    </dgm:pt>
    <dgm:pt modelId="{1EDDF1CB-66F3-4878-8706-067B99CF656A}" type="pres">
      <dgm:prSet presAssocID="{92F762A0-4F3C-4FEB-9A0A-AC35B7361357}" presName="Name37" presStyleLbl="parChTrans1D4" presStyleIdx="15" presStyleCnt="19"/>
      <dgm:spPr/>
    </dgm:pt>
    <dgm:pt modelId="{09DDFFE4-BC37-42D6-9788-097D4ADA407B}" type="pres">
      <dgm:prSet presAssocID="{75F2F768-1041-45A9-987B-80467F18756A}" presName="hierRoot2" presStyleCnt="0">
        <dgm:presLayoutVars>
          <dgm:hierBranch val="init"/>
        </dgm:presLayoutVars>
      </dgm:prSet>
      <dgm:spPr/>
    </dgm:pt>
    <dgm:pt modelId="{CF0A25FF-D66D-4E62-86F3-1F5E0C81FC52}" type="pres">
      <dgm:prSet presAssocID="{75F2F768-1041-45A9-987B-80467F18756A}" presName="rootComposite" presStyleCnt="0"/>
      <dgm:spPr/>
    </dgm:pt>
    <dgm:pt modelId="{C95D7A1F-EC67-489A-9436-703CED58E781}" type="pres">
      <dgm:prSet presAssocID="{75F2F768-1041-45A9-987B-80467F18756A}" presName="rootText" presStyleLbl="node4" presStyleIdx="15" presStyleCnt="19">
        <dgm:presLayoutVars>
          <dgm:chPref val="3"/>
        </dgm:presLayoutVars>
      </dgm:prSet>
      <dgm:spPr/>
    </dgm:pt>
    <dgm:pt modelId="{CD4EEEEE-CE55-4754-AC1D-363453A2CF7B}" type="pres">
      <dgm:prSet presAssocID="{75F2F768-1041-45A9-987B-80467F18756A}" presName="rootConnector" presStyleLbl="node4" presStyleIdx="15" presStyleCnt="19"/>
      <dgm:spPr/>
    </dgm:pt>
    <dgm:pt modelId="{8326FBDB-4BD1-42D6-A7D3-7DAECFCB0515}" type="pres">
      <dgm:prSet presAssocID="{75F2F768-1041-45A9-987B-80467F18756A}" presName="hierChild4" presStyleCnt="0"/>
      <dgm:spPr/>
    </dgm:pt>
    <dgm:pt modelId="{491A06EE-FA89-49A9-8882-CDE7CFD797BA}" type="pres">
      <dgm:prSet presAssocID="{75F2F768-1041-45A9-987B-80467F18756A}" presName="hierChild5" presStyleCnt="0"/>
      <dgm:spPr/>
    </dgm:pt>
    <dgm:pt modelId="{BE6E443B-C037-4200-8F9F-BDD74578C878}" type="pres">
      <dgm:prSet presAssocID="{36494D08-1536-4CC5-9292-627E02D47452}" presName="hierChild5" presStyleCnt="0"/>
      <dgm:spPr/>
    </dgm:pt>
    <dgm:pt modelId="{C1573325-2D5A-4A08-A1BB-014ECD8C3152}" type="pres">
      <dgm:prSet presAssocID="{351966E3-D729-47F9-9017-BE383396714E}" presName="Name37" presStyleLbl="parChTrans1D3" presStyleIdx="11" presStyleCnt="14"/>
      <dgm:spPr/>
    </dgm:pt>
    <dgm:pt modelId="{42CF8DE9-6645-4183-BE7D-C18AFCA94F7D}" type="pres">
      <dgm:prSet presAssocID="{E14B6E93-2A7F-4E76-924A-D0373BCC8D0A}" presName="hierRoot2" presStyleCnt="0">
        <dgm:presLayoutVars>
          <dgm:hierBranch val="init"/>
        </dgm:presLayoutVars>
      </dgm:prSet>
      <dgm:spPr/>
    </dgm:pt>
    <dgm:pt modelId="{E14D2696-50E2-4742-98E9-D7C17ACA0182}" type="pres">
      <dgm:prSet presAssocID="{E14B6E93-2A7F-4E76-924A-D0373BCC8D0A}" presName="rootComposite" presStyleCnt="0"/>
      <dgm:spPr/>
    </dgm:pt>
    <dgm:pt modelId="{2B0409C3-8CAD-46C6-965D-A0D182DE005E}" type="pres">
      <dgm:prSet presAssocID="{E14B6E93-2A7F-4E76-924A-D0373BCC8D0A}" presName="rootText" presStyleLbl="node3" presStyleIdx="11" presStyleCnt="14">
        <dgm:presLayoutVars>
          <dgm:chPref val="3"/>
        </dgm:presLayoutVars>
      </dgm:prSet>
      <dgm:spPr/>
    </dgm:pt>
    <dgm:pt modelId="{2B55CA4C-D2DB-43BE-8281-19767AE337E2}" type="pres">
      <dgm:prSet presAssocID="{E14B6E93-2A7F-4E76-924A-D0373BCC8D0A}" presName="rootConnector" presStyleLbl="node3" presStyleIdx="11" presStyleCnt="14"/>
      <dgm:spPr/>
    </dgm:pt>
    <dgm:pt modelId="{7045726A-5B35-4F69-AACD-D1DDBCF64D7B}" type="pres">
      <dgm:prSet presAssocID="{E14B6E93-2A7F-4E76-924A-D0373BCC8D0A}" presName="hierChild4" presStyleCnt="0"/>
      <dgm:spPr/>
    </dgm:pt>
    <dgm:pt modelId="{F252C83E-80B5-4CFE-8903-D58922C3DA81}" type="pres">
      <dgm:prSet presAssocID="{024B5FAF-660C-4D2B-B10A-14B37612F876}" presName="Name37" presStyleLbl="parChTrans1D4" presStyleIdx="16" presStyleCnt="19"/>
      <dgm:spPr/>
    </dgm:pt>
    <dgm:pt modelId="{FDD01A02-DA67-4DA3-AD3A-927B835CDBAF}" type="pres">
      <dgm:prSet presAssocID="{3B3451D2-C6A5-4925-A91F-46AE20829F39}" presName="hierRoot2" presStyleCnt="0">
        <dgm:presLayoutVars>
          <dgm:hierBranch val="init"/>
        </dgm:presLayoutVars>
      </dgm:prSet>
      <dgm:spPr/>
    </dgm:pt>
    <dgm:pt modelId="{330D7A7A-205E-47A9-8A1B-4165A6C84E13}" type="pres">
      <dgm:prSet presAssocID="{3B3451D2-C6A5-4925-A91F-46AE20829F39}" presName="rootComposite" presStyleCnt="0"/>
      <dgm:spPr/>
    </dgm:pt>
    <dgm:pt modelId="{4BD3CAE9-FE4B-48AF-A3AC-7FF7A8BFD709}" type="pres">
      <dgm:prSet presAssocID="{3B3451D2-C6A5-4925-A91F-46AE20829F39}" presName="rootText" presStyleLbl="node4" presStyleIdx="16" presStyleCnt="19">
        <dgm:presLayoutVars>
          <dgm:chPref val="3"/>
        </dgm:presLayoutVars>
      </dgm:prSet>
      <dgm:spPr/>
    </dgm:pt>
    <dgm:pt modelId="{1F133BF8-F26A-4EE2-9882-D0BF2379B30E}" type="pres">
      <dgm:prSet presAssocID="{3B3451D2-C6A5-4925-A91F-46AE20829F39}" presName="rootConnector" presStyleLbl="node4" presStyleIdx="16" presStyleCnt="19"/>
      <dgm:spPr/>
    </dgm:pt>
    <dgm:pt modelId="{287AC6B4-A4F9-45FC-922C-0B0EA9992878}" type="pres">
      <dgm:prSet presAssocID="{3B3451D2-C6A5-4925-A91F-46AE20829F39}" presName="hierChild4" presStyleCnt="0"/>
      <dgm:spPr/>
    </dgm:pt>
    <dgm:pt modelId="{B06C8A45-46C2-45B8-8979-7D70B271224F}" type="pres">
      <dgm:prSet presAssocID="{3B3451D2-C6A5-4925-A91F-46AE20829F39}" presName="hierChild5" presStyleCnt="0"/>
      <dgm:spPr/>
    </dgm:pt>
    <dgm:pt modelId="{83E42039-2709-4FEA-A7D9-28B076A08D9D}" type="pres">
      <dgm:prSet presAssocID="{E14B6E93-2A7F-4E76-924A-D0373BCC8D0A}" presName="hierChild5" presStyleCnt="0"/>
      <dgm:spPr/>
    </dgm:pt>
    <dgm:pt modelId="{09EBAB8B-07FC-43D8-A30C-2FB4E85ECFCC}" type="pres">
      <dgm:prSet presAssocID="{478B9635-C0B2-45B2-A44C-F3B98F1F11E2}" presName="Name37" presStyleLbl="parChTrans1D3" presStyleIdx="12" presStyleCnt="14"/>
      <dgm:spPr/>
    </dgm:pt>
    <dgm:pt modelId="{A5F92161-A9E8-4603-98D6-E175A765CCAA}" type="pres">
      <dgm:prSet presAssocID="{DEE15F35-C041-4961-8C48-233C02E7DAAB}" presName="hierRoot2" presStyleCnt="0">
        <dgm:presLayoutVars>
          <dgm:hierBranch val="init"/>
        </dgm:presLayoutVars>
      </dgm:prSet>
      <dgm:spPr/>
    </dgm:pt>
    <dgm:pt modelId="{008A413C-296C-48B2-AB0D-8F38B4AEC677}" type="pres">
      <dgm:prSet presAssocID="{DEE15F35-C041-4961-8C48-233C02E7DAAB}" presName="rootComposite" presStyleCnt="0"/>
      <dgm:spPr/>
    </dgm:pt>
    <dgm:pt modelId="{E6E0D52A-9F1C-43EB-BA03-F8103A52EC05}" type="pres">
      <dgm:prSet presAssocID="{DEE15F35-C041-4961-8C48-233C02E7DAAB}" presName="rootText" presStyleLbl="node3" presStyleIdx="12" presStyleCnt="14">
        <dgm:presLayoutVars>
          <dgm:chPref val="3"/>
        </dgm:presLayoutVars>
      </dgm:prSet>
      <dgm:spPr/>
    </dgm:pt>
    <dgm:pt modelId="{0E5339DB-4999-4A08-90E7-A606E5F3FFE3}" type="pres">
      <dgm:prSet presAssocID="{DEE15F35-C041-4961-8C48-233C02E7DAAB}" presName="rootConnector" presStyleLbl="node3" presStyleIdx="12" presStyleCnt="14"/>
      <dgm:spPr/>
    </dgm:pt>
    <dgm:pt modelId="{C0D65AF8-76AF-48BD-BED0-0C1187762678}" type="pres">
      <dgm:prSet presAssocID="{DEE15F35-C041-4961-8C48-233C02E7DAAB}" presName="hierChild4" presStyleCnt="0"/>
      <dgm:spPr/>
    </dgm:pt>
    <dgm:pt modelId="{F5385C27-2277-459C-A20B-73C71CE4E9E8}" type="pres">
      <dgm:prSet presAssocID="{C2268F5C-86C5-4559-A0C2-F60FC550E166}" presName="Name37" presStyleLbl="parChTrans1D4" presStyleIdx="17" presStyleCnt="19"/>
      <dgm:spPr/>
    </dgm:pt>
    <dgm:pt modelId="{06057703-2E64-45E9-BF1F-2DE9F9A2468A}" type="pres">
      <dgm:prSet presAssocID="{2F50556C-0983-4625-AFDA-B180193A2A90}" presName="hierRoot2" presStyleCnt="0">
        <dgm:presLayoutVars>
          <dgm:hierBranch val="init"/>
        </dgm:presLayoutVars>
      </dgm:prSet>
      <dgm:spPr/>
    </dgm:pt>
    <dgm:pt modelId="{3704A374-3DA7-4DF5-9C4F-4C9A1667EE64}" type="pres">
      <dgm:prSet presAssocID="{2F50556C-0983-4625-AFDA-B180193A2A90}" presName="rootComposite" presStyleCnt="0"/>
      <dgm:spPr/>
    </dgm:pt>
    <dgm:pt modelId="{F6703DCB-010A-4B86-8704-B93CF44B960D}" type="pres">
      <dgm:prSet presAssocID="{2F50556C-0983-4625-AFDA-B180193A2A90}" presName="rootText" presStyleLbl="node4" presStyleIdx="17" presStyleCnt="19">
        <dgm:presLayoutVars>
          <dgm:chPref val="3"/>
        </dgm:presLayoutVars>
      </dgm:prSet>
      <dgm:spPr/>
    </dgm:pt>
    <dgm:pt modelId="{53774E79-6A5C-4CED-ABEF-92D73EE0B0A0}" type="pres">
      <dgm:prSet presAssocID="{2F50556C-0983-4625-AFDA-B180193A2A90}" presName="rootConnector" presStyleLbl="node4" presStyleIdx="17" presStyleCnt="19"/>
      <dgm:spPr/>
    </dgm:pt>
    <dgm:pt modelId="{3C5002EC-6560-4333-97E2-9C6B61B0E6B1}" type="pres">
      <dgm:prSet presAssocID="{2F50556C-0983-4625-AFDA-B180193A2A90}" presName="hierChild4" presStyleCnt="0"/>
      <dgm:spPr/>
    </dgm:pt>
    <dgm:pt modelId="{22B6613E-993F-4885-82A8-A2A03A9664F6}" type="pres">
      <dgm:prSet presAssocID="{2F50556C-0983-4625-AFDA-B180193A2A90}" presName="hierChild5" presStyleCnt="0"/>
      <dgm:spPr/>
    </dgm:pt>
    <dgm:pt modelId="{630BD238-169A-4436-AF4A-62A2672B5658}" type="pres">
      <dgm:prSet presAssocID="{DEE15F35-C041-4961-8C48-233C02E7DAAB}" presName="hierChild5" presStyleCnt="0"/>
      <dgm:spPr/>
    </dgm:pt>
    <dgm:pt modelId="{0CD65D20-F9DA-46EF-8087-0FA266E4E415}" type="pres">
      <dgm:prSet presAssocID="{0F321BDE-1D00-482F-B518-51327D48D366}" presName="Name37" presStyleLbl="parChTrans1D3" presStyleIdx="13" presStyleCnt="14"/>
      <dgm:spPr/>
    </dgm:pt>
    <dgm:pt modelId="{F9031C88-44AC-4157-A6C1-3C8D0017E82C}" type="pres">
      <dgm:prSet presAssocID="{8DB6B4A1-416F-4ED3-9931-D668CD268592}" presName="hierRoot2" presStyleCnt="0">
        <dgm:presLayoutVars>
          <dgm:hierBranch val="init"/>
        </dgm:presLayoutVars>
      </dgm:prSet>
      <dgm:spPr/>
    </dgm:pt>
    <dgm:pt modelId="{1153F61F-B36F-45A2-92CF-4DC8212263AB}" type="pres">
      <dgm:prSet presAssocID="{8DB6B4A1-416F-4ED3-9931-D668CD268592}" presName="rootComposite" presStyleCnt="0"/>
      <dgm:spPr/>
    </dgm:pt>
    <dgm:pt modelId="{AD800B5A-4E9F-4C86-AFBA-A3029D2A3C7E}" type="pres">
      <dgm:prSet presAssocID="{8DB6B4A1-416F-4ED3-9931-D668CD268592}" presName="rootText" presStyleLbl="node3" presStyleIdx="13" presStyleCnt="14">
        <dgm:presLayoutVars>
          <dgm:chPref val="3"/>
        </dgm:presLayoutVars>
      </dgm:prSet>
      <dgm:spPr/>
    </dgm:pt>
    <dgm:pt modelId="{0CA1631D-EDAD-4135-B21E-7D0338C4C57E}" type="pres">
      <dgm:prSet presAssocID="{8DB6B4A1-416F-4ED3-9931-D668CD268592}" presName="rootConnector" presStyleLbl="node3" presStyleIdx="13" presStyleCnt="14"/>
      <dgm:spPr/>
    </dgm:pt>
    <dgm:pt modelId="{BB7C9961-DA56-452A-AF9A-271C38EA1CE5}" type="pres">
      <dgm:prSet presAssocID="{8DB6B4A1-416F-4ED3-9931-D668CD268592}" presName="hierChild4" presStyleCnt="0"/>
      <dgm:spPr/>
    </dgm:pt>
    <dgm:pt modelId="{D6EB9BB9-0DD0-467D-BAF1-D5B26A5B4DF3}" type="pres">
      <dgm:prSet presAssocID="{29FDBF16-6D61-4862-AD84-ABCB3E47209E}" presName="Name37" presStyleLbl="parChTrans1D4" presStyleIdx="18" presStyleCnt="19"/>
      <dgm:spPr/>
    </dgm:pt>
    <dgm:pt modelId="{73CCB2DA-ECAC-4E37-B84B-14841ADAB236}" type="pres">
      <dgm:prSet presAssocID="{619BE04A-A09F-4777-8080-9AF6FB8DA651}" presName="hierRoot2" presStyleCnt="0">
        <dgm:presLayoutVars>
          <dgm:hierBranch val="init"/>
        </dgm:presLayoutVars>
      </dgm:prSet>
      <dgm:spPr/>
    </dgm:pt>
    <dgm:pt modelId="{E96C74CD-EA91-46B3-B60B-1C43FE65400F}" type="pres">
      <dgm:prSet presAssocID="{619BE04A-A09F-4777-8080-9AF6FB8DA651}" presName="rootComposite" presStyleCnt="0"/>
      <dgm:spPr/>
    </dgm:pt>
    <dgm:pt modelId="{F5CC4C4D-6332-418B-BD3B-AFFAB2E5C38F}" type="pres">
      <dgm:prSet presAssocID="{619BE04A-A09F-4777-8080-9AF6FB8DA651}" presName="rootText" presStyleLbl="node4" presStyleIdx="18" presStyleCnt="19">
        <dgm:presLayoutVars>
          <dgm:chPref val="3"/>
        </dgm:presLayoutVars>
      </dgm:prSet>
      <dgm:spPr/>
    </dgm:pt>
    <dgm:pt modelId="{7D6769B8-5E24-48B9-B136-8F1B32AC353A}" type="pres">
      <dgm:prSet presAssocID="{619BE04A-A09F-4777-8080-9AF6FB8DA651}" presName="rootConnector" presStyleLbl="node4" presStyleIdx="18" presStyleCnt="19"/>
      <dgm:spPr/>
    </dgm:pt>
    <dgm:pt modelId="{56204159-EB08-46A7-83BE-129A01FC2C0F}" type="pres">
      <dgm:prSet presAssocID="{619BE04A-A09F-4777-8080-9AF6FB8DA651}" presName="hierChild4" presStyleCnt="0"/>
      <dgm:spPr/>
    </dgm:pt>
    <dgm:pt modelId="{C67BA9AB-B059-4F1C-B48B-C70266B7D8C0}" type="pres">
      <dgm:prSet presAssocID="{619BE04A-A09F-4777-8080-9AF6FB8DA651}" presName="hierChild5" presStyleCnt="0"/>
      <dgm:spPr/>
    </dgm:pt>
    <dgm:pt modelId="{5359C616-D33E-4815-AC95-0D03136933AD}" type="pres">
      <dgm:prSet presAssocID="{8DB6B4A1-416F-4ED3-9931-D668CD268592}" presName="hierChild5" presStyleCnt="0"/>
      <dgm:spPr/>
    </dgm:pt>
    <dgm:pt modelId="{8DFEA937-DDD3-47F2-86B0-0232919ED830}" type="pres">
      <dgm:prSet presAssocID="{88473009-9772-4A4D-A853-0911368D4560}" presName="hierChild5" presStyleCnt="0"/>
      <dgm:spPr/>
    </dgm:pt>
    <dgm:pt modelId="{BD53585D-5E1B-43B1-B289-7F01620CCE26}" type="pres">
      <dgm:prSet presAssocID="{E8285132-52C3-4E29-B9FE-709287747533}" presName="hierChild3" presStyleCnt="0"/>
      <dgm:spPr/>
    </dgm:pt>
  </dgm:ptLst>
  <dgm:cxnLst>
    <dgm:cxn modelId="{439C0800-317A-4419-9CE3-8849EAEC69B6}" type="presOf" srcId="{52591E84-472A-4DA8-B46A-63558EEE1898}" destId="{FC75A9C3-52DD-4C4C-88A3-C58BC3E1B6C5}" srcOrd="0" destOrd="0" presId="urn:microsoft.com/office/officeart/2005/8/layout/orgChart1"/>
    <dgm:cxn modelId="{D3D73B01-EC0B-4733-B199-0150C5456DFC}" type="presOf" srcId="{E24DED3C-79CB-4C43-B5D5-EA2E7C4C0040}" destId="{C7C8B70F-B4AD-4716-9012-14B00806076E}" srcOrd="0" destOrd="0" presId="urn:microsoft.com/office/officeart/2005/8/layout/orgChart1"/>
    <dgm:cxn modelId="{0B3B2D02-1C3B-47F6-9A60-F389E10AEC07}" srcId="{9724225D-55A5-4E8A-8710-8FFACD8A4BB7}" destId="{646C1737-EC98-4D77-818C-6C2D40217643}" srcOrd="0" destOrd="0" parTransId="{F68DE5BD-57FD-4E39-9C5C-859A327E0741}" sibTransId="{0E0AA6B4-3289-479F-971F-332BA49556B4}"/>
    <dgm:cxn modelId="{8B767505-2407-42EE-BD01-086B8245229E}" type="presOf" srcId="{F78AC8D1-595F-4703-AFCC-9505EC58491D}" destId="{F5DEAB7B-3170-4628-8DDC-89AB048DCEA6}" srcOrd="1" destOrd="0" presId="urn:microsoft.com/office/officeart/2005/8/layout/orgChart1"/>
    <dgm:cxn modelId="{CC78ED06-4B3C-40AE-883D-12834BC69CF2}" type="presOf" srcId="{2DB18425-E096-4E66-89D2-A80FD41A0CA7}" destId="{DC064E94-EC65-45AE-8AE1-269DF377BED7}" srcOrd="0" destOrd="0" presId="urn:microsoft.com/office/officeart/2005/8/layout/orgChart1"/>
    <dgm:cxn modelId="{72406508-E62B-43BC-B1AB-B2AFC23E4FB4}" type="presOf" srcId="{5CB6F398-49F5-4580-A785-A0091A84F5E9}" destId="{0475CBCE-EE06-4888-9BC1-EC2C47B332AF}" srcOrd="0" destOrd="0" presId="urn:microsoft.com/office/officeart/2005/8/layout/orgChart1"/>
    <dgm:cxn modelId="{3E65F90B-D962-4F9C-B37D-F2F617DCF475}" type="presOf" srcId="{0C072720-FB24-4DAC-9071-9255BB09231E}" destId="{A03D9B3B-7B2B-407A-BE11-520367195AD2}" srcOrd="0" destOrd="0" presId="urn:microsoft.com/office/officeart/2005/8/layout/orgChart1"/>
    <dgm:cxn modelId="{9137250C-8B06-4383-94FF-278B8BB48765}" type="presOf" srcId="{83E2AAAE-2B2B-4591-A7A1-072B33A1D34E}" destId="{8499950E-567F-440F-AC5C-BE62612F0E96}" srcOrd="0" destOrd="0" presId="urn:microsoft.com/office/officeart/2005/8/layout/orgChart1"/>
    <dgm:cxn modelId="{7CC82810-8AB0-4C96-9EC1-36417D76BD93}" type="presOf" srcId="{8DB6B4A1-416F-4ED3-9931-D668CD268592}" destId="{AD800B5A-4E9F-4C86-AFBA-A3029D2A3C7E}" srcOrd="0" destOrd="0" presId="urn:microsoft.com/office/officeart/2005/8/layout/orgChart1"/>
    <dgm:cxn modelId="{85497910-0540-42E5-9C42-CA8B245CF78E}" type="presOf" srcId="{88473009-9772-4A4D-A853-0911368D4560}" destId="{74114B73-531C-4F68-94D4-BFE157AA4D97}" srcOrd="1" destOrd="0" presId="urn:microsoft.com/office/officeart/2005/8/layout/orgChart1"/>
    <dgm:cxn modelId="{7E671713-251F-44C4-81E8-DE8669311AC4}" type="presOf" srcId="{0F321BDE-1D00-482F-B518-51327D48D366}" destId="{0CD65D20-F9DA-46EF-8087-0FA266E4E415}" srcOrd="0" destOrd="0" presId="urn:microsoft.com/office/officeart/2005/8/layout/orgChart1"/>
    <dgm:cxn modelId="{C70DDB13-4B48-45C6-8E7B-B81D5A91437E}" type="presOf" srcId="{2F50556C-0983-4625-AFDA-B180193A2A90}" destId="{53774E79-6A5C-4CED-ABEF-92D73EE0B0A0}" srcOrd="1" destOrd="0" presId="urn:microsoft.com/office/officeart/2005/8/layout/orgChart1"/>
    <dgm:cxn modelId="{26FDFF13-2118-4C7E-91F7-4BDEBB551A32}" type="presOf" srcId="{01E5FDB9-6BDC-421E-B90D-6E669808B2F2}" destId="{D699F88E-1E05-4D05-BBEF-BA0F2609227E}" srcOrd="0" destOrd="0" presId="urn:microsoft.com/office/officeart/2005/8/layout/orgChart1"/>
    <dgm:cxn modelId="{4E6F181C-DDDD-4D5C-88B4-A2D018E89A9F}" type="presOf" srcId="{024B5FAF-660C-4D2B-B10A-14B37612F876}" destId="{F252C83E-80B5-4CFE-8903-D58922C3DA81}" srcOrd="0" destOrd="0" presId="urn:microsoft.com/office/officeart/2005/8/layout/orgChart1"/>
    <dgm:cxn modelId="{470A851E-8BD7-491C-A050-3F17AC8EC727}" type="presOf" srcId="{92F762A0-4F3C-4FEB-9A0A-AC35B7361357}" destId="{1EDDF1CB-66F3-4878-8706-067B99CF656A}" srcOrd="0" destOrd="0" presId="urn:microsoft.com/office/officeart/2005/8/layout/orgChart1"/>
    <dgm:cxn modelId="{13869020-3D55-41D0-BB42-0B494E1070C5}" srcId="{300D4AC2-F5B4-4958-9C34-EF6A6594324B}" destId="{65004661-1935-4A63-9C55-9F40D8962AEF}" srcOrd="1" destOrd="0" parTransId="{4C43BD41-EC49-4166-B33B-FA78276FFB21}" sibTransId="{C4B4FF1C-F67D-4758-9A25-86EF349E453E}"/>
    <dgm:cxn modelId="{2BD3C720-59F8-4C04-86AA-771B7DD05377}" srcId="{88473009-9772-4A4D-A853-0911368D4560}" destId="{5CC921AB-F7E8-411E-84B1-A9CDC8282AD1}" srcOrd="1" destOrd="0" parTransId="{E22236D8-F50E-46D5-8969-B07C41CC1393}" sibTransId="{DA83E23A-2693-45F4-8E63-FB0DC4EC021F}"/>
    <dgm:cxn modelId="{05285321-2DB8-40E7-9C43-D0CEDB4FBE36}" type="presOf" srcId="{2F50556C-0983-4625-AFDA-B180193A2A90}" destId="{F6703DCB-010A-4B86-8704-B93CF44B960D}" srcOrd="0" destOrd="0" presId="urn:microsoft.com/office/officeart/2005/8/layout/orgChart1"/>
    <dgm:cxn modelId="{AB6CDE24-B803-46B0-A00F-65C9CA821469}" type="presOf" srcId="{5FDDA69E-A19C-411B-AE5B-FC16AB428DEC}" destId="{01F0B505-39A2-4628-8B49-400A7619FEBD}" srcOrd="0" destOrd="0" presId="urn:microsoft.com/office/officeart/2005/8/layout/orgChart1"/>
    <dgm:cxn modelId="{346BF224-4653-4D8D-98B8-3904A547C78E}" srcId="{E8285132-52C3-4E29-B9FE-709287747533}" destId="{15CE43A5-A5CC-4ADE-9D9B-4BB4D5A40CD9}" srcOrd="0" destOrd="0" parTransId="{2DB18425-E096-4E66-89D2-A80FD41A0CA7}" sibTransId="{8703B80D-0D28-469E-874D-1909E8B9D058}"/>
    <dgm:cxn modelId="{EAFDD125-58FD-4753-91C0-3725CE0EF6B3}" srcId="{88473009-9772-4A4D-A853-0911368D4560}" destId="{E14B6E93-2A7F-4E76-924A-D0373BCC8D0A}" srcOrd="6" destOrd="0" parTransId="{351966E3-D729-47F9-9017-BE383396714E}" sibTransId="{D339CD87-292A-422F-A4AC-06B4E1A9A40C}"/>
    <dgm:cxn modelId="{4501502A-DFF6-4EDA-AECF-2601D0524CBB}" type="presOf" srcId="{25CB2CDE-6977-4962-9B88-DD414EC8133C}" destId="{05344441-D81E-4326-9675-B6F624A8CB6B}" srcOrd="1" destOrd="0" presId="urn:microsoft.com/office/officeart/2005/8/layout/orgChart1"/>
    <dgm:cxn modelId="{675FB12C-B5E8-4F9B-9E1E-34C3A9DFA686}" type="presOf" srcId="{84CC2690-DF8F-42D4-92F8-9ACF8A44BFEE}" destId="{06DE5034-C3C6-4D09-9EEC-1AFD91976AE8}" srcOrd="0" destOrd="0" presId="urn:microsoft.com/office/officeart/2005/8/layout/orgChart1"/>
    <dgm:cxn modelId="{D30E392E-2479-4741-B678-89BCD2388D7C}" type="presOf" srcId="{543C6CEB-F34E-4228-B8A5-ADF45F4B63C5}" destId="{C9F9F5DC-4E98-40F3-BB50-B4251729B2F2}" srcOrd="0" destOrd="0" presId="urn:microsoft.com/office/officeart/2005/8/layout/orgChart1"/>
    <dgm:cxn modelId="{E55F622E-239F-40A6-88F2-D910ADDA2E38}" srcId="{D7BBC5D6-0F97-4A29-BC6F-971206386F6B}" destId="{543C6CEB-F34E-4228-B8A5-ADF45F4B63C5}" srcOrd="0" destOrd="0" parTransId="{48F0DC71-C06D-4297-918C-02F737185FD8}" sibTransId="{06FE5A8C-1A0F-4542-8037-DC3B25A24B5C}"/>
    <dgm:cxn modelId="{F51E3532-4B60-40F2-84D8-5ACE06E7B7F5}" type="presOf" srcId="{E14B6E93-2A7F-4E76-924A-D0373BCC8D0A}" destId="{2B55CA4C-D2DB-43BE-8281-19767AE337E2}" srcOrd="1" destOrd="0" presId="urn:microsoft.com/office/officeart/2005/8/layout/orgChart1"/>
    <dgm:cxn modelId="{8C7CB433-EEEF-4156-952C-B5579F9F3D78}" type="presOf" srcId="{DEE15F35-C041-4961-8C48-233C02E7DAAB}" destId="{0E5339DB-4999-4A08-90E7-A606E5F3FFE3}" srcOrd="1" destOrd="0" presId="urn:microsoft.com/office/officeart/2005/8/layout/orgChart1"/>
    <dgm:cxn modelId="{1AF6BC33-DD1F-4D07-AE57-A3433FF5C416}" srcId="{8DB6B4A1-416F-4ED3-9931-D668CD268592}" destId="{619BE04A-A09F-4777-8080-9AF6FB8DA651}" srcOrd="0" destOrd="0" parTransId="{29FDBF16-6D61-4862-AD84-ABCB3E47209E}" sibTransId="{2D85FCB6-6C67-47C3-A22E-11A83AA68F03}"/>
    <dgm:cxn modelId="{FF1CE235-E85F-455A-9AD1-A005FFEE2371}" type="presOf" srcId="{6441369E-F853-47B4-BEB7-566E1D83F366}" destId="{9CB4599C-0166-45DD-BE63-934DCA9F33A5}" srcOrd="0" destOrd="0" presId="urn:microsoft.com/office/officeart/2005/8/layout/orgChart1"/>
    <dgm:cxn modelId="{E3DF3938-D97E-4272-B6AC-69E2D7B67BB4}" type="presOf" srcId="{478B9635-C0B2-45B2-A44C-F3B98F1F11E2}" destId="{09EBAB8B-07FC-43D8-A30C-2FB4E85ECFCC}" srcOrd="0" destOrd="0" presId="urn:microsoft.com/office/officeart/2005/8/layout/orgChart1"/>
    <dgm:cxn modelId="{4B8E4C38-6D24-4322-BC09-EE1E75F0BD47}" type="presOf" srcId="{282265B9-CB33-4087-B67A-80F92240E1E2}" destId="{857CA392-F554-49F4-BC48-D7967CCB4506}" srcOrd="0" destOrd="0" presId="urn:microsoft.com/office/officeart/2005/8/layout/orgChart1"/>
    <dgm:cxn modelId="{C433E538-1DFB-4960-A462-6682808C0A95}" type="presOf" srcId="{F68DE5BD-57FD-4E39-9C5C-859A327E0741}" destId="{1D6D9B8E-FBC5-4060-A64A-82F16CA30CFE}" srcOrd="0" destOrd="0" presId="urn:microsoft.com/office/officeart/2005/8/layout/orgChart1"/>
    <dgm:cxn modelId="{74CC5D3C-249E-40FC-8D1F-C3CDCC4724AD}" type="presOf" srcId="{ECE3EA9C-920A-47CA-B694-3FBAD156EBBE}" destId="{81DC3985-B87E-474F-B2AF-ED5EFBAB508C}" srcOrd="1" destOrd="0" presId="urn:microsoft.com/office/officeart/2005/8/layout/orgChart1"/>
    <dgm:cxn modelId="{3447043E-2610-4294-AC0F-47D11F65E452}" srcId="{3528BBF5-7AEC-4C83-9F36-2E05E74539E9}" destId="{08726832-AE26-4F90-9C1B-217D22789239}" srcOrd="0" destOrd="0" parTransId="{5A8EAFDB-2CC3-4F35-AC1B-59172C36A619}" sibTransId="{176F4F1E-EA80-4B1F-A2F2-705C8842D979}"/>
    <dgm:cxn modelId="{46B6133E-2F28-4108-B7FB-8D238DC0B4E8}" type="presOf" srcId="{9724225D-55A5-4E8A-8710-8FFACD8A4BB7}" destId="{47538EF8-DCD4-43AE-BBC3-628EDE954E16}" srcOrd="0" destOrd="0" presId="urn:microsoft.com/office/officeart/2005/8/layout/orgChart1"/>
    <dgm:cxn modelId="{C75D0A3F-3974-49C8-88CD-3DD605EB92AD}" type="presOf" srcId="{2E361910-477E-49CB-910E-AC00A2A73A80}" destId="{3A9B1A82-7AEC-44AF-9755-A58630ABCC8A}" srcOrd="0" destOrd="0" presId="urn:microsoft.com/office/officeart/2005/8/layout/orgChart1"/>
    <dgm:cxn modelId="{701F0E5D-E586-48B8-B631-B83DDE763A04}" type="presOf" srcId="{6061C26D-F773-4143-AD33-93F7B000928D}" destId="{0A8DF6B1-A8CD-41AB-B5A6-3F9BD0887DA6}" srcOrd="1" destOrd="0" presId="urn:microsoft.com/office/officeart/2005/8/layout/orgChart1"/>
    <dgm:cxn modelId="{8E5F465E-084E-4E27-AE90-8727417D9192}" srcId="{0C072720-FB24-4DAC-9071-9255BB09231E}" destId="{65AA5B06-628E-4830-86A1-AC752F569315}" srcOrd="0" destOrd="0" parTransId="{5CB6F398-49F5-4580-A785-A0091A84F5E9}" sibTransId="{F7DE8271-942E-4DB2-B50D-5E1781D90D87}"/>
    <dgm:cxn modelId="{B2D8EF5E-C361-470A-A1C8-997F4E29BC8F}" srcId="{88473009-9772-4A4D-A853-0911368D4560}" destId="{300D4AC2-F5B4-4958-9C34-EF6A6594324B}" srcOrd="0" destOrd="0" parTransId="{E24DED3C-79CB-4C43-B5D5-EA2E7C4C0040}" sibTransId="{0AAF0BD2-BBCC-493A-8A93-691DC0DBDDF5}"/>
    <dgm:cxn modelId="{5D5B8C62-B2C8-4AED-89E1-63AD355DFC7F}" srcId="{15CE43A5-A5CC-4ADE-9D9B-4BB4D5A40CD9}" destId="{ECE3EA9C-920A-47CA-B694-3FBAD156EBBE}" srcOrd="0" destOrd="0" parTransId="{A6A3968E-283E-4A7C-8468-A6FD6182BF10}" sibTransId="{B5275FC0-C370-4D3D-B274-0399EC02218F}"/>
    <dgm:cxn modelId="{EA872C64-C53E-4639-B333-8AE2A023D5BA}" type="presOf" srcId="{65004661-1935-4A63-9C55-9F40D8962AEF}" destId="{2319D380-B3E9-4971-B3D3-D4B0A14CA9DF}" srcOrd="0" destOrd="0" presId="urn:microsoft.com/office/officeart/2005/8/layout/orgChart1"/>
    <dgm:cxn modelId="{86AA8D45-FBF8-4E89-95B1-257E2763F998}" type="presOf" srcId="{646C1737-EC98-4D77-818C-6C2D40217643}" destId="{8B0F00AA-5563-4D6A-B092-F918C9D332FF}" srcOrd="0" destOrd="0" presId="urn:microsoft.com/office/officeart/2005/8/layout/orgChart1"/>
    <dgm:cxn modelId="{D5C23247-0F7A-47CF-A8EB-286C9A421956}" type="presOf" srcId="{64BCD91D-F2D1-4C73-A823-B315523C71CE}" destId="{32D2F5B6-1788-4326-B2C1-F7D6B3C9E605}" srcOrd="0" destOrd="0" presId="urn:microsoft.com/office/officeart/2005/8/layout/orgChart1"/>
    <dgm:cxn modelId="{F5A13648-5995-4685-9844-24D93307E204}" type="presOf" srcId="{BD616590-B708-4307-A30A-7A03E1942A9A}" destId="{A6330BF5-2D3E-4A7C-AAC9-E45F50FD2265}" srcOrd="0" destOrd="0" presId="urn:microsoft.com/office/officeart/2005/8/layout/orgChart1"/>
    <dgm:cxn modelId="{78434348-083C-4F4C-8DB0-6EF8167A2711}" type="presOf" srcId="{15CE43A5-A5CC-4ADE-9D9B-4BB4D5A40CD9}" destId="{AED94855-F01F-4076-9654-FB0AAE3069D7}" srcOrd="0" destOrd="0" presId="urn:microsoft.com/office/officeart/2005/8/layout/orgChart1"/>
    <dgm:cxn modelId="{D84FE068-11E6-476B-BFC0-0F73F71A7E74}" type="presOf" srcId="{ECE3EA9C-920A-47CA-B694-3FBAD156EBBE}" destId="{B1363EEE-0A3B-416F-B67A-B15AB198F4D9}" srcOrd="0" destOrd="0" presId="urn:microsoft.com/office/officeart/2005/8/layout/orgChart1"/>
    <dgm:cxn modelId="{962AE769-2CDB-4F98-9D51-1CC90CF555B7}" srcId="{6061C26D-F773-4143-AD33-93F7B000928D}" destId="{629FD9ED-0147-4E2F-A1ED-81A12DC83D90}" srcOrd="0" destOrd="0" parTransId="{912296FE-062A-4771-94A9-868D67AF54B7}" sibTransId="{05464F32-961B-4512-B20F-C1151E91547E}"/>
    <dgm:cxn modelId="{D5CEB74A-D34D-447B-9EA1-7698FEBB387D}" type="presOf" srcId="{646C1737-EC98-4D77-818C-6C2D40217643}" destId="{7CB0716B-A8AE-4ACB-945F-8AA67809F051}" srcOrd="1" destOrd="0" presId="urn:microsoft.com/office/officeart/2005/8/layout/orgChart1"/>
    <dgm:cxn modelId="{509AEC6A-3C22-48BB-92DD-47C871AC3A18}" type="presOf" srcId="{3528BBF5-7AEC-4C83-9F36-2E05E74539E9}" destId="{D65DC89E-5E26-46EA-87BF-DA7B49385232}" srcOrd="1" destOrd="0" presId="urn:microsoft.com/office/officeart/2005/8/layout/orgChart1"/>
    <dgm:cxn modelId="{42802D4B-EE02-48A7-8EED-E9109E689DED}" type="presOf" srcId="{846652B3-4BE4-4BC7-BA31-3F66C49B4464}" destId="{6C24ACF4-E50E-409C-912B-D08C01829312}" srcOrd="1" destOrd="0" presId="urn:microsoft.com/office/officeart/2005/8/layout/orgChart1"/>
    <dgm:cxn modelId="{B412856B-254A-483C-BC69-7611AFCA6CF5}" type="presOf" srcId="{F42921F4-72E6-48A9-9807-C55DC43D6C76}" destId="{6C233DE4-7158-4B4C-8E61-C6DDC70D785D}" srcOrd="0" destOrd="0" presId="urn:microsoft.com/office/officeart/2005/8/layout/orgChart1"/>
    <dgm:cxn modelId="{D565916C-2237-44B0-80AB-8E1D50CABA5D}" type="presOf" srcId="{65004661-1935-4A63-9C55-9F40D8962AEF}" destId="{59E89063-2F72-4A4E-B1BD-0D43F6CE9823}" srcOrd="1" destOrd="0" presId="urn:microsoft.com/office/officeart/2005/8/layout/orgChart1"/>
    <dgm:cxn modelId="{FD3B496F-5F5F-49AA-8CC9-91BEB24F543F}" type="presOf" srcId="{619BE04A-A09F-4777-8080-9AF6FB8DA651}" destId="{F5CC4C4D-6332-418B-BD3B-AFFAB2E5C38F}" srcOrd="0" destOrd="0" presId="urn:microsoft.com/office/officeart/2005/8/layout/orgChart1"/>
    <dgm:cxn modelId="{A4859C4F-946F-4A40-A59B-82D759316161}" srcId="{15CE43A5-A5CC-4ADE-9D9B-4BB4D5A40CD9}" destId="{3528BBF5-7AEC-4C83-9F36-2E05E74539E9}" srcOrd="4" destOrd="0" parTransId="{6BD45D1D-BEE9-4416-BDAE-50132E48F6EA}" sibTransId="{0AFEE071-1EBD-485B-9EF8-645D4A677701}"/>
    <dgm:cxn modelId="{4A925650-B5C3-4DA3-8F91-0E8F7B74CB2A}" srcId="{15CE43A5-A5CC-4ADE-9D9B-4BB4D5A40CD9}" destId="{6061C26D-F773-4143-AD33-93F7B000928D}" srcOrd="3" destOrd="0" parTransId="{EF81689B-C72E-48E8-AACA-57FF3F8CEEF4}" sibTransId="{7DF807DD-8ABB-4156-8D93-EBCBB5854C10}"/>
    <dgm:cxn modelId="{2A159950-5668-402B-A74C-C070BE6C4594}" type="presOf" srcId="{619BE04A-A09F-4777-8080-9AF6FB8DA651}" destId="{7D6769B8-5E24-48B9-B136-8F1B32AC353A}" srcOrd="1" destOrd="0" presId="urn:microsoft.com/office/officeart/2005/8/layout/orgChart1"/>
    <dgm:cxn modelId="{9F929E72-E2E5-4B22-B5CE-6BBE219F6477}" srcId="{6061C26D-F773-4143-AD33-93F7B000928D}" destId="{BD616590-B708-4307-A30A-7A03E1942A9A}" srcOrd="2" destOrd="0" parTransId="{0CBE56C4-556C-4D78-B527-70DB48C642B1}" sibTransId="{201E1DE7-49BD-4FDB-B407-75B12FF98571}"/>
    <dgm:cxn modelId="{7BE3CD72-4D39-4106-A2BD-3DB9B4BFB6F3}" srcId="{88473009-9772-4A4D-A853-0911368D4560}" destId="{25CB2CDE-6977-4962-9B88-DD414EC8133C}" srcOrd="4" destOrd="0" parTransId="{CB424E75-00A8-4C57-AA06-4C067174CF57}" sibTransId="{AD8E9BAA-F27C-4031-A565-0F14D8A674DD}"/>
    <dgm:cxn modelId="{75989873-02C6-4EE7-8552-1D1B4C7AAAA8}" srcId="{300D4AC2-F5B4-4958-9C34-EF6A6594324B}" destId="{01E5FDB9-6BDC-421E-B90D-6E669808B2F2}" srcOrd="2" destOrd="0" parTransId="{FB52F680-4393-4F39-8E0B-47959F183967}" sibTransId="{D5E58AC8-FB44-4A33-9DB5-ECCD61EE2E8E}"/>
    <dgm:cxn modelId="{B11FC474-CBC5-4063-A858-502E40C5005F}" type="presOf" srcId="{3B3451D2-C6A5-4925-A91F-46AE20829F39}" destId="{1F133BF8-F26A-4EE2-9882-D0BF2379B30E}" srcOrd="1" destOrd="0" presId="urn:microsoft.com/office/officeart/2005/8/layout/orgChart1"/>
    <dgm:cxn modelId="{3F420E55-BAD5-4151-9A88-9110899033FC}" type="presOf" srcId="{F78AC8D1-595F-4703-AFCC-9505EC58491D}" destId="{2B6EF120-D911-4CC2-BCFB-DF1E92085139}" srcOrd="0" destOrd="0" presId="urn:microsoft.com/office/officeart/2005/8/layout/orgChart1"/>
    <dgm:cxn modelId="{A5C08956-EEA3-40A8-84B1-8E2DFEACEC1E}" type="presOf" srcId="{08726832-AE26-4F90-9C1B-217D22789239}" destId="{7ABE2E3B-E447-46E0-BF7B-E948AEE67FFA}" srcOrd="1" destOrd="0" presId="urn:microsoft.com/office/officeart/2005/8/layout/orgChart1"/>
    <dgm:cxn modelId="{7055F656-5397-4396-8517-54062C4DF87B}" type="presOf" srcId="{CB424E75-00A8-4C57-AA06-4C067174CF57}" destId="{66871331-769F-4259-9262-EE3301C9B683}" srcOrd="0" destOrd="0" presId="urn:microsoft.com/office/officeart/2005/8/layout/orgChart1"/>
    <dgm:cxn modelId="{7ADB0977-7164-4A02-AA1C-FD4FF90B3A41}" type="presOf" srcId="{6F11966A-E2FE-49ED-A4D0-59A6AB28B6DB}" destId="{1CDC6CA5-F295-49D5-BFC5-6150B06D8401}" srcOrd="1" destOrd="0" presId="urn:microsoft.com/office/officeart/2005/8/layout/orgChart1"/>
    <dgm:cxn modelId="{305F5357-C79B-41A7-ADFF-D0F19CF6B34D}" type="presOf" srcId="{65AA5B06-628E-4830-86A1-AC752F569315}" destId="{4BB4B697-1666-485A-9EB0-B0F4F667A7EB}" srcOrd="1" destOrd="0" presId="urn:microsoft.com/office/officeart/2005/8/layout/orgChart1"/>
    <dgm:cxn modelId="{F1C13578-A39D-4C6C-A98A-7C0EEBE0C23A}" type="presOf" srcId="{E14B6E93-2A7F-4E76-924A-D0373BCC8D0A}" destId="{2B0409C3-8CAD-46C6-965D-A0D182DE005E}" srcOrd="0" destOrd="0" presId="urn:microsoft.com/office/officeart/2005/8/layout/orgChart1"/>
    <dgm:cxn modelId="{F3406658-4E2A-41F6-8893-200B265B0960}" type="presOf" srcId="{75F2F768-1041-45A9-987B-80467F18756A}" destId="{C95D7A1F-EC67-489A-9436-703CED58E781}" srcOrd="0" destOrd="0" presId="urn:microsoft.com/office/officeart/2005/8/layout/orgChart1"/>
    <dgm:cxn modelId="{B6FC4E58-8970-4F02-B5B4-BF4B19F2C6D3}" srcId="{25CB2CDE-6977-4962-9B88-DD414EC8133C}" destId="{1E94902C-7991-4D19-9246-080FF6DF890F}" srcOrd="0" destOrd="0" parTransId="{52591E84-472A-4DA8-B46A-63558EEE1898}" sibTransId="{655FFD9A-9001-4403-910B-657FCD15C5E7}"/>
    <dgm:cxn modelId="{62B6BD7A-E3E6-49EE-8FE0-6084B3B8C1BB}" type="presOf" srcId="{8DB6B4A1-416F-4ED3-9931-D668CD268592}" destId="{0CA1631D-EDAD-4135-B21E-7D0338C4C57E}" srcOrd="1" destOrd="0" presId="urn:microsoft.com/office/officeart/2005/8/layout/orgChart1"/>
    <dgm:cxn modelId="{871D487B-8A9D-40CF-BC41-B68501CA2DE2}" srcId="{15CE43A5-A5CC-4ADE-9D9B-4BB4D5A40CD9}" destId="{64BCD91D-F2D1-4C73-A823-B315523C71CE}" srcOrd="2" destOrd="0" parTransId="{282265B9-CB33-4087-B67A-80F92240E1E2}" sibTransId="{B41E5107-3BDB-4783-B01B-772069043AD7}"/>
    <dgm:cxn modelId="{BE1BC17B-51CB-4F4F-B101-0DB75BD0FBB7}" type="presOf" srcId="{300D4AC2-F5B4-4958-9C34-EF6A6594324B}" destId="{2DC5003A-A3A3-4068-8179-EB2B76406937}" srcOrd="1" destOrd="0" presId="urn:microsoft.com/office/officeart/2005/8/layout/orgChart1"/>
    <dgm:cxn modelId="{C883DC7B-7D76-4AB9-8915-47BE4A64353B}" type="presOf" srcId="{39A1219A-9ACC-4C01-80C5-643906F7E2BE}" destId="{99165D92-35F7-4198-BB21-4E412AAFC399}" srcOrd="0" destOrd="0" presId="urn:microsoft.com/office/officeart/2005/8/layout/orgChart1"/>
    <dgm:cxn modelId="{A93C857E-8145-4191-B578-63311A3F862E}" type="presOf" srcId="{4C43BD41-EC49-4166-B33B-FA78276FFB21}" destId="{735E771F-06FE-4184-B26F-0B89630FBC03}" srcOrd="0" destOrd="0" presId="urn:microsoft.com/office/officeart/2005/8/layout/orgChart1"/>
    <dgm:cxn modelId="{A01BB17E-6C80-4C21-B8DD-22FAB2FF815C}" srcId="{5FDDA69E-A19C-411B-AE5B-FC16AB428DEC}" destId="{E8285132-52C3-4E29-B9FE-709287747533}" srcOrd="0" destOrd="0" parTransId="{725C66AD-24EB-4B95-8B07-3ECDFCC71EE5}" sibTransId="{1DA56A11-20AF-42A6-8024-AEAB45D9F6A5}"/>
    <dgm:cxn modelId="{7C15C57E-5D1F-4B16-93DE-2C10E6222D6A}" type="presOf" srcId="{A89BA22F-88F0-4E1F-869D-78044E55C2E6}" destId="{3439C417-41A5-4D09-AC1B-E5A425832C23}" srcOrd="0" destOrd="0" presId="urn:microsoft.com/office/officeart/2005/8/layout/orgChart1"/>
    <dgm:cxn modelId="{FD291A80-1A71-47FA-A887-CF840D6C868D}" srcId="{0C072720-FB24-4DAC-9071-9255BB09231E}" destId="{846652B3-4BE4-4BC7-BA31-3F66C49B4464}" srcOrd="1" destOrd="0" parTransId="{06E94950-9912-4127-A998-3492F66057C0}" sibTransId="{75E70FF8-54B4-400E-B8D6-EE6936E61F96}"/>
    <dgm:cxn modelId="{55AFF380-2790-4E22-B892-D5460DCDA1EB}" type="presOf" srcId="{E8285132-52C3-4E29-B9FE-709287747533}" destId="{DDC8FEFB-69F6-46B3-817D-1D9F846FA251}" srcOrd="1" destOrd="0" presId="urn:microsoft.com/office/officeart/2005/8/layout/orgChart1"/>
    <dgm:cxn modelId="{BA30FE80-040A-4E15-A311-00C19B51E9C0}" type="presOf" srcId="{36494D08-1536-4CC5-9292-627E02D47452}" destId="{2A33A2FD-8C04-449A-93F9-1AFB820D701D}" srcOrd="1" destOrd="0" presId="urn:microsoft.com/office/officeart/2005/8/layout/orgChart1"/>
    <dgm:cxn modelId="{224A2781-9F5E-48B5-9EB1-A9136E0DF976}" srcId="{ECE3EA9C-920A-47CA-B694-3FBAD156EBBE}" destId="{5CE65634-3ABF-4B99-A988-AF5A235C1C21}" srcOrd="0" destOrd="0" parTransId="{39A1219A-9ACC-4C01-80C5-643906F7E2BE}" sibTransId="{6A918069-F620-4163-BCFD-5E727D31FFFD}"/>
    <dgm:cxn modelId="{6EA3DC81-1E45-4378-ACB6-49DC8FF018A4}" srcId="{88473009-9772-4A4D-A853-0911368D4560}" destId="{D7BBC5D6-0F97-4A29-BC6F-971206386F6B}" srcOrd="2" destOrd="0" parTransId="{84CC2690-DF8F-42D4-92F8-9ACF8A44BFEE}" sibTransId="{A203ABFE-E6A4-44C9-88BF-F8E830468473}"/>
    <dgm:cxn modelId="{D34DE381-8F57-45B9-8CCC-59552F580B32}" type="presOf" srcId="{0C072720-FB24-4DAC-9071-9255BB09231E}" destId="{F5615829-E43C-46BC-ABC1-0B39B31CD370}" srcOrd="1" destOrd="0" presId="urn:microsoft.com/office/officeart/2005/8/layout/orgChart1"/>
    <dgm:cxn modelId="{1A334782-87D2-42A8-B61B-C9C2BB6E9D2E}" type="presOf" srcId="{E22236D8-F50E-46D5-8969-B07C41CC1393}" destId="{367E1198-0686-4648-B7B9-B32FD60409CD}" srcOrd="0" destOrd="0" presId="urn:microsoft.com/office/officeart/2005/8/layout/orgChart1"/>
    <dgm:cxn modelId="{3DDCDD82-7AC4-45EF-9950-93FCB915954B}" type="presOf" srcId="{1E94902C-7991-4D19-9246-080FF6DF890F}" destId="{8452A79E-8978-4219-B69A-D0046F07F27A}" srcOrd="0" destOrd="0" presId="urn:microsoft.com/office/officeart/2005/8/layout/orgChart1"/>
    <dgm:cxn modelId="{A083BA83-C215-492F-96A6-2C16FA35CC95}" type="presOf" srcId="{CC9DD6A3-C4CD-4CBA-A106-12DDA626FEC6}" destId="{C866B5D6-84A9-4B3A-87B1-C7AD063D2CC5}" srcOrd="1" destOrd="0" presId="urn:microsoft.com/office/officeart/2005/8/layout/orgChart1"/>
    <dgm:cxn modelId="{A6A42E84-28C8-4F7C-9DC0-E0C07CAD2265}" srcId="{E8285132-52C3-4E29-B9FE-709287747533}" destId="{88473009-9772-4A4D-A853-0911368D4560}" srcOrd="1" destOrd="0" parTransId="{BCFC0BDA-1C76-41EC-B24D-06846DEECE96}" sibTransId="{15A99A45-96B8-45A1-8753-C33E08A8F3E6}"/>
    <dgm:cxn modelId="{A0388884-F8D1-48F3-B2AF-56D2B1E22315}" type="presOf" srcId="{15CE43A5-A5CC-4ADE-9D9B-4BB4D5A40CD9}" destId="{DD01E2FE-5E55-4C20-BC42-6EE920687F4F}" srcOrd="1" destOrd="0" presId="urn:microsoft.com/office/officeart/2005/8/layout/orgChart1"/>
    <dgm:cxn modelId="{5CE45D86-AD0F-4459-A306-DEA4678C5135}" srcId="{88473009-9772-4A4D-A853-0911368D4560}" destId="{9724225D-55A5-4E8A-8710-8FFACD8A4BB7}" srcOrd="3" destOrd="0" parTransId="{31BFA19C-D65D-4E6D-8CDE-B0AA263A37F2}" sibTransId="{D38B0263-BF64-4424-9071-D6B6CF8CF967}"/>
    <dgm:cxn modelId="{368CA086-1DB4-4BB7-96AB-0B1C2D21E7E2}" srcId="{E14B6E93-2A7F-4E76-924A-D0373BCC8D0A}" destId="{3B3451D2-C6A5-4925-A91F-46AE20829F39}" srcOrd="0" destOrd="0" parTransId="{024B5FAF-660C-4D2B-B10A-14B37612F876}" sibTransId="{2BB9C1AC-EAC7-465E-8038-C5277200819F}"/>
    <dgm:cxn modelId="{B65C598A-A83B-4D1A-B9BF-94C33223735E}" type="presOf" srcId="{9724225D-55A5-4E8A-8710-8FFACD8A4BB7}" destId="{3F7AD9E4-7B7E-4303-8485-8FCA768855EF}" srcOrd="1" destOrd="0" presId="urn:microsoft.com/office/officeart/2005/8/layout/orgChart1"/>
    <dgm:cxn modelId="{840ECF8A-25B6-42D9-BCBC-4EB9E364A3F7}" srcId="{6061C26D-F773-4143-AD33-93F7B000928D}" destId="{6F11966A-E2FE-49ED-A4D0-59A6AB28B6DB}" srcOrd="1" destOrd="0" parTransId="{83E2AAAE-2B2B-4591-A7A1-072B33A1D34E}" sibTransId="{FF06AF66-22B2-4536-BA2B-0F52C3E651DF}"/>
    <dgm:cxn modelId="{A9F03F90-E383-4648-8CC5-96201C390F7E}" type="presOf" srcId="{63E6CD08-B00C-49BF-A75A-C1C956E92B8A}" destId="{8CE1E028-9700-4152-B758-ABBA96CFF536}" srcOrd="0" destOrd="0" presId="urn:microsoft.com/office/officeart/2005/8/layout/orgChart1"/>
    <dgm:cxn modelId="{0B558D92-A0A7-4793-B33E-4C020D12FDCC}" type="presOf" srcId="{2E361910-477E-49CB-910E-AC00A2A73A80}" destId="{65A640C4-04F6-4C56-A70A-02C8825A8B05}" srcOrd="1" destOrd="0" presId="urn:microsoft.com/office/officeart/2005/8/layout/orgChart1"/>
    <dgm:cxn modelId="{8252B093-687C-4D51-87DF-8751014B87F2}" type="presOf" srcId="{5CE65634-3ABF-4B99-A988-AF5A235C1C21}" destId="{54523747-0C57-4749-B7E5-67144013366F}" srcOrd="0" destOrd="0" presId="urn:microsoft.com/office/officeart/2005/8/layout/orgChart1"/>
    <dgm:cxn modelId="{928EAA95-47F8-49F1-BBEF-B14A468BEEE1}" type="presOf" srcId="{3B3451D2-C6A5-4925-A91F-46AE20829F39}" destId="{4BD3CAE9-FE4B-48AF-A3AC-7FF7A8BFD709}" srcOrd="0" destOrd="0" presId="urn:microsoft.com/office/officeart/2005/8/layout/orgChart1"/>
    <dgm:cxn modelId="{8CA902A6-FEA0-46D6-B9C1-83DA1753A7ED}" type="presOf" srcId="{29FDBF16-6D61-4862-AD84-ABCB3E47209E}" destId="{D6EB9BB9-0DD0-467D-BAF1-D5B26A5B4DF3}" srcOrd="0" destOrd="0" presId="urn:microsoft.com/office/officeart/2005/8/layout/orgChart1"/>
    <dgm:cxn modelId="{AFE187A7-5149-4FA1-BC68-92B127F63288}" srcId="{88473009-9772-4A4D-A853-0911368D4560}" destId="{36494D08-1536-4CC5-9292-627E02D47452}" srcOrd="5" destOrd="0" parTransId="{A89BA22F-88F0-4E1F-869D-78044E55C2E6}" sibTransId="{51FC4EF2-FA82-4516-AAB7-B2C45E6C90D5}"/>
    <dgm:cxn modelId="{0CF5D2AA-FD6F-48FB-A5D6-EEC8035F3A87}" type="presOf" srcId="{CC9DD6A3-C4CD-4CBA-A106-12DDA626FEC6}" destId="{3FF18B22-1646-45D5-9DBD-1EC96B41F6B3}" srcOrd="0" destOrd="0" presId="urn:microsoft.com/office/officeart/2005/8/layout/orgChart1"/>
    <dgm:cxn modelId="{187B7CAE-096F-44F8-ADD9-AF6A1971D4CA}" type="presOf" srcId="{C2268F5C-86C5-4559-A0C2-F60FC550E166}" destId="{F5385C27-2277-459C-A20B-73C71CE4E9E8}" srcOrd="0" destOrd="0" presId="urn:microsoft.com/office/officeart/2005/8/layout/orgChart1"/>
    <dgm:cxn modelId="{953192AF-3AC8-411E-990E-186E25597BBF}" type="presOf" srcId="{D7BBC5D6-0F97-4A29-BC6F-971206386F6B}" destId="{4FE0EBA8-7C32-4D25-A404-A1AFB1994EB5}" srcOrd="0" destOrd="0" presId="urn:microsoft.com/office/officeart/2005/8/layout/orgChart1"/>
    <dgm:cxn modelId="{335C73B0-136B-47E6-8EB8-639D41F6223A}" type="presOf" srcId="{3528BBF5-7AEC-4C83-9F36-2E05E74539E9}" destId="{405184BF-CD73-4F25-BF17-865DD3A98212}" srcOrd="0" destOrd="0" presId="urn:microsoft.com/office/officeart/2005/8/layout/orgChart1"/>
    <dgm:cxn modelId="{40169AB4-6906-4CAF-8982-E83675B29B2E}" type="presOf" srcId="{48F0DC71-C06D-4297-918C-02F737185FD8}" destId="{68B0315D-BDF3-4584-BD40-3713AFC3F768}" srcOrd="0" destOrd="0" presId="urn:microsoft.com/office/officeart/2005/8/layout/orgChart1"/>
    <dgm:cxn modelId="{0BD589B5-9259-4F96-8DB1-B1B33CAF1B12}" type="presOf" srcId="{1E94902C-7991-4D19-9246-080FF6DF890F}" destId="{AA242F41-8659-44E5-90C8-499D5E6F21E5}" srcOrd="1" destOrd="0" presId="urn:microsoft.com/office/officeart/2005/8/layout/orgChart1"/>
    <dgm:cxn modelId="{3310DFB5-68F9-4451-A2DF-18954686B808}" type="presOf" srcId="{104B97AB-82C1-42DD-A861-4664C324BA40}" destId="{70DD061E-474B-4A5B-AE4C-6BC8B9D9EFE2}" srcOrd="0" destOrd="0" presId="urn:microsoft.com/office/officeart/2005/8/layout/orgChart1"/>
    <dgm:cxn modelId="{A7035DB6-5C0A-41E4-B3AB-D96BEFFEEAFC}" type="presOf" srcId="{5CC921AB-F7E8-411E-84B1-A9CDC8282AD1}" destId="{FD22C60A-17DB-4987-BC55-83A6E88EAF1F}" srcOrd="0" destOrd="0" presId="urn:microsoft.com/office/officeart/2005/8/layout/orgChart1"/>
    <dgm:cxn modelId="{00397CBB-991F-483B-8D50-5493F8DBF684}" type="presOf" srcId="{31BFA19C-D65D-4E6D-8CDE-B0AA263A37F2}" destId="{60384558-B7CB-4F85-A6CD-1587FB7E6CE5}" srcOrd="0" destOrd="0" presId="urn:microsoft.com/office/officeart/2005/8/layout/orgChart1"/>
    <dgm:cxn modelId="{41E2A9BB-4D6E-4010-B193-C0D53BF26227}" type="presOf" srcId="{6F11966A-E2FE-49ED-A4D0-59A6AB28B6DB}" destId="{0AA42CDA-4648-4BE8-80D4-8C77FA26DF84}" srcOrd="0" destOrd="0" presId="urn:microsoft.com/office/officeart/2005/8/layout/orgChart1"/>
    <dgm:cxn modelId="{7DA300BE-E9EE-466B-A088-AA07B7FE7CD2}" type="presOf" srcId="{01E5FDB9-6BDC-421E-B90D-6E669808B2F2}" destId="{FCF610E7-75AC-4C11-9B51-7672E092EF27}" srcOrd="1" destOrd="0" presId="urn:microsoft.com/office/officeart/2005/8/layout/orgChart1"/>
    <dgm:cxn modelId="{4CE540BE-6FE4-4266-936E-33E7ECD1E5AB}" type="presOf" srcId="{25CB2CDE-6977-4962-9B88-DD414EC8133C}" destId="{39B65613-64A1-4383-A8C9-761E52E819C5}" srcOrd="0" destOrd="0" presId="urn:microsoft.com/office/officeart/2005/8/layout/orgChart1"/>
    <dgm:cxn modelId="{7F70A1BE-A72A-4DDA-B7F1-6E6EA098A8B4}" type="presOf" srcId="{06E94950-9912-4127-A998-3492F66057C0}" destId="{E1444638-CED4-4508-B14A-9AAD101EDE03}" srcOrd="0" destOrd="0" presId="urn:microsoft.com/office/officeart/2005/8/layout/orgChart1"/>
    <dgm:cxn modelId="{221DF7BE-F9AA-4567-B8F6-9000735E0338}" type="presOf" srcId="{64BCD91D-F2D1-4C73-A823-B315523C71CE}" destId="{AD19AEE3-AF48-478D-9350-5661EBC0E3B5}" srcOrd="1" destOrd="0" presId="urn:microsoft.com/office/officeart/2005/8/layout/orgChart1"/>
    <dgm:cxn modelId="{581226C0-E829-4292-836A-5E304543DA0F}" type="presOf" srcId="{BD616590-B708-4307-A30A-7A03E1942A9A}" destId="{C65D50AE-A4BC-4016-83BE-40F934ECDEBF}" srcOrd="1" destOrd="0" presId="urn:microsoft.com/office/officeart/2005/8/layout/orgChart1"/>
    <dgm:cxn modelId="{6D4694C0-928E-447F-BB68-343481558CEA}" type="presOf" srcId="{5CC921AB-F7E8-411E-84B1-A9CDC8282AD1}" destId="{E36D83D7-FFEA-4B9C-8A43-B23744B25CEB}" srcOrd="1" destOrd="0" presId="urn:microsoft.com/office/officeart/2005/8/layout/orgChart1"/>
    <dgm:cxn modelId="{B17BD4C1-5609-4012-8CC8-D1F13DA480BD}" type="presOf" srcId="{DEE15F35-C041-4961-8C48-233C02E7DAAB}" destId="{E6E0D52A-9F1C-43EB-BA03-F8103A52EC05}" srcOrd="0" destOrd="0" presId="urn:microsoft.com/office/officeart/2005/8/layout/orgChart1"/>
    <dgm:cxn modelId="{A5C1F5C1-C6DF-4147-83C3-6DC4CA67A105}" srcId="{36494D08-1536-4CC5-9292-627E02D47452}" destId="{75F2F768-1041-45A9-987B-80467F18756A}" srcOrd="0" destOrd="0" parTransId="{92F762A0-4F3C-4FEB-9A0A-AC35B7361357}" sibTransId="{CE4FE4B2-373B-476B-9306-9C703A5E99EB}"/>
    <dgm:cxn modelId="{937606C3-8620-4934-A590-92A52B584332}" type="presOf" srcId="{08726832-AE26-4F90-9C1B-217D22789239}" destId="{C92EFB00-6F91-4238-8F05-9DFB48BF317A}" srcOrd="0" destOrd="0" presId="urn:microsoft.com/office/officeart/2005/8/layout/orgChart1"/>
    <dgm:cxn modelId="{CAED84C5-441A-43E2-8E3B-35A11162A1E4}" srcId="{64BCD91D-F2D1-4C73-A823-B315523C71CE}" destId="{2E361910-477E-49CB-910E-AC00A2A73A80}" srcOrd="0" destOrd="0" parTransId="{F42921F4-72E6-48A9-9807-C55DC43D6C76}" sibTransId="{DD1FC463-62FE-49CD-8286-4E44EB3CEFF5}"/>
    <dgm:cxn modelId="{236EB5C5-6DE3-4458-BD53-201370EA3D2C}" srcId="{88473009-9772-4A4D-A853-0911368D4560}" destId="{DEE15F35-C041-4961-8C48-233C02E7DAAB}" srcOrd="7" destOrd="0" parTransId="{478B9635-C0B2-45B2-A44C-F3B98F1F11E2}" sibTransId="{2A46BF3B-64B0-4219-9A88-0B50CF3EBB55}"/>
    <dgm:cxn modelId="{036E34C6-5269-44FA-9732-98AC82D55070}" type="presOf" srcId="{BCFC0BDA-1C76-41EC-B24D-06846DEECE96}" destId="{24A45003-4582-43BA-A6EA-1D9AD59840DA}" srcOrd="0" destOrd="0" presId="urn:microsoft.com/office/officeart/2005/8/layout/orgChart1"/>
    <dgm:cxn modelId="{8622FBC8-A786-48E1-BF1B-C6F748062538}" type="presOf" srcId="{A6A3968E-283E-4A7C-8468-A6FD6182BF10}" destId="{360C5420-2E9A-405E-BA55-9C5BC60361E9}" srcOrd="0" destOrd="0" presId="urn:microsoft.com/office/officeart/2005/8/layout/orgChart1"/>
    <dgm:cxn modelId="{DF472ACD-57F4-4F22-9F2C-A74B800A1349}" type="presOf" srcId="{300D4AC2-F5B4-4958-9C34-EF6A6594324B}" destId="{2AD4F082-0E92-4DC4-B2D6-15E4508CC59A}" srcOrd="0" destOrd="0" presId="urn:microsoft.com/office/officeart/2005/8/layout/orgChart1"/>
    <dgm:cxn modelId="{F435E7CD-B34B-4422-A945-24407BEC9B76}" type="presOf" srcId="{846652B3-4BE4-4BC7-BA31-3F66C49B4464}" destId="{247A0111-A929-4C5B-9A63-E39ED9B4F9C7}" srcOrd="0" destOrd="0" presId="urn:microsoft.com/office/officeart/2005/8/layout/orgChart1"/>
    <dgm:cxn modelId="{3310E4CE-0293-4530-8999-92458C397140}" type="presOf" srcId="{75F2F768-1041-45A9-987B-80467F18756A}" destId="{CD4EEEEE-CE55-4754-AC1D-363453A2CF7B}" srcOrd="1" destOrd="0" presId="urn:microsoft.com/office/officeart/2005/8/layout/orgChart1"/>
    <dgm:cxn modelId="{C63218D1-F72C-46C5-8314-19922044C3A6}" type="presOf" srcId="{6BD45D1D-BEE9-4416-BDAE-50132E48F6EA}" destId="{F22094FF-1CBC-4155-97A3-A94E72FCBA37}" srcOrd="0" destOrd="0" presId="urn:microsoft.com/office/officeart/2005/8/layout/orgChart1"/>
    <dgm:cxn modelId="{DE8943D3-9C44-4683-BB8B-AC337144A441}" type="presOf" srcId="{629FD9ED-0147-4E2F-A1ED-81A12DC83D90}" destId="{89BC6470-E86E-45F2-9401-ED01366ED4B3}" srcOrd="1" destOrd="0" presId="urn:microsoft.com/office/officeart/2005/8/layout/orgChart1"/>
    <dgm:cxn modelId="{D9F1E1D4-50C1-4D46-A2C1-23713818F065}" type="presOf" srcId="{5A8EAFDB-2CC3-4F35-AC1B-59172C36A619}" destId="{BDEF80FA-14A7-4037-BC1E-0119C2B108E0}" srcOrd="0" destOrd="0" presId="urn:microsoft.com/office/officeart/2005/8/layout/orgChart1"/>
    <dgm:cxn modelId="{B0200FD9-6719-4E3A-9D24-817B5A4AD99D}" type="presOf" srcId="{FB52F680-4393-4F39-8E0B-47959F183967}" destId="{7ABADB90-7A9E-40FD-9F0F-C722747E05DA}" srcOrd="0" destOrd="0" presId="urn:microsoft.com/office/officeart/2005/8/layout/orgChart1"/>
    <dgm:cxn modelId="{C3DFF6DB-BCE6-48BF-A122-A74613446CE0}" type="presOf" srcId="{543C6CEB-F34E-4228-B8A5-ADF45F4B63C5}" destId="{B3A18D7F-9EE0-4457-AF3E-F190379C797A}" srcOrd="1" destOrd="0" presId="urn:microsoft.com/office/officeart/2005/8/layout/orgChart1"/>
    <dgm:cxn modelId="{29CB4EDC-534A-47FB-BFBC-F6087C88E3BD}" type="presOf" srcId="{65AA5B06-628E-4830-86A1-AC752F569315}" destId="{26D4148B-7FB9-4CE2-ABD8-B91159956B3E}" srcOrd="0" destOrd="0" presId="urn:microsoft.com/office/officeart/2005/8/layout/orgChart1"/>
    <dgm:cxn modelId="{4C987DDC-4FFE-4774-8499-2BA5BAEA4B1F}" type="presOf" srcId="{D7BBC5D6-0F97-4A29-BC6F-971206386F6B}" destId="{4BC457E5-7277-44FA-8287-0B1D5D8A63BC}" srcOrd="1" destOrd="0" presId="urn:microsoft.com/office/officeart/2005/8/layout/orgChart1"/>
    <dgm:cxn modelId="{61A837DE-9907-4222-9D34-16B3B5997063}" srcId="{DEE15F35-C041-4961-8C48-233C02E7DAAB}" destId="{2F50556C-0983-4625-AFDA-B180193A2A90}" srcOrd="0" destOrd="0" parTransId="{C2268F5C-86C5-4559-A0C2-F60FC550E166}" sibTransId="{8EF6A23A-929E-4EAE-B86C-77A67BB4FA3C}"/>
    <dgm:cxn modelId="{6ECDDCE4-E6E0-4A75-BDFD-CF21EA92EC3D}" type="presOf" srcId="{912296FE-062A-4771-94A9-868D67AF54B7}" destId="{BC327436-F2B5-4B1D-8C78-02686A490D0B}" srcOrd="0" destOrd="0" presId="urn:microsoft.com/office/officeart/2005/8/layout/orgChart1"/>
    <dgm:cxn modelId="{E99B3DE6-26B5-4F5E-85E3-11D38826782F}" type="presOf" srcId="{351966E3-D729-47F9-9017-BE383396714E}" destId="{C1573325-2D5A-4A08-A1BB-014ECD8C3152}" srcOrd="0" destOrd="0" presId="urn:microsoft.com/office/officeart/2005/8/layout/orgChart1"/>
    <dgm:cxn modelId="{DFFE57E7-CDCC-4A1B-AF1E-0161A37A6321}" type="presOf" srcId="{0CBE56C4-556C-4D78-B527-70DB48C642B1}" destId="{28FE424D-D9A7-4D1C-8E2C-2444DEB3C915}" srcOrd="0" destOrd="0" presId="urn:microsoft.com/office/officeart/2005/8/layout/orgChart1"/>
    <dgm:cxn modelId="{FB12BFE7-60B0-43E2-BC88-EE6734F611BD}" type="presOf" srcId="{6061C26D-F773-4143-AD33-93F7B000928D}" destId="{932FAE04-E873-43CF-843F-234D266DE741}" srcOrd="0" destOrd="0" presId="urn:microsoft.com/office/officeart/2005/8/layout/orgChart1"/>
    <dgm:cxn modelId="{8857A9EA-EA78-4E6A-9EE9-74BE408DC158}" type="presOf" srcId="{88473009-9772-4A4D-A853-0911368D4560}" destId="{097186E2-26A1-47F9-A178-170615269C28}" srcOrd="0" destOrd="0" presId="urn:microsoft.com/office/officeart/2005/8/layout/orgChart1"/>
    <dgm:cxn modelId="{E471B2EA-4BCD-439A-A702-0CA4BB1801C1}" srcId="{5CC921AB-F7E8-411E-84B1-A9CDC8282AD1}" destId="{CC9DD6A3-C4CD-4CBA-A106-12DDA626FEC6}" srcOrd="0" destOrd="0" parTransId="{63E6CD08-B00C-49BF-A75A-C1C956E92B8A}" sibTransId="{627D662A-11E3-41C5-8164-8E5B71BB4C4E}"/>
    <dgm:cxn modelId="{7902BAEB-1027-4DD0-802E-157890FDF984}" type="presOf" srcId="{629FD9ED-0147-4E2F-A1ED-81A12DC83D90}" destId="{CAF34988-1244-440D-AE8E-608758926CD1}" srcOrd="0" destOrd="0" presId="urn:microsoft.com/office/officeart/2005/8/layout/orgChart1"/>
    <dgm:cxn modelId="{AE69C6EF-2ABE-454A-8EDA-0BFFC3BC199F}" srcId="{15CE43A5-A5CC-4ADE-9D9B-4BB4D5A40CD9}" destId="{0C072720-FB24-4DAC-9071-9255BB09231E}" srcOrd="1" destOrd="0" parTransId="{6441369E-F853-47B4-BEB7-566E1D83F366}" sibTransId="{DB6E792B-66E9-4E62-B2D6-61BDF7587B89}"/>
    <dgm:cxn modelId="{55A22EF0-70BA-480A-A60F-F01572CB3535}" type="presOf" srcId="{5CE65634-3ABF-4B99-A988-AF5A235C1C21}" destId="{AC8D8E14-B15B-4895-9F30-B23CB03C0909}" srcOrd="1" destOrd="0" presId="urn:microsoft.com/office/officeart/2005/8/layout/orgChart1"/>
    <dgm:cxn modelId="{310362F1-60AC-441D-A447-AA132FB64DC2}" type="presOf" srcId="{E8285132-52C3-4E29-B9FE-709287747533}" destId="{A169698B-9490-4CB4-B9D9-EF1A46503A90}" srcOrd="0" destOrd="0" presId="urn:microsoft.com/office/officeart/2005/8/layout/orgChart1"/>
    <dgm:cxn modelId="{158F87F6-2140-4C94-B0C2-4D1C0D65BB8B}" srcId="{88473009-9772-4A4D-A853-0911368D4560}" destId="{8DB6B4A1-416F-4ED3-9931-D668CD268592}" srcOrd="8" destOrd="0" parTransId="{0F321BDE-1D00-482F-B518-51327D48D366}" sibTransId="{6BCC7AEC-DF84-4A22-861F-D9206132F8B3}"/>
    <dgm:cxn modelId="{4F5B45F8-210B-4410-A835-8BDE5F039395}" type="presOf" srcId="{36494D08-1536-4CC5-9292-627E02D47452}" destId="{96F86F30-59C9-43FA-AAED-C76CA1A3D56F}" srcOrd="0" destOrd="0" presId="urn:microsoft.com/office/officeart/2005/8/layout/orgChart1"/>
    <dgm:cxn modelId="{0F5F36F9-1059-4CD3-B032-A22699FC77B4}" srcId="{300D4AC2-F5B4-4958-9C34-EF6A6594324B}" destId="{F78AC8D1-595F-4703-AFCC-9505EC58491D}" srcOrd="0" destOrd="0" parTransId="{104B97AB-82C1-42DD-A861-4664C324BA40}" sibTransId="{8EA0675D-18A2-4E20-AA38-C19C3E7BB0F1}"/>
    <dgm:cxn modelId="{B2F2CBFD-134D-4556-9830-3D0084BFFE0C}" type="presOf" srcId="{EF81689B-C72E-48E8-AACA-57FF3F8CEEF4}" destId="{99005768-BE71-46BE-A806-5850DC8382F8}" srcOrd="0" destOrd="0" presId="urn:microsoft.com/office/officeart/2005/8/layout/orgChart1"/>
    <dgm:cxn modelId="{B0E4D535-7D65-49CF-B8D4-6654AD7601A2}" type="presParOf" srcId="{01F0B505-39A2-4628-8B49-400A7619FEBD}" destId="{FB7920F4-9BD3-4AF5-BBA0-9C0D92844546}" srcOrd="0" destOrd="0" presId="urn:microsoft.com/office/officeart/2005/8/layout/orgChart1"/>
    <dgm:cxn modelId="{90E63252-700C-4BC4-920C-05D7C602D0DD}" type="presParOf" srcId="{FB7920F4-9BD3-4AF5-BBA0-9C0D92844546}" destId="{2C55A65D-C078-45CD-B382-FD3325E5DD9A}" srcOrd="0" destOrd="0" presId="urn:microsoft.com/office/officeart/2005/8/layout/orgChart1"/>
    <dgm:cxn modelId="{3DDC11A3-BD83-48AE-B6FB-976324D5A4BF}" type="presParOf" srcId="{2C55A65D-C078-45CD-B382-FD3325E5DD9A}" destId="{A169698B-9490-4CB4-B9D9-EF1A46503A90}" srcOrd="0" destOrd="0" presId="urn:microsoft.com/office/officeart/2005/8/layout/orgChart1"/>
    <dgm:cxn modelId="{915C82E9-C21E-4FFB-8227-B066E8D57A27}" type="presParOf" srcId="{2C55A65D-C078-45CD-B382-FD3325E5DD9A}" destId="{DDC8FEFB-69F6-46B3-817D-1D9F846FA251}" srcOrd="1" destOrd="0" presId="urn:microsoft.com/office/officeart/2005/8/layout/orgChart1"/>
    <dgm:cxn modelId="{5F341380-D7A5-4360-814A-346CCA33973A}" type="presParOf" srcId="{FB7920F4-9BD3-4AF5-BBA0-9C0D92844546}" destId="{A7B85C88-C178-43EC-9E09-4B2137CE5836}" srcOrd="1" destOrd="0" presId="urn:microsoft.com/office/officeart/2005/8/layout/orgChart1"/>
    <dgm:cxn modelId="{CF059C23-2B90-4C57-BE5A-78467F8596A7}" type="presParOf" srcId="{A7B85C88-C178-43EC-9E09-4B2137CE5836}" destId="{DC064E94-EC65-45AE-8AE1-269DF377BED7}" srcOrd="0" destOrd="0" presId="urn:microsoft.com/office/officeart/2005/8/layout/orgChart1"/>
    <dgm:cxn modelId="{15293931-EF53-4566-A660-4F0DFF04C375}" type="presParOf" srcId="{A7B85C88-C178-43EC-9E09-4B2137CE5836}" destId="{46DE6056-F83A-461F-9350-EB576B7CB7E2}" srcOrd="1" destOrd="0" presId="urn:microsoft.com/office/officeart/2005/8/layout/orgChart1"/>
    <dgm:cxn modelId="{5E0F7105-6C77-4DBA-A59C-5489311095B3}" type="presParOf" srcId="{46DE6056-F83A-461F-9350-EB576B7CB7E2}" destId="{2DD25EC0-3357-482C-B91E-B00945E4D0F1}" srcOrd="0" destOrd="0" presId="urn:microsoft.com/office/officeart/2005/8/layout/orgChart1"/>
    <dgm:cxn modelId="{1F08B420-81F3-48D5-BAED-BAD3D3A93574}" type="presParOf" srcId="{2DD25EC0-3357-482C-B91E-B00945E4D0F1}" destId="{AED94855-F01F-4076-9654-FB0AAE3069D7}" srcOrd="0" destOrd="0" presId="urn:microsoft.com/office/officeart/2005/8/layout/orgChart1"/>
    <dgm:cxn modelId="{7F8D1AAA-2374-4AF0-9F96-44BA4A910C9C}" type="presParOf" srcId="{2DD25EC0-3357-482C-B91E-B00945E4D0F1}" destId="{DD01E2FE-5E55-4C20-BC42-6EE920687F4F}" srcOrd="1" destOrd="0" presId="urn:microsoft.com/office/officeart/2005/8/layout/orgChart1"/>
    <dgm:cxn modelId="{9864B25D-6CA7-4D13-84A9-740AF748A51B}" type="presParOf" srcId="{46DE6056-F83A-461F-9350-EB576B7CB7E2}" destId="{3202BE8D-7D05-4AC6-ACD1-B64B9F584F02}" srcOrd="1" destOrd="0" presId="urn:microsoft.com/office/officeart/2005/8/layout/orgChart1"/>
    <dgm:cxn modelId="{E1383552-B94D-4130-8932-AD33D3D4F1CB}" type="presParOf" srcId="{3202BE8D-7D05-4AC6-ACD1-B64B9F584F02}" destId="{360C5420-2E9A-405E-BA55-9C5BC60361E9}" srcOrd="0" destOrd="0" presId="urn:microsoft.com/office/officeart/2005/8/layout/orgChart1"/>
    <dgm:cxn modelId="{C08246E9-18FD-4898-8F0D-2CB34529F8B5}" type="presParOf" srcId="{3202BE8D-7D05-4AC6-ACD1-B64B9F584F02}" destId="{3A8C874F-7B21-4B2E-A6EC-40FD86A61FC7}" srcOrd="1" destOrd="0" presId="urn:microsoft.com/office/officeart/2005/8/layout/orgChart1"/>
    <dgm:cxn modelId="{CDE0DD0A-8C3F-4A0A-B3BB-A13E30536D5B}" type="presParOf" srcId="{3A8C874F-7B21-4B2E-A6EC-40FD86A61FC7}" destId="{5545CE14-FBC0-4E34-8D5D-7086D63C8D06}" srcOrd="0" destOrd="0" presId="urn:microsoft.com/office/officeart/2005/8/layout/orgChart1"/>
    <dgm:cxn modelId="{511A0584-E2AC-48AE-9237-9E432256204C}" type="presParOf" srcId="{5545CE14-FBC0-4E34-8D5D-7086D63C8D06}" destId="{B1363EEE-0A3B-416F-B67A-B15AB198F4D9}" srcOrd="0" destOrd="0" presId="urn:microsoft.com/office/officeart/2005/8/layout/orgChart1"/>
    <dgm:cxn modelId="{48A93F77-49DC-4800-B8FA-7FEAA1B86F69}" type="presParOf" srcId="{5545CE14-FBC0-4E34-8D5D-7086D63C8D06}" destId="{81DC3985-B87E-474F-B2AF-ED5EFBAB508C}" srcOrd="1" destOrd="0" presId="urn:microsoft.com/office/officeart/2005/8/layout/orgChart1"/>
    <dgm:cxn modelId="{6708635A-21D1-4E04-9347-3AAA188406E5}" type="presParOf" srcId="{3A8C874F-7B21-4B2E-A6EC-40FD86A61FC7}" destId="{03A1E09E-B2E7-4472-897C-3E05CD2F3393}" srcOrd="1" destOrd="0" presId="urn:microsoft.com/office/officeart/2005/8/layout/orgChart1"/>
    <dgm:cxn modelId="{E05E7E7F-A676-4C77-9FC2-A7E7C30D6405}" type="presParOf" srcId="{03A1E09E-B2E7-4472-897C-3E05CD2F3393}" destId="{99165D92-35F7-4198-BB21-4E412AAFC399}" srcOrd="0" destOrd="0" presId="urn:microsoft.com/office/officeart/2005/8/layout/orgChart1"/>
    <dgm:cxn modelId="{B963B3DC-14F6-4F1A-AE49-EBC86D863B79}" type="presParOf" srcId="{03A1E09E-B2E7-4472-897C-3E05CD2F3393}" destId="{C0126776-9E4F-4708-8930-11771C7B0AE9}" srcOrd="1" destOrd="0" presId="urn:microsoft.com/office/officeart/2005/8/layout/orgChart1"/>
    <dgm:cxn modelId="{BF96E1CE-FE5C-41B0-A70D-4D72B281E1C1}" type="presParOf" srcId="{C0126776-9E4F-4708-8930-11771C7B0AE9}" destId="{6848D253-0CE4-47B7-8C22-014C04158E06}" srcOrd="0" destOrd="0" presId="urn:microsoft.com/office/officeart/2005/8/layout/orgChart1"/>
    <dgm:cxn modelId="{04FCC547-D2ED-4635-BD50-CD9316A39EA0}" type="presParOf" srcId="{6848D253-0CE4-47B7-8C22-014C04158E06}" destId="{54523747-0C57-4749-B7E5-67144013366F}" srcOrd="0" destOrd="0" presId="urn:microsoft.com/office/officeart/2005/8/layout/orgChart1"/>
    <dgm:cxn modelId="{9EE4ABC9-3F1A-4262-9FB5-A2DA7ACE8D1E}" type="presParOf" srcId="{6848D253-0CE4-47B7-8C22-014C04158E06}" destId="{AC8D8E14-B15B-4895-9F30-B23CB03C0909}" srcOrd="1" destOrd="0" presId="urn:microsoft.com/office/officeart/2005/8/layout/orgChart1"/>
    <dgm:cxn modelId="{9D59FD3B-2BFA-454A-9A0A-FF118BAABA36}" type="presParOf" srcId="{C0126776-9E4F-4708-8930-11771C7B0AE9}" destId="{0AF9E5E9-71FE-4B8E-8323-C8F8FB0BF236}" srcOrd="1" destOrd="0" presId="urn:microsoft.com/office/officeart/2005/8/layout/orgChart1"/>
    <dgm:cxn modelId="{614AAD6D-B5D9-4490-B2BB-6C5337BF501E}" type="presParOf" srcId="{C0126776-9E4F-4708-8930-11771C7B0AE9}" destId="{284A91CF-7500-44C5-9CDB-C442E8127499}" srcOrd="2" destOrd="0" presId="urn:microsoft.com/office/officeart/2005/8/layout/orgChart1"/>
    <dgm:cxn modelId="{F830C759-8092-4345-99FE-A1CCE1EFDD87}" type="presParOf" srcId="{3A8C874F-7B21-4B2E-A6EC-40FD86A61FC7}" destId="{169C1C79-A6C3-4CB1-85C9-4E20E3B739DB}" srcOrd="2" destOrd="0" presId="urn:microsoft.com/office/officeart/2005/8/layout/orgChart1"/>
    <dgm:cxn modelId="{88B52729-1C82-4277-827D-36908157CD5E}" type="presParOf" srcId="{3202BE8D-7D05-4AC6-ACD1-B64B9F584F02}" destId="{9CB4599C-0166-45DD-BE63-934DCA9F33A5}" srcOrd="2" destOrd="0" presId="urn:microsoft.com/office/officeart/2005/8/layout/orgChart1"/>
    <dgm:cxn modelId="{CFB0D155-0447-422A-9EDA-AF04BF6ECE1A}" type="presParOf" srcId="{3202BE8D-7D05-4AC6-ACD1-B64B9F584F02}" destId="{F59742F5-7ED7-417B-9F4F-EC490ED52434}" srcOrd="3" destOrd="0" presId="urn:microsoft.com/office/officeart/2005/8/layout/orgChart1"/>
    <dgm:cxn modelId="{A8AB3F0F-059F-4038-A011-71C00277FB4B}" type="presParOf" srcId="{F59742F5-7ED7-417B-9F4F-EC490ED52434}" destId="{5FD7E63E-04CA-4880-A540-21EFE7283F09}" srcOrd="0" destOrd="0" presId="urn:microsoft.com/office/officeart/2005/8/layout/orgChart1"/>
    <dgm:cxn modelId="{E1030F46-8D8D-45F2-9F20-B89FE16BE7DF}" type="presParOf" srcId="{5FD7E63E-04CA-4880-A540-21EFE7283F09}" destId="{A03D9B3B-7B2B-407A-BE11-520367195AD2}" srcOrd="0" destOrd="0" presId="urn:microsoft.com/office/officeart/2005/8/layout/orgChart1"/>
    <dgm:cxn modelId="{A017AB67-0034-4D03-A996-FF7E230B8B3C}" type="presParOf" srcId="{5FD7E63E-04CA-4880-A540-21EFE7283F09}" destId="{F5615829-E43C-46BC-ABC1-0B39B31CD370}" srcOrd="1" destOrd="0" presId="urn:microsoft.com/office/officeart/2005/8/layout/orgChart1"/>
    <dgm:cxn modelId="{4E8E5BA0-C4C1-42C5-BF70-19E271F79306}" type="presParOf" srcId="{F59742F5-7ED7-417B-9F4F-EC490ED52434}" destId="{CC7CF103-6DD8-4857-8029-E367FBE27833}" srcOrd="1" destOrd="0" presId="urn:microsoft.com/office/officeart/2005/8/layout/orgChart1"/>
    <dgm:cxn modelId="{ADF5002D-28BE-4FEE-9BDC-B33CF74FE6D5}" type="presParOf" srcId="{CC7CF103-6DD8-4857-8029-E367FBE27833}" destId="{0475CBCE-EE06-4888-9BC1-EC2C47B332AF}" srcOrd="0" destOrd="0" presId="urn:microsoft.com/office/officeart/2005/8/layout/orgChart1"/>
    <dgm:cxn modelId="{37AA6FEA-C141-47A9-BDE1-198C142B9437}" type="presParOf" srcId="{CC7CF103-6DD8-4857-8029-E367FBE27833}" destId="{0872EC38-A557-471A-BF5F-1AC4D7BE4555}" srcOrd="1" destOrd="0" presId="urn:microsoft.com/office/officeart/2005/8/layout/orgChart1"/>
    <dgm:cxn modelId="{1B5FA2E3-1146-4D5B-B948-B063395788A9}" type="presParOf" srcId="{0872EC38-A557-471A-BF5F-1AC4D7BE4555}" destId="{0AEADA0C-76EC-4935-93CD-A27815DB1FFF}" srcOrd="0" destOrd="0" presId="urn:microsoft.com/office/officeart/2005/8/layout/orgChart1"/>
    <dgm:cxn modelId="{2FB5AEDB-3A4C-4579-B5AB-6684B7DDA2EE}" type="presParOf" srcId="{0AEADA0C-76EC-4935-93CD-A27815DB1FFF}" destId="{26D4148B-7FB9-4CE2-ABD8-B91159956B3E}" srcOrd="0" destOrd="0" presId="urn:microsoft.com/office/officeart/2005/8/layout/orgChart1"/>
    <dgm:cxn modelId="{6CEC404E-A48C-40CF-8628-4CF3D6E4E1C9}" type="presParOf" srcId="{0AEADA0C-76EC-4935-93CD-A27815DB1FFF}" destId="{4BB4B697-1666-485A-9EB0-B0F4F667A7EB}" srcOrd="1" destOrd="0" presId="urn:microsoft.com/office/officeart/2005/8/layout/orgChart1"/>
    <dgm:cxn modelId="{4FE008F4-D5EB-4CE8-AD28-A2F45D0CE68D}" type="presParOf" srcId="{0872EC38-A557-471A-BF5F-1AC4D7BE4555}" destId="{6CF63E19-6A61-4EEE-AB32-3B897958B2C9}" srcOrd="1" destOrd="0" presId="urn:microsoft.com/office/officeart/2005/8/layout/orgChart1"/>
    <dgm:cxn modelId="{23BCA75F-1809-4D63-BB7B-BACF2C3AE882}" type="presParOf" srcId="{0872EC38-A557-471A-BF5F-1AC4D7BE4555}" destId="{3500088C-F131-409B-AEB2-448B227C599D}" srcOrd="2" destOrd="0" presId="urn:microsoft.com/office/officeart/2005/8/layout/orgChart1"/>
    <dgm:cxn modelId="{6656414B-0CDD-42CC-A945-832BD4D01F92}" type="presParOf" srcId="{CC7CF103-6DD8-4857-8029-E367FBE27833}" destId="{E1444638-CED4-4508-B14A-9AAD101EDE03}" srcOrd="2" destOrd="0" presId="urn:microsoft.com/office/officeart/2005/8/layout/orgChart1"/>
    <dgm:cxn modelId="{2BD6F039-49BE-406B-8CEE-0B679B6C022C}" type="presParOf" srcId="{CC7CF103-6DD8-4857-8029-E367FBE27833}" destId="{7490AD22-F9B1-468F-9CDD-96F0E7A16B61}" srcOrd="3" destOrd="0" presId="urn:microsoft.com/office/officeart/2005/8/layout/orgChart1"/>
    <dgm:cxn modelId="{47908E83-BEE9-4204-BBCE-CB98ABDF817D}" type="presParOf" srcId="{7490AD22-F9B1-468F-9CDD-96F0E7A16B61}" destId="{1D968F62-DD1D-4457-B40F-1ED5F0EC5707}" srcOrd="0" destOrd="0" presId="urn:microsoft.com/office/officeart/2005/8/layout/orgChart1"/>
    <dgm:cxn modelId="{50263558-1794-4278-9130-DAA099D6D749}" type="presParOf" srcId="{1D968F62-DD1D-4457-B40F-1ED5F0EC5707}" destId="{247A0111-A929-4C5B-9A63-E39ED9B4F9C7}" srcOrd="0" destOrd="0" presId="urn:microsoft.com/office/officeart/2005/8/layout/orgChart1"/>
    <dgm:cxn modelId="{22E3D6AE-ABA1-438B-BC88-4F26201674B6}" type="presParOf" srcId="{1D968F62-DD1D-4457-B40F-1ED5F0EC5707}" destId="{6C24ACF4-E50E-409C-912B-D08C01829312}" srcOrd="1" destOrd="0" presId="urn:microsoft.com/office/officeart/2005/8/layout/orgChart1"/>
    <dgm:cxn modelId="{F71C22E1-AED4-4CE9-B21C-1AE988CB8CC1}" type="presParOf" srcId="{7490AD22-F9B1-468F-9CDD-96F0E7A16B61}" destId="{A2399F2E-03B6-49AA-ACC7-076F3BB3E8B8}" srcOrd="1" destOrd="0" presId="urn:microsoft.com/office/officeart/2005/8/layout/orgChart1"/>
    <dgm:cxn modelId="{F12B43FD-49F0-4039-8973-7AE820AC6688}" type="presParOf" srcId="{7490AD22-F9B1-468F-9CDD-96F0E7A16B61}" destId="{BC9C2370-E302-47A7-A624-F88FDB5CE210}" srcOrd="2" destOrd="0" presId="urn:microsoft.com/office/officeart/2005/8/layout/orgChart1"/>
    <dgm:cxn modelId="{9DA5C887-EDE0-4B0A-9B14-B355D7AC34BC}" type="presParOf" srcId="{F59742F5-7ED7-417B-9F4F-EC490ED52434}" destId="{9A58764B-72BC-4579-AC37-41E9C354B745}" srcOrd="2" destOrd="0" presId="urn:microsoft.com/office/officeart/2005/8/layout/orgChart1"/>
    <dgm:cxn modelId="{629E04B1-5C73-42B9-B1C4-F6B167030DCF}" type="presParOf" srcId="{3202BE8D-7D05-4AC6-ACD1-B64B9F584F02}" destId="{857CA392-F554-49F4-BC48-D7967CCB4506}" srcOrd="4" destOrd="0" presId="urn:microsoft.com/office/officeart/2005/8/layout/orgChart1"/>
    <dgm:cxn modelId="{5B6DA86E-D90C-4AEE-8F14-3E77746E7E2A}" type="presParOf" srcId="{3202BE8D-7D05-4AC6-ACD1-B64B9F584F02}" destId="{A502CA96-64CB-4C8E-BE83-8004FB225F55}" srcOrd="5" destOrd="0" presId="urn:microsoft.com/office/officeart/2005/8/layout/orgChart1"/>
    <dgm:cxn modelId="{950AA794-1AEF-42AB-B4F7-7DFC582235A0}" type="presParOf" srcId="{A502CA96-64CB-4C8E-BE83-8004FB225F55}" destId="{ADB60231-9C98-4421-9286-9FEA104EC7C1}" srcOrd="0" destOrd="0" presId="urn:microsoft.com/office/officeart/2005/8/layout/orgChart1"/>
    <dgm:cxn modelId="{C7DB5A43-B2C1-465E-8A1A-34B40CFDBB75}" type="presParOf" srcId="{ADB60231-9C98-4421-9286-9FEA104EC7C1}" destId="{32D2F5B6-1788-4326-B2C1-F7D6B3C9E605}" srcOrd="0" destOrd="0" presId="urn:microsoft.com/office/officeart/2005/8/layout/orgChart1"/>
    <dgm:cxn modelId="{07465AD3-5E13-44DA-BD49-82249C4AC6D2}" type="presParOf" srcId="{ADB60231-9C98-4421-9286-9FEA104EC7C1}" destId="{AD19AEE3-AF48-478D-9350-5661EBC0E3B5}" srcOrd="1" destOrd="0" presId="urn:microsoft.com/office/officeart/2005/8/layout/orgChart1"/>
    <dgm:cxn modelId="{AA4BE3EC-F3A0-422B-9C8C-F673F5516B0B}" type="presParOf" srcId="{A502CA96-64CB-4C8E-BE83-8004FB225F55}" destId="{9CB4D23B-B3DD-4FF3-A80B-95648FF358AE}" srcOrd="1" destOrd="0" presId="urn:microsoft.com/office/officeart/2005/8/layout/orgChart1"/>
    <dgm:cxn modelId="{0CEC64AC-15E2-40FB-8515-C12F801AD4BA}" type="presParOf" srcId="{9CB4D23B-B3DD-4FF3-A80B-95648FF358AE}" destId="{6C233DE4-7158-4B4C-8E61-C6DDC70D785D}" srcOrd="0" destOrd="0" presId="urn:microsoft.com/office/officeart/2005/8/layout/orgChart1"/>
    <dgm:cxn modelId="{36BB7D8A-B67B-4335-B40C-A8D9F9A233AF}" type="presParOf" srcId="{9CB4D23B-B3DD-4FF3-A80B-95648FF358AE}" destId="{07A4E7B5-2A04-40D1-8B60-653809A95C7B}" srcOrd="1" destOrd="0" presId="urn:microsoft.com/office/officeart/2005/8/layout/orgChart1"/>
    <dgm:cxn modelId="{D7790BE2-0D4D-47F5-9C2B-1C180A4A7FE5}" type="presParOf" srcId="{07A4E7B5-2A04-40D1-8B60-653809A95C7B}" destId="{A0D6AC60-C1A3-4DC7-91C7-78D023003027}" srcOrd="0" destOrd="0" presId="urn:microsoft.com/office/officeart/2005/8/layout/orgChart1"/>
    <dgm:cxn modelId="{D50D1B2F-9E9A-48E8-8791-7A73E89D7193}" type="presParOf" srcId="{A0D6AC60-C1A3-4DC7-91C7-78D023003027}" destId="{3A9B1A82-7AEC-44AF-9755-A58630ABCC8A}" srcOrd="0" destOrd="0" presId="urn:microsoft.com/office/officeart/2005/8/layout/orgChart1"/>
    <dgm:cxn modelId="{7F2CC7BC-71B2-4B44-8AA3-CECCF4DD0380}" type="presParOf" srcId="{A0D6AC60-C1A3-4DC7-91C7-78D023003027}" destId="{65A640C4-04F6-4C56-A70A-02C8825A8B05}" srcOrd="1" destOrd="0" presId="urn:microsoft.com/office/officeart/2005/8/layout/orgChart1"/>
    <dgm:cxn modelId="{5A064543-4957-4A6D-95BA-54135C328318}" type="presParOf" srcId="{07A4E7B5-2A04-40D1-8B60-653809A95C7B}" destId="{ECF42DC3-6BE2-40B8-8A2C-F5C2D1B04EF6}" srcOrd="1" destOrd="0" presId="urn:microsoft.com/office/officeart/2005/8/layout/orgChart1"/>
    <dgm:cxn modelId="{4CD72D9A-348A-4E6D-A335-F1520B85F693}" type="presParOf" srcId="{07A4E7B5-2A04-40D1-8B60-653809A95C7B}" destId="{EA720F5F-2FAB-42F4-88FA-FCE9FD493232}" srcOrd="2" destOrd="0" presId="urn:microsoft.com/office/officeart/2005/8/layout/orgChart1"/>
    <dgm:cxn modelId="{7DF68CFE-C653-4C7B-8C79-B0930F06F2CB}" type="presParOf" srcId="{A502CA96-64CB-4C8E-BE83-8004FB225F55}" destId="{60036C15-0C18-4767-8864-A1EC5A22FAF8}" srcOrd="2" destOrd="0" presId="urn:microsoft.com/office/officeart/2005/8/layout/orgChart1"/>
    <dgm:cxn modelId="{EEB4D5E9-E3B3-4389-8D44-46D333E0226F}" type="presParOf" srcId="{3202BE8D-7D05-4AC6-ACD1-B64B9F584F02}" destId="{99005768-BE71-46BE-A806-5850DC8382F8}" srcOrd="6" destOrd="0" presId="urn:microsoft.com/office/officeart/2005/8/layout/orgChart1"/>
    <dgm:cxn modelId="{ECA70C9D-822C-4574-8371-68DA80C36896}" type="presParOf" srcId="{3202BE8D-7D05-4AC6-ACD1-B64B9F584F02}" destId="{6D10C56C-B6B0-4B09-9EE5-9E3E25D25799}" srcOrd="7" destOrd="0" presId="urn:microsoft.com/office/officeart/2005/8/layout/orgChart1"/>
    <dgm:cxn modelId="{B414FCBB-3594-4CB0-8A30-3F1CCE67549E}" type="presParOf" srcId="{6D10C56C-B6B0-4B09-9EE5-9E3E25D25799}" destId="{CA499BDC-FE10-4AAA-A3F0-7D019FBFD16A}" srcOrd="0" destOrd="0" presId="urn:microsoft.com/office/officeart/2005/8/layout/orgChart1"/>
    <dgm:cxn modelId="{0237304C-BCD3-4BCF-B52E-48CD6FAA3BE1}" type="presParOf" srcId="{CA499BDC-FE10-4AAA-A3F0-7D019FBFD16A}" destId="{932FAE04-E873-43CF-843F-234D266DE741}" srcOrd="0" destOrd="0" presId="urn:microsoft.com/office/officeart/2005/8/layout/orgChart1"/>
    <dgm:cxn modelId="{435E30EF-84C6-40BD-83C3-4B5A1CE16E7E}" type="presParOf" srcId="{CA499BDC-FE10-4AAA-A3F0-7D019FBFD16A}" destId="{0A8DF6B1-A8CD-41AB-B5A6-3F9BD0887DA6}" srcOrd="1" destOrd="0" presId="urn:microsoft.com/office/officeart/2005/8/layout/orgChart1"/>
    <dgm:cxn modelId="{CDCFB1E3-2356-42A6-A808-BDD2C2C3CC0E}" type="presParOf" srcId="{6D10C56C-B6B0-4B09-9EE5-9E3E25D25799}" destId="{B2FD8AEC-FDEE-447A-A8EE-371294A91420}" srcOrd="1" destOrd="0" presId="urn:microsoft.com/office/officeart/2005/8/layout/orgChart1"/>
    <dgm:cxn modelId="{0F17C71E-9A8B-4C71-94A9-E540345DF13A}" type="presParOf" srcId="{B2FD8AEC-FDEE-447A-A8EE-371294A91420}" destId="{BC327436-F2B5-4B1D-8C78-02686A490D0B}" srcOrd="0" destOrd="0" presId="urn:microsoft.com/office/officeart/2005/8/layout/orgChart1"/>
    <dgm:cxn modelId="{2FAB9C08-1F89-4BC6-97FA-9C85AEDDFAC3}" type="presParOf" srcId="{B2FD8AEC-FDEE-447A-A8EE-371294A91420}" destId="{49C86800-5208-4F4D-BE4F-D46630676CA3}" srcOrd="1" destOrd="0" presId="urn:microsoft.com/office/officeart/2005/8/layout/orgChart1"/>
    <dgm:cxn modelId="{60C6B7F7-04AD-4E10-8012-67FD88A66C84}" type="presParOf" srcId="{49C86800-5208-4F4D-BE4F-D46630676CA3}" destId="{AFF4D3EB-9ABC-4C39-836E-579E9E2CB049}" srcOrd="0" destOrd="0" presId="urn:microsoft.com/office/officeart/2005/8/layout/orgChart1"/>
    <dgm:cxn modelId="{3B1AE639-C636-40E6-A9F7-9E73D4A54E0C}" type="presParOf" srcId="{AFF4D3EB-9ABC-4C39-836E-579E9E2CB049}" destId="{CAF34988-1244-440D-AE8E-608758926CD1}" srcOrd="0" destOrd="0" presId="urn:microsoft.com/office/officeart/2005/8/layout/orgChart1"/>
    <dgm:cxn modelId="{79F47CFE-13C6-49F9-B887-FFF2860C403B}" type="presParOf" srcId="{AFF4D3EB-9ABC-4C39-836E-579E9E2CB049}" destId="{89BC6470-E86E-45F2-9401-ED01366ED4B3}" srcOrd="1" destOrd="0" presId="urn:microsoft.com/office/officeart/2005/8/layout/orgChart1"/>
    <dgm:cxn modelId="{502F7762-71C7-4DF7-8591-BCEC6A185A61}" type="presParOf" srcId="{49C86800-5208-4F4D-BE4F-D46630676CA3}" destId="{99A8A7AF-3779-418F-B32E-F4D991F06FA2}" srcOrd="1" destOrd="0" presId="urn:microsoft.com/office/officeart/2005/8/layout/orgChart1"/>
    <dgm:cxn modelId="{3E8EA549-C0A3-418C-BA51-AAFE90AD5513}" type="presParOf" srcId="{49C86800-5208-4F4D-BE4F-D46630676CA3}" destId="{37ACBD96-2690-43E0-8B58-2572840CF3F6}" srcOrd="2" destOrd="0" presId="urn:microsoft.com/office/officeart/2005/8/layout/orgChart1"/>
    <dgm:cxn modelId="{6BC49829-9151-4098-A2BB-5C0A23C7899A}" type="presParOf" srcId="{B2FD8AEC-FDEE-447A-A8EE-371294A91420}" destId="{8499950E-567F-440F-AC5C-BE62612F0E96}" srcOrd="2" destOrd="0" presId="urn:microsoft.com/office/officeart/2005/8/layout/orgChart1"/>
    <dgm:cxn modelId="{F2F929FA-0043-404E-BAD6-72C0C73B2C80}" type="presParOf" srcId="{B2FD8AEC-FDEE-447A-A8EE-371294A91420}" destId="{6D813586-F0FC-4B3F-B1C1-3405D5DBA963}" srcOrd="3" destOrd="0" presId="urn:microsoft.com/office/officeart/2005/8/layout/orgChart1"/>
    <dgm:cxn modelId="{66B4D392-5428-43E5-BDE3-D28C09C8258E}" type="presParOf" srcId="{6D813586-F0FC-4B3F-B1C1-3405D5DBA963}" destId="{FF0D1AAD-8E1B-4BCA-9E0E-97DA3B1B40E6}" srcOrd="0" destOrd="0" presId="urn:microsoft.com/office/officeart/2005/8/layout/orgChart1"/>
    <dgm:cxn modelId="{21C88AB1-A597-408A-B1AC-5E24504B7518}" type="presParOf" srcId="{FF0D1AAD-8E1B-4BCA-9E0E-97DA3B1B40E6}" destId="{0AA42CDA-4648-4BE8-80D4-8C77FA26DF84}" srcOrd="0" destOrd="0" presId="urn:microsoft.com/office/officeart/2005/8/layout/orgChart1"/>
    <dgm:cxn modelId="{7B684554-A9AF-43E9-BB84-895B54BE2F87}" type="presParOf" srcId="{FF0D1AAD-8E1B-4BCA-9E0E-97DA3B1B40E6}" destId="{1CDC6CA5-F295-49D5-BFC5-6150B06D8401}" srcOrd="1" destOrd="0" presId="urn:microsoft.com/office/officeart/2005/8/layout/orgChart1"/>
    <dgm:cxn modelId="{8570AECD-85B7-471E-A3E7-D82D193A037D}" type="presParOf" srcId="{6D813586-F0FC-4B3F-B1C1-3405D5DBA963}" destId="{A7285858-D13A-4488-8BB2-E2440B6295D1}" srcOrd="1" destOrd="0" presId="urn:microsoft.com/office/officeart/2005/8/layout/orgChart1"/>
    <dgm:cxn modelId="{6FCF2A7B-D8BB-4732-A606-3E7E27B6A731}" type="presParOf" srcId="{6D813586-F0FC-4B3F-B1C1-3405D5DBA963}" destId="{5BF1642B-D065-4310-914C-E5641AC6335B}" srcOrd="2" destOrd="0" presId="urn:microsoft.com/office/officeart/2005/8/layout/orgChart1"/>
    <dgm:cxn modelId="{2C148140-A524-409D-B3BC-408A3D90F4C8}" type="presParOf" srcId="{B2FD8AEC-FDEE-447A-A8EE-371294A91420}" destId="{28FE424D-D9A7-4D1C-8E2C-2444DEB3C915}" srcOrd="4" destOrd="0" presId="urn:microsoft.com/office/officeart/2005/8/layout/orgChart1"/>
    <dgm:cxn modelId="{1E36E2F8-575C-4335-81EB-B92DA7860C6A}" type="presParOf" srcId="{B2FD8AEC-FDEE-447A-A8EE-371294A91420}" destId="{555DAB4E-7BE1-4DEF-9F4D-E871EBE65923}" srcOrd="5" destOrd="0" presId="urn:microsoft.com/office/officeart/2005/8/layout/orgChart1"/>
    <dgm:cxn modelId="{4B9FD0EB-5A2E-4105-AFC5-04878658A042}" type="presParOf" srcId="{555DAB4E-7BE1-4DEF-9F4D-E871EBE65923}" destId="{D6021B58-F9CB-4C44-B533-269D04710901}" srcOrd="0" destOrd="0" presId="urn:microsoft.com/office/officeart/2005/8/layout/orgChart1"/>
    <dgm:cxn modelId="{8BDDAE7F-C182-401D-A9BE-56FDA77A2AF6}" type="presParOf" srcId="{D6021B58-F9CB-4C44-B533-269D04710901}" destId="{A6330BF5-2D3E-4A7C-AAC9-E45F50FD2265}" srcOrd="0" destOrd="0" presId="urn:microsoft.com/office/officeart/2005/8/layout/orgChart1"/>
    <dgm:cxn modelId="{5FDED3B8-FD29-4896-B1F3-A89BEC5388B5}" type="presParOf" srcId="{D6021B58-F9CB-4C44-B533-269D04710901}" destId="{C65D50AE-A4BC-4016-83BE-40F934ECDEBF}" srcOrd="1" destOrd="0" presId="urn:microsoft.com/office/officeart/2005/8/layout/orgChart1"/>
    <dgm:cxn modelId="{40B616D2-5427-4A8A-B604-AFB0188B93A4}" type="presParOf" srcId="{555DAB4E-7BE1-4DEF-9F4D-E871EBE65923}" destId="{8EEF63DC-EF89-4B81-A527-C2DA05698422}" srcOrd="1" destOrd="0" presId="urn:microsoft.com/office/officeart/2005/8/layout/orgChart1"/>
    <dgm:cxn modelId="{648B4BAB-F581-4025-B816-D785E9423529}" type="presParOf" srcId="{555DAB4E-7BE1-4DEF-9F4D-E871EBE65923}" destId="{19F875C5-BD2E-4A29-9610-F15E7D437845}" srcOrd="2" destOrd="0" presId="urn:microsoft.com/office/officeart/2005/8/layout/orgChart1"/>
    <dgm:cxn modelId="{BDFA6DEF-7FEC-4FA4-AEA6-69CB190921DB}" type="presParOf" srcId="{6D10C56C-B6B0-4B09-9EE5-9E3E25D25799}" destId="{D21198A8-AC89-4894-8691-D19BD56B589D}" srcOrd="2" destOrd="0" presId="urn:microsoft.com/office/officeart/2005/8/layout/orgChart1"/>
    <dgm:cxn modelId="{0719E2F3-160B-4248-BA58-281A78D3D80D}" type="presParOf" srcId="{3202BE8D-7D05-4AC6-ACD1-B64B9F584F02}" destId="{F22094FF-1CBC-4155-97A3-A94E72FCBA37}" srcOrd="8" destOrd="0" presId="urn:microsoft.com/office/officeart/2005/8/layout/orgChart1"/>
    <dgm:cxn modelId="{159C18AC-38CD-4F0D-B528-4EF245F919B5}" type="presParOf" srcId="{3202BE8D-7D05-4AC6-ACD1-B64B9F584F02}" destId="{C363A0B8-F342-4C5F-8B2A-C774CD3C696A}" srcOrd="9" destOrd="0" presId="urn:microsoft.com/office/officeart/2005/8/layout/orgChart1"/>
    <dgm:cxn modelId="{0E20C2B5-3BF5-4D65-ABC8-19BFD5EC418A}" type="presParOf" srcId="{C363A0B8-F342-4C5F-8B2A-C774CD3C696A}" destId="{EEEDA127-EC05-4CB0-86B7-8C7117EB25F6}" srcOrd="0" destOrd="0" presId="urn:microsoft.com/office/officeart/2005/8/layout/orgChart1"/>
    <dgm:cxn modelId="{832EB5DE-9CD5-45AD-AF20-A47D6F449759}" type="presParOf" srcId="{EEEDA127-EC05-4CB0-86B7-8C7117EB25F6}" destId="{405184BF-CD73-4F25-BF17-865DD3A98212}" srcOrd="0" destOrd="0" presId="urn:microsoft.com/office/officeart/2005/8/layout/orgChart1"/>
    <dgm:cxn modelId="{5FCD3DA6-9A9D-493D-BD32-0E75F02B1CB8}" type="presParOf" srcId="{EEEDA127-EC05-4CB0-86B7-8C7117EB25F6}" destId="{D65DC89E-5E26-46EA-87BF-DA7B49385232}" srcOrd="1" destOrd="0" presId="urn:microsoft.com/office/officeart/2005/8/layout/orgChart1"/>
    <dgm:cxn modelId="{4FDAF4E4-5E29-431E-A2BD-5083C6046E57}" type="presParOf" srcId="{C363A0B8-F342-4C5F-8B2A-C774CD3C696A}" destId="{E62E72C6-5089-4CB3-A38B-B2FCEBEA8A40}" srcOrd="1" destOrd="0" presId="urn:microsoft.com/office/officeart/2005/8/layout/orgChart1"/>
    <dgm:cxn modelId="{BF9F6480-B28C-49DA-A831-3D5EAC0A4564}" type="presParOf" srcId="{E62E72C6-5089-4CB3-A38B-B2FCEBEA8A40}" destId="{BDEF80FA-14A7-4037-BC1E-0119C2B108E0}" srcOrd="0" destOrd="0" presId="urn:microsoft.com/office/officeart/2005/8/layout/orgChart1"/>
    <dgm:cxn modelId="{9C2D3B95-934B-49FE-89F5-38DB5C06B517}" type="presParOf" srcId="{E62E72C6-5089-4CB3-A38B-B2FCEBEA8A40}" destId="{2F580FEC-87A3-4A23-A8BF-B93D144FF03E}" srcOrd="1" destOrd="0" presId="urn:microsoft.com/office/officeart/2005/8/layout/orgChart1"/>
    <dgm:cxn modelId="{BD946CE2-F0CA-4918-B129-AD56A68A0226}" type="presParOf" srcId="{2F580FEC-87A3-4A23-A8BF-B93D144FF03E}" destId="{672557E2-1EE5-4C53-BCC5-CA0646C01AF9}" srcOrd="0" destOrd="0" presId="urn:microsoft.com/office/officeart/2005/8/layout/orgChart1"/>
    <dgm:cxn modelId="{5C798AA3-937C-4EED-A74B-A49335C7AE2E}" type="presParOf" srcId="{672557E2-1EE5-4C53-BCC5-CA0646C01AF9}" destId="{C92EFB00-6F91-4238-8F05-9DFB48BF317A}" srcOrd="0" destOrd="0" presId="urn:microsoft.com/office/officeart/2005/8/layout/orgChart1"/>
    <dgm:cxn modelId="{0A1C91A1-C138-416B-8937-E431C6E12E66}" type="presParOf" srcId="{672557E2-1EE5-4C53-BCC5-CA0646C01AF9}" destId="{7ABE2E3B-E447-46E0-BF7B-E948AEE67FFA}" srcOrd="1" destOrd="0" presId="urn:microsoft.com/office/officeart/2005/8/layout/orgChart1"/>
    <dgm:cxn modelId="{AF1EBC28-240F-48F9-981A-1174164862F8}" type="presParOf" srcId="{2F580FEC-87A3-4A23-A8BF-B93D144FF03E}" destId="{2837E649-7F4E-48D7-9E6D-1CCAD2EC7F76}" srcOrd="1" destOrd="0" presId="urn:microsoft.com/office/officeart/2005/8/layout/orgChart1"/>
    <dgm:cxn modelId="{B811A3FD-5520-4020-AE1F-A4FFCE730CE4}" type="presParOf" srcId="{2F580FEC-87A3-4A23-A8BF-B93D144FF03E}" destId="{6738F09E-EE5A-4288-A092-BCED31CCFBF0}" srcOrd="2" destOrd="0" presId="urn:microsoft.com/office/officeart/2005/8/layout/orgChart1"/>
    <dgm:cxn modelId="{0DA571BE-8DB9-4840-84AC-E57EA2302EC9}" type="presParOf" srcId="{C363A0B8-F342-4C5F-8B2A-C774CD3C696A}" destId="{836FDE94-A58A-424D-87ED-62D670979447}" srcOrd="2" destOrd="0" presId="urn:microsoft.com/office/officeart/2005/8/layout/orgChart1"/>
    <dgm:cxn modelId="{4783C68F-C991-4788-869D-659ABF710E28}" type="presParOf" srcId="{46DE6056-F83A-461F-9350-EB576B7CB7E2}" destId="{B492FCA3-D544-42E3-A6B1-1D7A6C2E5182}" srcOrd="2" destOrd="0" presId="urn:microsoft.com/office/officeart/2005/8/layout/orgChart1"/>
    <dgm:cxn modelId="{D9CF227F-61F5-478E-9933-08BFB5CD85B3}" type="presParOf" srcId="{A7B85C88-C178-43EC-9E09-4B2137CE5836}" destId="{24A45003-4582-43BA-A6EA-1D9AD59840DA}" srcOrd="2" destOrd="0" presId="urn:microsoft.com/office/officeart/2005/8/layout/orgChart1"/>
    <dgm:cxn modelId="{23F78715-E775-4C00-B97C-5BA2A1BCDF94}" type="presParOf" srcId="{A7B85C88-C178-43EC-9E09-4B2137CE5836}" destId="{3BEF4798-2AFD-42ED-B648-379A3658A261}" srcOrd="3" destOrd="0" presId="urn:microsoft.com/office/officeart/2005/8/layout/orgChart1"/>
    <dgm:cxn modelId="{B6A5F845-AD84-435F-A8B7-CB6A6CFA6F16}" type="presParOf" srcId="{3BEF4798-2AFD-42ED-B648-379A3658A261}" destId="{2B979DE8-EB8C-4669-BB4C-DC75F4FB1AC9}" srcOrd="0" destOrd="0" presId="urn:microsoft.com/office/officeart/2005/8/layout/orgChart1"/>
    <dgm:cxn modelId="{66A2E063-52BA-48F8-B4CC-8A29C5A5BA9A}" type="presParOf" srcId="{2B979DE8-EB8C-4669-BB4C-DC75F4FB1AC9}" destId="{097186E2-26A1-47F9-A178-170615269C28}" srcOrd="0" destOrd="0" presId="urn:microsoft.com/office/officeart/2005/8/layout/orgChart1"/>
    <dgm:cxn modelId="{9EF963C2-315C-4752-BDB3-49250ABC777A}" type="presParOf" srcId="{2B979DE8-EB8C-4669-BB4C-DC75F4FB1AC9}" destId="{74114B73-531C-4F68-94D4-BFE157AA4D97}" srcOrd="1" destOrd="0" presId="urn:microsoft.com/office/officeart/2005/8/layout/orgChart1"/>
    <dgm:cxn modelId="{25B2E856-75BE-4E4A-A202-C13E2F0D6879}" type="presParOf" srcId="{3BEF4798-2AFD-42ED-B648-379A3658A261}" destId="{112DA340-4CAE-40FE-A924-3FD9EC3CABCE}" srcOrd="1" destOrd="0" presId="urn:microsoft.com/office/officeart/2005/8/layout/orgChart1"/>
    <dgm:cxn modelId="{5A403A12-F2DF-41B4-8D9B-C402972611B1}" type="presParOf" srcId="{112DA340-4CAE-40FE-A924-3FD9EC3CABCE}" destId="{C7C8B70F-B4AD-4716-9012-14B00806076E}" srcOrd="0" destOrd="0" presId="urn:microsoft.com/office/officeart/2005/8/layout/orgChart1"/>
    <dgm:cxn modelId="{64E6B94B-B06D-4C93-AB9E-1995C652EC1B}" type="presParOf" srcId="{112DA340-4CAE-40FE-A924-3FD9EC3CABCE}" destId="{8791EF60-B450-437E-AFBC-0EC58A0AD2D2}" srcOrd="1" destOrd="0" presId="urn:microsoft.com/office/officeart/2005/8/layout/orgChart1"/>
    <dgm:cxn modelId="{1C2D10DD-DE22-4EE5-A5AB-ADE08F146718}" type="presParOf" srcId="{8791EF60-B450-437E-AFBC-0EC58A0AD2D2}" destId="{D9567ADD-6ABC-4666-94B2-0C8AEFF28D20}" srcOrd="0" destOrd="0" presId="urn:microsoft.com/office/officeart/2005/8/layout/orgChart1"/>
    <dgm:cxn modelId="{5DEA5471-A1E8-473C-A748-D72CB0EAC75B}" type="presParOf" srcId="{D9567ADD-6ABC-4666-94B2-0C8AEFF28D20}" destId="{2AD4F082-0E92-4DC4-B2D6-15E4508CC59A}" srcOrd="0" destOrd="0" presId="urn:microsoft.com/office/officeart/2005/8/layout/orgChart1"/>
    <dgm:cxn modelId="{CBD9BE1F-8D44-4D81-94D0-4A1074D61E09}" type="presParOf" srcId="{D9567ADD-6ABC-4666-94B2-0C8AEFF28D20}" destId="{2DC5003A-A3A3-4068-8179-EB2B76406937}" srcOrd="1" destOrd="0" presId="urn:microsoft.com/office/officeart/2005/8/layout/orgChart1"/>
    <dgm:cxn modelId="{91BC31B3-9EF8-42EF-852F-0149EAC058B7}" type="presParOf" srcId="{8791EF60-B450-437E-AFBC-0EC58A0AD2D2}" destId="{3D93D3EA-4527-46F8-8EBF-FE0DDBC5F3F0}" srcOrd="1" destOrd="0" presId="urn:microsoft.com/office/officeart/2005/8/layout/orgChart1"/>
    <dgm:cxn modelId="{FEABFAA0-0D23-492A-9D39-9F156B554805}" type="presParOf" srcId="{3D93D3EA-4527-46F8-8EBF-FE0DDBC5F3F0}" destId="{70DD061E-474B-4A5B-AE4C-6BC8B9D9EFE2}" srcOrd="0" destOrd="0" presId="urn:microsoft.com/office/officeart/2005/8/layout/orgChart1"/>
    <dgm:cxn modelId="{707A6DEA-216A-4813-96BF-A67A805EE9B4}" type="presParOf" srcId="{3D93D3EA-4527-46F8-8EBF-FE0DDBC5F3F0}" destId="{E47ADE44-6456-4B8D-80B3-6B29DD82A491}" srcOrd="1" destOrd="0" presId="urn:microsoft.com/office/officeart/2005/8/layout/orgChart1"/>
    <dgm:cxn modelId="{CC3C2165-DFA7-45AE-9413-1ADC02CFB347}" type="presParOf" srcId="{E47ADE44-6456-4B8D-80B3-6B29DD82A491}" destId="{24B83B9C-5EE2-44FE-BC14-1474A5492750}" srcOrd="0" destOrd="0" presId="urn:microsoft.com/office/officeart/2005/8/layout/orgChart1"/>
    <dgm:cxn modelId="{CBEB05F1-3195-4C0A-8500-FA3119E8618F}" type="presParOf" srcId="{24B83B9C-5EE2-44FE-BC14-1474A5492750}" destId="{2B6EF120-D911-4CC2-BCFB-DF1E92085139}" srcOrd="0" destOrd="0" presId="urn:microsoft.com/office/officeart/2005/8/layout/orgChart1"/>
    <dgm:cxn modelId="{5281771D-FFA7-44DF-9459-259320E516E2}" type="presParOf" srcId="{24B83B9C-5EE2-44FE-BC14-1474A5492750}" destId="{F5DEAB7B-3170-4628-8DDC-89AB048DCEA6}" srcOrd="1" destOrd="0" presId="urn:microsoft.com/office/officeart/2005/8/layout/orgChart1"/>
    <dgm:cxn modelId="{38489911-4977-49A0-B04D-9180308FBB0F}" type="presParOf" srcId="{E47ADE44-6456-4B8D-80B3-6B29DD82A491}" destId="{EC5E53B6-5961-4C30-86E7-2E6CFBC64BBD}" srcOrd="1" destOrd="0" presId="urn:microsoft.com/office/officeart/2005/8/layout/orgChart1"/>
    <dgm:cxn modelId="{D2A0D50D-6E36-4BBD-86A8-8C473772AECB}" type="presParOf" srcId="{E47ADE44-6456-4B8D-80B3-6B29DD82A491}" destId="{BEF970A8-BAA4-4E3E-981F-8570EB25C7D8}" srcOrd="2" destOrd="0" presId="urn:microsoft.com/office/officeart/2005/8/layout/orgChart1"/>
    <dgm:cxn modelId="{F3B5D5A4-255C-4DCB-BADB-4ACC00DA8B85}" type="presParOf" srcId="{3D93D3EA-4527-46F8-8EBF-FE0DDBC5F3F0}" destId="{735E771F-06FE-4184-B26F-0B89630FBC03}" srcOrd="2" destOrd="0" presId="urn:microsoft.com/office/officeart/2005/8/layout/orgChart1"/>
    <dgm:cxn modelId="{7726DD9B-5475-49B3-9EA6-D34DB8471ADF}" type="presParOf" srcId="{3D93D3EA-4527-46F8-8EBF-FE0DDBC5F3F0}" destId="{B67C7507-D314-4E38-AFD6-18F53CE3F376}" srcOrd="3" destOrd="0" presId="urn:microsoft.com/office/officeart/2005/8/layout/orgChart1"/>
    <dgm:cxn modelId="{410657E3-7041-474A-A658-DC5EFE8F0ADC}" type="presParOf" srcId="{B67C7507-D314-4E38-AFD6-18F53CE3F376}" destId="{BFBF2D1F-C88D-45C1-83AB-212358D6A925}" srcOrd="0" destOrd="0" presId="urn:microsoft.com/office/officeart/2005/8/layout/orgChart1"/>
    <dgm:cxn modelId="{79A9D4AB-41B6-4B32-A699-B7297467883B}" type="presParOf" srcId="{BFBF2D1F-C88D-45C1-83AB-212358D6A925}" destId="{2319D380-B3E9-4971-B3D3-D4B0A14CA9DF}" srcOrd="0" destOrd="0" presId="urn:microsoft.com/office/officeart/2005/8/layout/orgChart1"/>
    <dgm:cxn modelId="{B2CEB079-E78A-4745-8E7D-D524F886ED80}" type="presParOf" srcId="{BFBF2D1F-C88D-45C1-83AB-212358D6A925}" destId="{59E89063-2F72-4A4E-B1BD-0D43F6CE9823}" srcOrd="1" destOrd="0" presId="urn:microsoft.com/office/officeart/2005/8/layout/orgChart1"/>
    <dgm:cxn modelId="{EC44F2F3-0F95-4C3F-BC42-1B88208946B2}" type="presParOf" srcId="{B67C7507-D314-4E38-AFD6-18F53CE3F376}" destId="{246E9B47-9B5A-43CD-A5F5-C3DE47119037}" srcOrd="1" destOrd="0" presId="urn:microsoft.com/office/officeart/2005/8/layout/orgChart1"/>
    <dgm:cxn modelId="{AC227B5C-C5B9-4931-A061-B02B91B8EF22}" type="presParOf" srcId="{B67C7507-D314-4E38-AFD6-18F53CE3F376}" destId="{168CC29A-296A-4DF7-B0D9-6E761EF9631C}" srcOrd="2" destOrd="0" presId="urn:microsoft.com/office/officeart/2005/8/layout/orgChart1"/>
    <dgm:cxn modelId="{AF77413D-4F1A-4A80-94C4-2E0B5484E324}" type="presParOf" srcId="{3D93D3EA-4527-46F8-8EBF-FE0DDBC5F3F0}" destId="{7ABADB90-7A9E-40FD-9F0F-C722747E05DA}" srcOrd="4" destOrd="0" presId="urn:microsoft.com/office/officeart/2005/8/layout/orgChart1"/>
    <dgm:cxn modelId="{55804CE9-5CC5-4DDC-8C21-CEB9C3378733}" type="presParOf" srcId="{3D93D3EA-4527-46F8-8EBF-FE0DDBC5F3F0}" destId="{2FD1958F-56C0-4CA4-B0A1-60A9C015F19F}" srcOrd="5" destOrd="0" presId="urn:microsoft.com/office/officeart/2005/8/layout/orgChart1"/>
    <dgm:cxn modelId="{856095B8-BDCC-431E-9789-EE521E79FB61}" type="presParOf" srcId="{2FD1958F-56C0-4CA4-B0A1-60A9C015F19F}" destId="{2FFA43A9-6737-4C99-9F57-2BABB48864EB}" srcOrd="0" destOrd="0" presId="urn:microsoft.com/office/officeart/2005/8/layout/orgChart1"/>
    <dgm:cxn modelId="{0930D86A-B461-449C-8595-6AC820E11C5F}" type="presParOf" srcId="{2FFA43A9-6737-4C99-9F57-2BABB48864EB}" destId="{D699F88E-1E05-4D05-BBEF-BA0F2609227E}" srcOrd="0" destOrd="0" presId="urn:microsoft.com/office/officeart/2005/8/layout/orgChart1"/>
    <dgm:cxn modelId="{9DB07A91-9650-428A-8133-33297B98A3C5}" type="presParOf" srcId="{2FFA43A9-6737-4C99-9F57-2BABB48864EB}" destId="{FCF610E7-75AC-4C11-9B51-7672E092EF27}" srcOrd="1" destOrd="0" presId="urn:microsoft.com/office/officeart/2005/8/layout/orgChart1"/>
    <dgm:cxn modelId="{789DCB38-40D9-45ED-BBBD-9FC29A133BA5}" type="presParOf" srcId="{2FD1958F-56C0-4CA4-B0A1-60A9C015F19F}" destId="{13DBF971-E075-40A4-B537-2F8865D7343C}" srcOrd="1" destOrd="0" presId="urn:microsoft.com/office/officeart/2005/8/layout/orgChart1"/>
    <dgm:cxn modelId="{F1904A05-9319-4C61-902C-A0754E2D860F}" type="presParOf" srcId="{2FD1958F-56C0-4CA4-B0A1-60A9C015F19F}" destId="{F7293478-779E-425B-B085-468733820040}" srcOrd="2" destOrd="0" presId="urn:microsoft.com/office/officeart/2005/8/layout/orgChart1"/>
    <dgm:cxn modelId="{5DCAC64A-F069-43CC-AEEC-E8DF8692325E}" type="presParOf" srcId="{8791EF60-B450-437E-AFBC-0EC58A0AD2D2}" destId="{C3B96D6A-1EA7-4584-ADE9-2FAEF4CF9F78}" srcOrd="2" destOrd="0" presId="urn:microsoft.com/office/officeart/2005/8/layout/orgChart1"/>
    <dgm:cxn modelId="{38740E60-7799-4323-B2A7-A2CF8874091B}" type="presParOf" srcId="{112DA340-4CAE-40FE-A924-3FD9EC3CABCE}" destId="{367E1198-0686-4648-B7B9-B32FD60409CD}" srcOrd="2" destOrd="0" presId="urn:microsoft.com/office/officeart/2005/8/layout/orgChart1"/>
    <dgm:cxn modelId="{C0671172-9091-4246-88E9-3508A9E332F7}" type="presParOf" srcId="{112DA340-4CAE-40FE-A924-3FD9EC3CABCE}" destId="{FDAFF075-AAC9-408B-98C2-7F0A071B35FB}" srcOrd="3" destOrd="0" presId="urn:microsoft.com/office/officeart/2005/8/layout/orgChart1"/>
    <dgm:cxn modelId="{59957615-792C-4FA1-993D-62583E98BB82}" type="presParOf" srcId="{FDAFF075-AAC9-408B-98C2-7F0A071B35FB}" destId="{98C73E2D-5480-43FB-B709-FDDF28251FEB}" srcOrd="0" destOrd="0" presId="urn:microsoft.com/office/officeart/2005/8/layout/orgChart1"/>
    <dgm:cxn modelId="{01BDF3EA-4F19-4D20-ABDD-7C976A700EF7}" type="presParOf" srcId="{98C73E2D-5480-43FB-B709-FDDF28251FEB}" destId="{FD22C60A-17DB-4987-BC55-83A6E88EAF1F}" srcOrd="0" destOrd="0" presId="urn:microsoft.com/office/officeart/2005/8/layout/orgChart1"/>
    <dgm:cxn modelId="{422BD840-9D1E-47B0-86CC-61879E148A14}" type="presParOf" srcId="{98C73E2D-5480-43FB-B709-FDDF28251FEB}" destId="{E36D83D7-FFEA-4B9C-8A43-B23744B25CEB}" srcOrd="1" destOrd="0" presId="urn:microsoft.com/office/officeart/2005/8/layout/orgChart1"/>
    <dgm:cxn modelId="{81A4C808-BEBB-4318-B205-E5AC4CC93A0A}" type="presParOf" srcId="{FDAFF075-AAC9-408B-98C2-7F0A071B35FB}" destId="{D285A4D6-3FF5-455C-980E-696A03B45324}" srcOrd="1" destOrd="0" presId="urn:microsoft.com/office/officeart/2005/8/layout/orgChart1"/>
    <dgm:cxn modelId="{43053AA1-2D6F-4E19-9377-05F5D176B041}" type="presParOf" srcId="{D285A4D6-3FF5-455C-980E-696A03B45324}" destId="{8CE1E028-9700-4152-B758-ABBA96CFF536}" srcOrd="0" destOrd="0" presId="urn:microsoft.com/office/officeart/2005/8/layout/orgChart1"/>
    <dgm:cxn modelId="{C7CBF068-C096-4E2E-AC6A-78926FB2E657}" type="presParOf" srcId="{D285A4D6-3FF5-455C-980E-696A03B45324}" destId="{BE9611A8-6F49-46EF-86F1-8BB898719FC7}" srcOrd="1" destOrd="0" presId="urn:microsoft.com/office/officeart/2005/8/layout/orgChart1"/>
    <dgm:cxn modelId="{23958042-6178-4066-999A-46D9A0A7878E}" type="presParOf" srcId="{BE9611A8-6F49-46EF-86F1-8BB898719FC7}" destId="{CB5123E7-0511-4740-BF84-843F099EC865}" srcOrd="0" destOrd="0" presId="urn:microsoft.com/office/officeart/2005/8/layout/orgChart1"/>
    <dgm:cxn modelId="{FF528263-4857-4E06-BF19-FEC0C206CAAE}" type="presParOf" srcId="{CB5123E7-0511-4740-BF84-843F099EC865}" destId="{3FF18B22-1646-45D5-9DBD-1EC96B41F6B3}" srcOrd="0" destOrd="0" presId="urn:microsoft.com/office/officeart/2005/8/layout/orgChart1"/>
    <dgm:cxn modelId="{55FDA895-2876-4418-B0DA-0EACF5072B19}" type="presParOf" srcId="{CB5123E7-0511-4740-BF84-843F099EC865}" destId="{C866B5D6-84A9-4B3A-87B1-C7AD063D2CC5}" srcOrd="1" destOrd="0" presId="urn:microsoft.com/office/officeart/2005/8/layout/orgChart1"/>
    <dgm:cxn modelId="{7511EB14-A855-41F6-93BD-66AC9E56B4F9}" type="presParOf" srcId="{BE9611A8-6F49-46EF-86F1-8BB898719FC7}" destId="{8514AD05-6C08-4F82-9D2C-E2CC23C28488}" srcOrd="1" destOrd="0" presId="urn:microsoft.com/office/officeart/2005/8/layout/orgChart1"/>
    <dgm:cxn modelId="{E9490102-8D49-4AA1-9A5F-06148253AF8E}" type="presParOf" srcId="{BE9611A8-6F49-46EF-86F1-8BB898719FC7}" destId="{9FB06960-F03F-47BA-B859-E768680679A3}" srcOrd="2" destOrd="0" presId="urn:microsoft.com/office/officeart/2005/8/layout/orgChart1"/>
    <dgm:cxn modelId="{59C76EAD-2538-4C1D-BAF3-744082107E59}" type="presParOf" srcId="{FDAFF075-AAC9-408B-98C2-7F0A071B35FB}" destId="{F1C02680-7674-41D5-BEDB-10675544BD60}" srcOrd="2" destOrd="0" presId="urn:microsoft.com/office/officeart/2005/8/layout/orgChart1"/>
    <dgm:cxn modelId="{8180458D-E7A9-4A6A-853F-6944AB983E49}" type="presParOf" srcId="{112DA340-4CAE-40FE-A924-3FD9EC3CABCE}" destId="{06DE5034-C3C6-4D09-9EEC-1AFD91976AE8}" srcOrd="4" destOrd="0" presId="urn:microsoft.com/office/officeart/2005/8/layout/orgChart1"/>
    <dgm:cxn modelId="{6B8E2571-7CAE-4980-A434-BC60C47A4C5D}" type="presParOf" srcId="{112DA340-4CAE-40FE-A924-3FD9EC3CABCE}" destId="{8A83BAAA-0E73-44FF-93A1-60CF5352F98D}" srcOrd="5" destOrd="0" presId="urn:microsoft.com/office/officeart/2005/8/layout/orgChart1"/>
    <dgm:cxn modelId="{90B5DED3-0529-4168-B028-7F8951BE39BD}" type="presParOf" srcId="{8A83BAAA-0E73-44FF-93A1-60CF5352F98D}" destId="{0432E317-15BF-4C42-BEF0-7F7269BC5A60}" srcOrd="0" destOrd="0" presId="urn:microsoft.com/office/officeart/2005/8/layout/orgChart1"/>
    <dgm:cxn modelId="{9AE7C55B-F684-496C-B7D4-53C340200195}" type="presParOf" srcId="{0432E317-15BF-4C42-BEF0-7F7269BC5A60}" destId="{4FE0EBA8-7C32-4D25-A404-A1AFB1994EB5}" srcOrd="0" destOrd="0" presId="urn:microsoft.com/office/officeart/2005/8/layout/orgChart1"/>
    <dgm:cxn modelId="{20C79DA1-8459-409D-BCCF-131AF5199B11}" type="presParOf" srcId="{0432E317-15BF-4C42-BEF0-7F7269BC5A60}" destId="{4BC457E5-7277-44FA-8287-0B1D5D8A63BC}" srcOrd="1" destOrd="0" presId="urn:microsoft.com/office/officeart/2005/8/layout/orgChart1"/>
    <dgm:cxn modelId="{64C6D9C1-C9D7-45FD-9FC6-6CF4FF6517CA}" type="presParOf" srcId="{8A83BAAA-0E73-44FF-93A1-60CF5352F98D}" destId="{5F20CADD-ABA9-484A-BFA3-B4390081C143}" srcOrd="1" destOrd="0" presId="urn:microsoft.com/office/officeart/2005/8/layout/orgChart1"/>
    <dgm:cxn modelId="{52A89DCD-CC04-4ED3-ADA8-93822863CB46}" type="presParOf" srcId="{5F20CADD-ABA9-484A-BFA3-B4390081C143}" destId="{68B0315D-BDF3-4584-BD40-3713AFC3F768}" srcOrd="0" destOrd="0" presId="urn:microsoft.com/office/officeart/2005/8/layout/orgChart1"/>
    <dgm:cxn modelId="{0D830AA7-6B4C-461D-AAB1-6352A9F75C46}" type="presParOf" srcId="{5F20CADD-ABA9-484A-BFA3-B4390081C143}" destId="{D4190B4C-8E53-4C30-A13C-AA793D869FE0}" srcOrd="1" destOrd="0" presId="urn:microsoft.com/office/officeart/2005/8/layout/orgChart1"/>
    <dgm:cxn modelId="{18F3F15A-755E-4176-8C94-42672C566F59}" type="presParOf" srcId="{D4190B4C-8E53-4C30-A13C-AA793D869FE0}" destId="{DE5410CC-70E8-40A5-80D6-F2CA99D62B1C}" srcOrd="0" destOrd="0" presId="urn:microsoft.com/office/officeart/2005/8/layout/orgChart1"/>
    <dgm:cxn modelId="{F90A2626-726F-4509-B3CA-413F401AD7F1}" type="presParOf" srcId="{DE5410CC-70E8-40A5-80D6-F2CA99D62B1C}" destId="{C9F9F5DC-4E98-40F3-BB50-B4251729B2F2}" srcOrd="0" destOrd="0" presId="urn:microsoft.com/office/officeart/2005/8/layout/orgChart1"/>
    <dgm:cxn modelId="{F6A03B62-1D79-4AB4-89F9-1DDF4B9ED45C}" type="presParOf" srcId="{DE5410CC-70E8-40A5-80D6-F2CA99D62B1C}" destId="{B3A18D7F-9EE0-4457-AF3E-F190379C797A}" srcOrd="1" destOrd="0" presId="urn:microsoft.com/office/officeart/2005/8/layout/orgChart1"/>
    <dgm:cxn modelId="{D07BCC25-B1CE-40BA-8FBA-1652D12B3709}" type="presParOf" srcId="{D4190B4C-8E53-4C30-A13C-AA793D869FE0}" destId="{A868072C-B455-4EDC-A8EB-A71E05F30E44}" srcOrd="1" destOrd="0" presId="urn:microsoft.com/office/officeart/2005/8/layout/orgChart1"/>
    <dgm:cxn modelId="{AF41D115-82FD-4643-9129-792BFD6D69B3}" type="presParOf" srcId="{D4190B4C-8E53-4C30-A13C-AA793D869FE0}" destId="{C0B4450B-B4A4-4298-982F-2962366ED5B9}" srcOrd="2" destOrd="0" presId="urn:microsoft.com/office/officeart/2005/8/layout/orgChart1"/>
    <dgm:cxn modelId="{D30255E9-BBC5-45D2-B979-72DC1FCD08B5}" type="presParOf" srcId="{8A83BAAA-0E73-44FF-93A1-60CF5352F98D}" destId="{3CCBCA43-793C-41AF-AB7F-41C45623A079}" srcOrd="2" destOrd="0" presId="urn:microsoft.com/office/officeart/2005/8/layout/orgChart1"/>
    <dgm:cxn modelId="{68DF39C5-A9FC-4ACA-ABD7-3F3396C9CFE0}" type="presParOf" srcId="{112DA340-4CAE-40FE-A924-3FD9EC3CABCE}" destId="{60384558-B7CB-4F85-A6CD-1587FB7E6CE5}" srcOrd="6" destOrd="0" presId="urn:microsoft.com/office/officeart/2005/8/layout/orgChart1"/>
    <dgm:cxn modelId="{983FD8E6-388A-436A-903D-2B71E7AC67A8}" type="presParOf" srcId="{112DA340-4CAE-40FE-A924-3FD9EC3CABCE}" destId="{73DD3BC5-9EE2-465F-A79A-1AFE61932B01}" srcOrd="7" destOrd="0" presId="urn:microsoft.com/office/officeart/2005/8/layout/orgChart1"/>
    <dgm:cxn modelId="{D35ADFF6-3615-45EF-9056-9A2D591C0C4B}" type="presParOf" srcId="{73DD3BC5-9EE2-465F-A79A-1AFE61932B01}" destId="{FFB4FC5E-9C33-4559-A1A9-2C98B1A2225A}" srcOrd="0" destOrd="0" presId="urn:microsoft.com/office/officeart/2005/8/layout/orgChart1"/>
    <dgm:cxn modelId="{77692895-C50E-4206-AAFB-5B86D16DB1E5}" type="presParOf" srcId="{FFB4FC5E-9C33-4559-A1A9-2C98B1A2225A}" destId="{47538EF8-DCD4-43AE-BBC3-628EDE954E16}" srcOrd="0" destOrd="0" presId="urn:microsoft.com/office/officeart/2005/8/layout/orgChart1"/>
    <dgm:cxn modelId="{7522D96B-E6EE-4505-A32D-36F6C01C77F3}" type="presParOf" srcId="{FFB4FC5E-9C33-4559-A1A9-2C98B1A2225A}" destId="{3F7AD9E4-7B7E-4303-8485-8FCA768855EF}" srcOrd="1" destOrd="0" presId="urn:microsoft.com/office/officeart/2005/8/layout/orgChart1"/>
    <dgm:cxn modelId="{4D553B1B-B55B-47BD-ADDC-F3D526D5F1ED}" type="presParOf" srcId="{73DD3BC5-9EE2-465F-A79A-1AFE61932B01}" destId="{DA4ED2AF-ED3D-44BE-80A5-DA0858B23858}" srcOrd="1" destOrd="0" presId="urn:microsoft.com/office/officeart/2005/8/layout/orgChart1"/>
    <dgm:cxn modelId="{965713FE-A3D1-4DB6-BBBB-488276341790}" type="presParOf" srcId="{DA4ED2AF-ED3D-44BE-80A5-DA0858B23858}" destId="{1D6D9B8E-FBC5-4060-A64A-82F16CA30CFE}" srcOrd="0" destOrd="0" presId="urn:microsoft.com/office/officeart/2005/8/layout/orgChart1"/>
    <dgm:cxn modelId="{2B44BD6D-F9C9-4BAE-93AC-760B1EEA25B8}" type="presParOf" srcId="{DA4ED2AF-ED3D-44BE-80A5-DA0858B23858}" destId="{0C87F39D-C366-4A7E-80FA-7D9E1C3FDDE4}" srcOrd="1" destOrd="0" presId="urn:microsoft.com/office/officeart/2005/8/layout/orgChart1"/>
    <dgm:cxn modelId="{E57AD05A-11D9-46E6-978D-F4947EE7711C}" type="presParOf" srcId="{0C87F39D-C366-4A7E-80FA-7D9E1C3FDDE4}" destId="{D1B63C68-7C52-4B23-977B-6D061EC06FF2}" srcOrd="0" destOrd="0" presId="urn:microsoft.com/office/officeart/2005/8/layout/orgChart1"/>
    <dgm:cxn modelId="{A5C97F99-A844-41D6-9A9A-F4F1FCDD7836}" type="presParOf" srcId="{D1B63C68-7C52-4B23-977B-6D061EC06FF2}" destId="{8B0F00AA-5563-4D6A-B092-F918C9D332FF}" srcOrd="0" destOrd="0" presId="urn:microsoft.com/office/officeart/2005/8/layout/orgChart1"/>
    <dgm:cxn modelId="{A9DFA145-F2B6-442B-8575-4E7748F6DFCA}" type="presParOf" srcId="{D1B63C68-7C52-4B23-977B-6D061EC06FF2}" destId="{7CB0716B-A8AE-4ACB-945F-8AA67809F051}" srcOrd="1" destOrd="0" presId="urn:microsoft.com/office/officeart/2005/8/layout/orgChart1"/>
    <dgm:cxn modelId="{0BFC81B7-18BF-4B93-8E54-E20B0801FCB7}" type="presParOf" srcId="{0C87F39D-C366-4A7E-80FA-7D9E1C3FDDE4}" destId="{45522833-95F8-4994-9C1D-3A6DEC8E7658}" srcOrd="1" destOrd="0" presId="urn:microsoft.com/office/officeart/2005/8/layout/orgChart1"/>
    <dgm:cxn modelId="{EC691238-FF18-4175-845A-47123F265137}" type="presParOf" srcId="{0C87F39D-C366-4A7E-80FA-7D9E1C3FDDE4}" destId="{F5322C77-0F69-4B19-BCDF-309B82C657C0}" srcOrd="2" destOrd="0" presId="urn:microsoft.com/office/officeart/2005/8/layout/orgChart1"/>
    <dgm:cxn modelId="{20E395E1-CC10-4772-855E-A1C35310F871}" type="presParOf" srcId="{73DD3BC5-9EE2-465F-A79A-1AFE61932B01}" destId="{E771494F-9C14-446D-97B4-B66581D4693C}" srcOrd="2" destOrd="0" presId="urn:microsoft.com/office/officeart/2005/8/layout/orgChart1"/>
    <dgm:cxn modelId="{968849DB-05EB-4FA6-BCD1-7A4479EF2442}" type="presParOf" srcId="{112DA340-4CAE-40FE-A924-3FD9EC3CABCE}" destId="{66871331-769F-4259-9262-EE3301C9B683}" srcOrd="8" destOrd="0" presId="urn:microsoft.com/office/officeart/2005/8/layout/orgChart1"/>
    <dgm:cxn modelId="{EDCD5AB7-3526-4859-86A9-C54AE9A68113}" type="presParOf" srcId="{112DA340-4CAE-40FE-A924-3FD9EC3CABCE}" destId="{5F2BBB7F-F11C-4328-BBE7-4F4FDCDF520B}" srcOrd="9" destOrd="0" presId="urn:microsoft.com/office/officeart/2005/8/layout/orgChart1"/>
    <dgm:cxn modelId="{3E223467-FF76-4DD2-A991-48F7300CFE37}" type="presParOf" srcId="{5F2BBB7F-F11C-4328-BBE7-4F4FDCDF520B}" destId="{4B0B3FBA-BD7E-450C-BF97-D321140F5F5D}" srcOrd="0" destOrd="0" presId="urn:microsoft.com/office/officeart/2005/8/layout/orgChart1"/>
    <dgm:cxn modelId="{926A3612-AF74-40FA-BEB6-366F062DF8D8}" type="presParOf" srcId="{4B0B3FBA-BD7E-450C-BF97-D321140F5F5D}" destId="{39B65613-64A1-4383-A8C9-761E52E819C5}" srcOrd="0" destOrd="0" presId="urn:microsoft.com/office/officeart/2005/8/layout/orgChart1"/>
    <dgm:cxn modelId="{685F8BA3-2542-45F5-B537-845BE93FE591}" type="presParOf" srcId="{4B0B3FBA-BD7E-450C-BF97-D321140F5F5D}" destId="{05344441-D81E-4326-9675-B6F624A8CB6B}" srcOrd="1" destOrd="0" presId="urn:microsoft.com/office/officeart/2005/8/layout/orgChart1"/>
    <dgm:cxn modelId="{2859D469-ABCA-4D37-B971-5E91250C10B4}" type="presParOf" srcId="{5F2BBB7F-F11C-4328-BBE7-4F4FDCDF520B}" destId="{39A27972-D031-4027-A013-2E0393701FA5}" srcOrd="1" destOrd="0" presId="urn:microsoft.com/office/officeart/2005/8/layout/orgChart1"/>
    <dgm:cxn modelId="{3CC4CE50-B735-41B5-BEB8-01E8C4AC2B80}" type="presParOf" srcId="{39A27972-D031-4027-A013-2E0393701FA5}" destId="{FC75A9C3-52DD-4C4C-88A3-C58BC3E1B6C5}" srcOrd="0" destOrd="0" presId="urn:microsoft.com/office/officeart/2005/8/layout/orgChart1"/>
    <dgm:cxn modelId="{AB08B151-8C0D-4DDB-9F9A-BC3832175458}" type="presParOf" srcId="{39A27972-D031-4027-A013-2E0393701FA5}" destId="{FBF1394F-C9E1-42E3-B4A6-93C6EC59314A}" srcOrd="1" destOrd="0" presId="urn:microsoft.com/office/officeart/2005/8/layout/orgChart1"/>
    <dgm:cxn modelId="{24F1059E-64DE-476D-B13E-DA8C375F05AD}" type="presParOf" srcId="{FBF1394F-C9E1-42E3-B4A6-93C6EC59314A}" destId="{6F9C82C3-F72E-4EF3-9038-4D8975CADD61}" srcOrd="0" destOrd="0" presId="urn:microsoft.com/office/officeart/2005/8/layout/orgChart1"/>
    <dgm:cxn modelId="{1984B45A-CF4A-4290-AF1D-5E86B36F8F80}" type="presParOf" srcId="{6F9C82C3-F72E-4EF3-9038-4D8975CADD61}" destId="{8452A79E-8978-4219-B69A-D0046F07F27A}" srcOrd="0" destOrd="0" presId="urn:microsoft.com/office/officeart/2005/8/layout/orgChart1"/>
    <dgm:cxn modelId="{671E1F08-454C-44C8-A038-701DD1A22ABB}" type="presParOf" srcId="{6F9C82C3-F72E-4EF3-9038-4D8975CADD61}" destId="{AA242F41-8659-44E5-90C8-499D5E6F21E5}" srcOrd="1" destOrd="0" presId="urn:microsoft.com/office/officeart/2005/8/layout/orgChart1"/>
    <dgm:cxn modelId="{093AC44B-9EA1-4E05-9E62-6C4EC331C3D8}" type="presParOf" srcId="{FBF1394F-C9E1-42E3-B4A6-93C6EC59314A}" destId="{A4BE6CA2-4BEE-494F-99EC-CF8EA4738DAE}" srcOrd="1" destOrd="0" presId="urn:microsoft.com/office/officeart/2005/8/layout/orgChart1"/>
    <dgm:cxn modelId="{9BC87CF4-DC1A-49FA-9084-A8E1FD3713D8}" type="presParOf" srcId="{FBF1394F-C9E1-42E3-B4A6-93C6EC59314A}" destId="{36B49ADD-9A3B-412A-A74B-2D0581E621E4}" srcOrd="2" destOrd="0" presId="urn:microsoft.com/office/officeart/2005/8/layout/orgChart1"/>
    <dgm:cxn modelId="{988E903D-6D09-46AA-BC4E-04B90C95E551}" type="presParOf" srcId="{5F2BBB7F-F11C-4328-BBE7-4F4FDCDF520B}" destId="{71093436-15B7-4DD4-BE46-C4DBE60F7F7C}" srcOrd="2" destOrd="0" presId="urn:microsoft.com/office/officeart/2005/8/layout/orgChart1"/>
    <dgm:cxn modelId="{69F1033D-602A-4213-A027-F125A57DB9E7}" type="presParOf" srcId="{112DA340-4CAE-40FE-A924-3FD9EC3CABCE}" destId="{3439C417-41A5-4D09-AC1B-E5A425832C23}" srcOrd="10" destOrd="0" presId="urn:microsoft.com/office/officeart/2005/8/layout/orgChart1"/>
    <dgm:cxn modelId="{57C88EFD-EB52-411E-8151-E9ED986D1499}" type="presParOf" srcId="{112DA340-4CAE-40FE-A924-3FD9EC3CABCE}" destId="{62CDC83D-3F6B-46DA-A21B-AE84723C40F3}" srcOrd="11" destOrd="0" presId="urn:microsoft.com/office/officeart/2005/8/layout/orgChart1"/>
    <dgm:cxn modelId="{C5756151-BE8D-417F-8240-992AC5EF6D9D}" type="presParOf" srcId="{62CDC83D-3F6B-46DA-A21B-AE84723C40F3}" destId="{A9438FA2-09F6-47D4-A034-5D48F7C94A90}" srcOrd="0" destOrd="0" presId="urn:microsoft.com/office/officeart/2005/8/layout/orgChart1"/>
    <dgm:cxn modelId="{B7653EEF-1EB0-4610-A429-D8EAE178D291}" type="presParOf" srcId="{A9438FA2-09F6-47D4-A034-5D48F7C94A90}" destId="{96F86F30-59C9-43FA-AAED-C76CA1A3D56F}" srcOrd="0" destOrd="0" presId="urn:microsoft.com/office/officeart/2005/8/layout/orgChart1"/>
    <dgm:cxn modelId="{63184402-4BAB-4B6B-8331-0ACD55229F5A}" type="presParOf" srcId="{A9438FA2-09F6-47D4-A034-5D48F7C94A90}" destId="{2A33A2FD-8C04-449A-93F9-1AFB820D701D}" srcOrd="1" destOrd="0" presId="urn:microsoft.com/office/officeart/2005/8/layout/orgChart1"/>
    <dgm:cxn modelId="{6539B41C-364F-4AA1-81CA-7BD8FAB71DDF}" type="presParOf" srcId="{62CDC83D-3F6B-46DA-A21B-AE84723C40F3}" destId="{165B6A49-08DD-4C6B-BED1-BC8C41052B24}" srcOrd="1" destOrd="0" presId="urn:microsoft.com/office/officeart/2005/8/layout/orgChart1"/>
    <dgm:cxn modelId="{E765EDFA-92EC-4189-932B-FBAD9B18D000}" type="presParOf" srcId="{165B6A49-08DD-4C6B-BED1-BC8C41052B24}" destId="{1EDDF1CB-66F3-4878-8706-067B99CF656A}" srcOrd="0" destOrd="0" presId="urn:microsoft.com/office/officeart/2005/8/layout/orgChart1"/>
    <dgm:cxn modelId="{2BA76EEB-DC8D-4D4C-BB6E-07317D784D88}" type="presParOf" srcId="{165B6A49-08DD-4C6B-BED1-BC8C41052B24}" destId="{09DDFFE4-BC37-42D6-9788-097D4ADA407B}" srcOrd="1" destOrd="0" presId="urn:microsoft.com/office/officeart/2005/8/layout/orgChart1"/>
    <dgm:cxn modelId="{3E242286-6AC9-4985-9057-CEA7D1D3E052}" type="presParOf" srcId="{09DDFFE4-BC37-42D6-9788-097D4ADA407B}" destId="{CF0A25FF-D66D-4E62-86F3-1F5E0C81FC52}" srcOrd="0" destOrd="0" presId="urn:microsoft.com/office/officeart/2005/8/layout/orgChart1"/>
    <dgm:cxn modelId="{03D9D207-7AE4-4DC9-B3C3-401C8DF6187D}" type="presParOf" srcId="{CF0A25FF-D66D-4E62-86F3-1F5E0C81FC52}" destId="{C95D7A1F-EC67-489A-9436-703CED58E781}" srcOrd="0" destOrd="0" presId="urn:microsoft.com/office/officeart/2005/8/layout/orgChart1"/>
    <dgm:cxn modelId="{CAC9B38F-CF1A-46FC-820F-1680A9313286}" type="presParOf" srcId="{CF0A25FF-D66D-4E62-86F3-1F5E0C81FC52}" destId="{CD4EEEEE-CE55-4754-AC1D-363453A2CF7B}" srcOrd="1" destOrd="0" presId="urn:microsoft.com/office/officeart/2005/8/layout/orgChart1"/>
    <dgm:cxn modelId="{DA349854-CF3D-4E72-92EF-7FECD983B020}" type="presParOf" srcId="{09DDFFE4-BC37-42D6-9788-097D4ADA407B}" destId="{8326FBDB-4BD1-42D6-A7D3-7DAECFCB0515}" srcOrd="1" destOrd="0" presId="urn:microsoft.com/office/officeart/2005/8/layout/orgChart1"/>
    <dgm:cxn modelId="{AF05D717-1DB2-405E-AF77-B696604101B8}" type="presParOf" srcId="{09DDFFE4-BC37-42D6-9788-097D4ADA407B}" destId="{491A06EE-FA89-49A9-8882-CDE7CFD797BA}" srcOrd="2" destOrd="0" presId="urn:microsoft.com/office/officeart/2005/8/layout/orgChart1"/>
    <dgm:cxn modelId="{B22FC0BD-433F-4048-855D-451D943CB2B9}" type="presParOf" srcId="{62CDC83D-3F6B-46DA-A21B-AE84723C40F3}" destId="{BE6E443B-C037-4200-8F9F-BDD74578C878}" srcOrd="2" destOrd="0" presId="urn:microsoft.com/office/officeart/2005/8/layout/orgChart1"/>
    <dgm:cxn modelId="{DFED992C-4F7B-4F1B-96B4-D7FDCF1C1F3C}" type="presParOf" srcId="{112DA340-4CAE-40FE-A924-3FD9EC3CABCE}" destId="{C1573325-2D5A-4A08-A1BB-014ECD8C3152}" srcOrd="12" destOrd="0" presId="urn:microsoft.com/office/officeart/2005/8/layout/orgChart1"/>
    <dgm:cxn modelId="{59EBD3C0-8E6A-442D-A647-CB110E3FDD6C}" type="presParOf" srcId="{112DA340-4CAE-40FE-A924-3FD9EC3CABCE}" destId="{42CF8DE9-6645-4183-BE7D-C18AFCA94F7D}" srcOrd="13" destOrd="0" presId="urn:microsoft.com/office/officeart/2005/8/layout/orgChart1"/>
    <dgm:cxn modelId="{79A3288B-4DD7-43A3-97FF-31E268B526B6}" type="presParOf" srcId="{42CF8DE9-6645-4183-BE7D-C18AFCA94F7D}" destId="{E14D2696-50E2-4742-98E9-D7C17ACA0182}" srcOrd="0" destOrd="0" presId="urn:microsoft.com/office/officeart/2005/8/layout/orgChart1"/>
    <dgm:cxn modelId="{411891A8-76D8-4F95-A8F1-0D5D9E6EC543}" type="presParOf" srcId="{E14D2696-50E2-4742-98E9-D7C17ACA0182}" destId="{2B0409C3-8CAD-46C6-965D-A0D182DE005E}" srcOrd="0" destOrd="0" presId="urn:microsoft.com/office/officeart/2005/8/layout/orgChart1"/>
    <dgm:cxn modelId="{4864CABF-446D-4DE1-91AF-078F0158386A}" type="presParOf" srcId="{E14D2696-50E2-4742-98E9-D7C17ACA0182}" destId="{2B55CA4C-D2DB-43BE-8281-19767AE337E2}" srcOrd="1" destOrd="0" presId="urn:microsoft.com/office/officeart/2005/8/layout/orgChart1"/>
    <dgm:cxn modelId="{111819A0-0F02-48BE-A1F7-87D9E06DD1F5}" type="presParOf" srcId="{42CF8DE9-6645-4183-BE7D-C18AFCA94F7D}" destId="{7045726A-5B35-4F69-AACD-D1DDBCF64D7B}" srcOrd="1" destOrd="0" presId="urn:microsoft.com/office/officeart/2005/8/layout/orgChart1"/>
    <dgm:cxn modelId="{BF03E5D5-4DD9-4E65-B673-295E06162EDF}" type="presParOf" srcId="{7045726A-5B35-4F69-AACD-D1DDBCF64D7B}" destId="{F252C83E-80B5-4CFE-8903-D58922C3DA81}" srcOrd="0" destOrd="0" presId="urn:microsoft.com/office/officeart/2005/8/layout/orgChart1"/>
    <dgm:cxn modelId="{95DABA94-B6AC-4B75-9F66-CE71AC5D4110}" type="presParOf" srcId="{7045726A-5B35-4F69-AACD-D1DDBCF64D7B}" destId="{FDD01A02-DA67-4DA3-AD3A-927B835CDBAF}" srcOrd="1" destOrd="0" presId="urn:microsoft.com/office/officeart/2005/8/layout/orgChart1"/>
    <dgm:cxn modelId="{CEAD04B7-47DE-4555-9F92-18CCD812AB81}" type="presParOf" srcId="{FDD01A02-DA67-4DA3-AD3A-927B835CDBAF}" destId="{330D7A7A-205E-47A9-8A1B-4165A6C84E13}" srcOrd="0" destOrd="0" presId="urn:microsoft.com/office/officeart/2005/8/layout/orgChart1"/>
    <dgm:cxn modelId="{15FBA36F-5E52-4E93-B1B6-E00A2CEF87BA}" type="presParOf" srcId="{330D7A7A-205E-47A9-8A1B-4165A6C84E13}" destId="{4BD3CAE9-FE4B-48AF-A3AC-7FF7A8BFD709}" srcOrd="0" destOrd="0" presId="urn:microsoft.com/office/officeart/2005/8/layout/orgChart1"/>
    <dgm:cxn modelId="{20F8A4C2-D253-49A6-B7EE-868F9D363725}" type="presParOf" srcId="{330D7A7A-205E-47A9-8A1B-4165A6C84E13}" destId="{1F133BF8-F26A-4EE2-9882-D0BF2379B30E}" srcOrd="1" destOrd="0" presId="urn:microsoft.com/office/officeart/2005/8/layout/orgChart1"/>
    <dgm:cxn modelId="{F7AB1A1C-6AEA-4A35-8523-7E9C56A69307}" type="presParOf" srcId="{FDD01A02-DA67-4DA3-AD3A-927B835CDBAF}" destId="{287AC6B4-A4F9-45FC-922C-0B0EA9992878}" srcOrd="1" destOrd="0" presId="urn:microsoft.com/office/officeart/2005/8/layout/orgChart1"/>
    <dgm:cxn modelId="{BBEB3DFE-2E81-4317-9A2E-35E2CFA5C3E7}" type="presParOf" srcId="{FDD01A02-DA67-4DA3-AD3A-927B835CDBAF}" destId="{B06C8A45-46C2-45B8-8979-7D70B271224F}" srcOrd="2" destOrd="0" presId="urn:microsoft.com/office/officeart/2005/8/layout/orgChart1"/>
    <dgm:cxn modelId="{5C79DA2F-C339-4725-B0CF-CEE4B2542415}" type="presParOf" srcId="{42CF8DE9-6645-4183-BE7D-C18AFCA94F7D}" destId="{83E42039-2709-4FEA-A7D9-28B076A08D9D}" srcOrd="2" destOrd="0" presId="urn:microsoft.com/office/officeart/2005/8/layout/orgChart1"/>
    <dgm:cxn modelId="{FC2A0659-958A-4BDB-9565-5BC860A6ED04}" type="presParOf" srcId="{112DA340-4CAE-40FE-A924-3FD9EC3CABCE}" destId="{09EBAB8B-07FC-43D8-A30C-2FB4E85ECFCC}" srcOrd="14" destOrd="0" presId="urn:microsoft.com/office/officeart/2005/8/layout/orgChart1"/>
    <dgm:cxn modelId="{9AC3D387-FB3E-4DD0-971E-101080DC9C4B}" type="presParOf" srcId="{112DA340-4CAE-40FE-A924-3FD9EC3CABCE}" destId="{A5F92161-A9E8-4603-98D6-E175A765CCAA}" srcOrd="15" destOrd="0" presId="urn:microsoft.com/office/officeart/2005/8/layout/orgChart1"/>
    <dgm:cxn modelId="{9499E9F0-1FDC-4453-B434-A53A9C558860}" type="presParOf" srcId="{A5F92161-A9E8-4603-98D6-E175A765CCAA}" destId="{008A413C-296C-48B2-AB0D-8F38B4AEC677}" srcOrd="0" destOrd="0" presId="urn:microsoft.com/office/officeart/2005/8/layout/orgChart1"/>
    <dgm:cxn modelId="{131B7B0B-3987-4E0B-82D9-574A8D398B5E}" type="presParOf" srcId="{008A413C-296C-48B2-AB0D-8F38B4AEC677}" destId="{E6E0D52A-9F1C-43EB-BA03-F8103A52EC05}" srcOrd="0" destOrd="0" presId="urn:microsoft.com/office/officeart/2005/8/layout/orgChart1"/>
    <dgm:cxn modelId="{1F67CB7E-C778-4362-AA2F-0164BEE6AF4B}" type="presParOf" srcId="{008A413C-296C-48B2-AB0D-8F38B4AEC677}" destId="{0E5339DB-4999-4A08-90E7-A606E5F3FFE3}" srcOrd="1" destOrd="0" presId="urn:microsoft.com/office/officeart/2005/8/layout/orgChart1"/>
    <dgm:cxn modelId="{DF17F727-5A46-41CF-A240-09280CEF86D5}" type="presParOf" srcId="{A5F92161-A9E8-4603-98D6-E175A765CCAA}" destId="{C0D65AF8-76AF-48BD-BED0-0C1187762678}" srcOrd="1" destOrd="0" presId="urn:microsoft.com/office/officeart/2005/8/layout/orgChart1"/>
    <dgm:cxn modelId="{43D93ABE-0335-419F-92DF-AC08E60139E4}" type="presParOf" srcId="{C0D65AF8-76AF-48BD-BED0-0C1187762678}" destId="{F5385C27-2277-459C-A20B-73C71CE4E9E8}" srcOrd="0" destOrd="0" presId="urn:microsoft.com/office/officeart/2005/8/layout/orgChart1"/>
    <dgm:cxn modelId="{68D955DF-2972-47A3-BFEB-46E27616FBAE}" type="presParOf" srcId="{C0D65AF8-76AF-48BD-BED0-0C1187762678}" destId="{06057703-2E64-45E9-BF1F-2DE9F9A2468A}" srcOrd="1" destOrd="0" presId="urn:microsoft.com/office/officeart/2005/8/layout/orgChart1"/>
    <dgm:cxn modelId="{891565E3-68D4-46EB-8061-FA9FF00B9374}" type="presParOf" srcId="{06057703-2E64-45E9-BF1F-2DE9F9A2468A}" destId="{3704A374-3DA7-4DF5-9C4F-4C9A1667EE64}" srcOrd="0" destOrd="0" presId="urn:microsoft.com/office/officeart/2005/8/layout/orgChart1"/>
    <dgm:cxn modelId="{84F57E8F-739D-4597-8F40-535D375374F6}" type="presParOf" srcId="{3704A374-3DA7-4DF5-9C4F-4C9A1667EE64}" destId="{F6703DCB-010A-4B86-8704-B93CF44B960D}" srcOrd="0" destOrd="0" presId="urn:microsoft.com/office/officeart/2005/8/layout/orgChart1"/>
    <dgm:cxn modelId="{ED2AC981-AFE3-4E2B-BADB-0FD442BEF1E2}" type="presParOf" srcId="{3704A374-3DA7-4DF5-9C4F-4C9A1667EE64}" destId="{53774E79-6A5C-4CED-ABEF-92D73EE0B0A0}" srcOrd="1" destOrd="0" presId="urn:microsoft.com/office/officeart/2005/8/layout/orgChart1"/>
    <dgm:cxn modelId="{222DE47C-0A6B-45C1-8846-1B7DDF81E016}" type="presParOf" srcId="{06057703-2E64-45E9-BF1F-2DE9F9A2468A}" destId="{3C5002EC-6560-4333-97E2-9C6B61B0E6B1}" srcOrd="1" destOrd="0" presId="urn:microsoft.com/office/officeart/2005/8/layout/orgChart1"/>
    <dgm:cxn modelId="{C2A299D9-F168-4FDD-8AD2-E2285757BF40}" type="presParOf" srcId="{06057703-2E64-45E9-BF1F-2DE9F9A2468A}" destId="{22B6613E-993F-4885-82A8-A2A03A9664F6}" srcOrd="2" destOrd="0" presId="urn:microsoft.com/office/officeart/2005/8/layout/orgChart1"/>
    <dgm:cxn modelId="{32369A26-E0FD-43DA-8948-ADC3A154091B}" type="presParOf" srcId="{A5F92161-A9E8-4603-98D6-E175A765CCAA}" destId="{630BD238-169A-4436-AF4A-62A2672B5658}" srcOrd="2" destOrd="0" presId="urn:microsoft.com/office/officeart/2005/8/layout/orgChart1"/>
    <dgm:cxn modelId="{3D3EBC5A-14C5-4867-945A-656376086B1A}" type="presParOf" srcId="{112DA340-4CAE-40FE-A924-3FD9EC3CABCE}" destId="{0CD65D20-F9DA-46EF-8087-0FA266E4E415}" srcOrd="16" destOrd="0" presId="urn:microsoft.com/office/officeart/2005/8/layout/orgChart1"/>
    <dgm:cxn modelId="{FCE7C6C3-A147-43BD-8300-2A0B3F62EFAD}" type="presParOf" srcId="{112DA340-4CAE-40FE-A924-3FD9EC3CABCE}" destId="{F9031C88-44AC-4157-A6C1-3C8D0017E82C}" srcOrd="17" destOrd="0" presId="urn:microsoft.com/office/officeart/2005/8/layout/orgChart1"/>
    <dgm:cxn modelId="{673F19C8-2CAC-4B70-AD5F-F5E81544A0AA}" type="presParOf" srcId="{F9031C88-44AC-4157-A6C1-3C8D0017E82C}" destId="{1153F61F-B36F-45A2-92CF-4DC8212263AB}" srcOrd="0" destOrd="0" presId="urn:microsoft.com/office/officeart/2005/8/layout/orgChart1"/>
    <dgm:cxn modelId="{327C221B-3F63-42EA-9BC4-273ED10E5C38}" type="presParOf" srcId="{1153F61F-B36F-45A2-92CF-4DC8212263AB}" destId="{AD800B5A-4E9F-4C86-AFBA-A3029D2A3C7E}" srcOrd="0" destOrd="0" presId="urn:microsoft.com/office/officeart/2005/8/layout/orgChart1"/>
    <dgm:cxn modelId="{38D5F246-B6A8-41AD-A2EB-943EDBC70665}" type="presParOf" srcId="{1153F61F-B36F-45A2-92CF-4DC8212263AB}" destId="{0CA1631D-EDAD-4135-B21E-7D0338C4C57E}" srcOrd="1" destOrd="0" presId="urn:microsoft.com/office/officeart/2005/8/layout/orgChart1"/>
    <dgm:cxn modelId="{B9F65F74-0420-4FB0-8B46-928F8008D381}" type="presParOf" srcId="{F9031C88-44AC-4157-A6C1-3C8D0017E82C}" destId="{BB7C9961-DA56-452A-AF9A-271C38EA1CE5}" srcOrd="1" destOrd="0" presId="urn:microsoft.com/office/officeart/2005/8/layout/orgChart1"/>
    <dgm:cxn modelId="{0E88029C-9628-4384-9A71-065F2B8E3E6F}" type="presParOf" srcId="{BB7C9961-DA56-452A-AF9A-271C38EA1CE5}" destId="{D6EB9BB9-0DD0-467D-BAF1-D5B26A5B4DF3}" srcOrd="0" destOrd="0" presId="urn:microsoft.com/office/officeart/2005/8/layout/orgChart1"/>
    <dgm:cxn modelId="{EEDF80F8-848F-4F8F-AA73-B85DDE84187A}" type="presParOf" srcId="{BB7C9961-DA56-452A-AF9A-271C38EA1CE5}" destId="{73CCB2DA-ECAC-4E37-B84B-14841ADAB236}" srcOrd="1" destOrd="0" presId="urn:microsoft.com/office/officeart/2005/8/layout/orgChart1"/>
    <dgm:cxn modelId="{1848CCA6-EFD7-4255-8986-4CAE8BF7AA12}" type="presParOf" srcId="{73CCB2DA-ECAC-4E37-B84B-14841ADAB236}" destId="{E96C74CD-EA91-46B3-B60B-1C43FE65400F}" srcOrd="0" destOrd="0" presId="urn:microsoft.com/office/officeart/2005/8/layout/orgChart1"/>
    <dgm:cxn modelId="{66494263-3983-42C3-B8F6-AE0E103EEAFC}" type="presParOf" srcId="{E96C74CD-EA91-46B3-B60B-1C43FE65400F}" destId="{F5CC4C4D-6332-418B-BD3B-AFFAB2E5C38F}" srcOrd="0" destOrd="0" presId="urn:microsoft.com/office/officeart/2005/8/layout/orgChart1"/>
    <dgm:cxn modelId="{01F1DC12-30BA-49F9-A055-1A52D165FE96}" type="presParOf" srcId="{E96C74CD-EA91-46B3-B60B-1C43FE65400F}" destId="{7D6769B8-5E24-48B9-B136-8F1B32AC353A}" srcOrd="1" destOrd="0" presId="urn:microsoft.com/office/officeart/2005/8/layout/orgChart1"/>
    <dgm:cxn modelId="{E9715A6C-5C00-46D9-B7BE-81CA8D7F979C}" type="presParOf" srcId="{73CCB2DA-ECAC-4E37-B84B-14841ADAB236}" destId="{56204159-EB08-46A7-83BE-129A01FC2C0F}" srcOrd="1" destOrd="0" presId="urn:microsoft.com/office/officeart/2005/8/layout/orgChart1"/>
    <dgm:cxn modelId="{D8C8C7A8-8937-4D5D-949D-7DE24A0904C5}" type="presParOf" srcId="{73CCB2DA-ECAC-4E37-B84B-14841ADAB236}" destId="{C67BA9AB-B059-4F1C-B48B-C70266B7D8C0}" srcOrd="2" destOrd="0" presId="urn:microsoft.com/office/officeart/2005/8/layout/orgChart1"/>
    <dgm:cxn modelId="{D83D2A90-D2E9-41DC-BEF1-1079B4C2C052}" type="presParOf" srcId="{F9031C88-44AC-4157-A6C1-3C8D0017E82C}" destId="{5359C616-D33E-4815-AC95-0D03136933AD}" srcOrd="2" destOrd="0" presId="urn:microsoft.com/office/officeart/2005/8/layout/orgChart1"/>
    <dgm:cxn modelId="{C0663BDE-BA11-415B-9B34-E6AFEC51381D}" type="presParOf" srcId="{3BEF4798-2AFD-42ED-B648-379A3658A261}" destId="{8DFEA937-DDD3-47F2-86B0-0232919ED830}" srcOrd="2" destOrd="0" presId="urn:microsoft.com/office/officeart/2005/8/layout/orgChart1"/>
    <dgm:cxn modelId="{C5010741-6F7D-4AD4-B752-CF693B420B63}" type="presParOf" srcId="{FB7920F4-9BD3-4AF5-BBA0-9C0D92844546}" destId="{BD53585D-5E1B-43B1-B289-7F01620CCE2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D84897-74EA-4300-9E86-43954D7ADB71}" type="doc">
      <dgm:prSet loTypeId="urn:diagrams.loki3.com/TabbedArc+Icon" loCatId="relationship" qsTypeId="urn:microsoft.com/office/officeart/2005/8/quickstyle/simple3" qsCatId="simple" csTypeId="urn:microsoft.com/office/officeart/2005/8/colors/accent2_3" csCatId="accent2" phldr="1"/>
      <dgm:spPr/>
    </dgm:pt>
    <dgm:pt modelId="{8C5CF96C-ABE7-4964-B76A-B87115D65F84}">
      <dgm:prSet phldrT="[Text]"/>
      <dgm:spPr/>
      <dgm:t>
        <a:bodyPr/>
        <a:lstStyle/>
        <a:p>
          <a:r>
            <a:rPr lang="en-US" dirty="0"/>
            <a:t>File System</a:t>
          </a:r>
        </a:p>
      </dgm:t>
    </dgm:pt>
    <dgm:pt modelId="{5CA0B8CB-577D-42D9-BA1F-F4DA90BE61C4}" type="parTrans" cxnId="{7F0EB6EC-FD16-47A8-88C5-88186A843360}">
      <dgm:prSet/>
      <dgm:spPr/>
      <dgm:t>
        <a:bodyPr/>
        <a:lstStyle/>
        <a:p>
          <a:endParaRPr lang="en-US"/>
        </a:p>
      </dgm:t>
    </dgm:pt>
    <dgm:pt modelId="{A355A71C-8F69-4031-9CF5-CE5FC2474F1B}" type="sibTrans" cxnId="{7F0EB6EC-FD16-47A8-88C5-88186A843360}">
      <dgm:prSet/>
      <dgm:spPr/>
      <dgm:t>
        <a:bodyPr/>
        <a:lstStyle/>
        <a:p>
          <a:endParaRPr lang="en-US"/>
        </a:p>
      </dgm:t>
    </dgm:pt>
    <dgm:pt modelId="{2EAE4353-25AA-414A-A075-2E11626B1D90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0C435E4B-6732-425A-9AC5-F0C1AFDA5053}" type="parTrans" cxnId="{BCE7C511-F97A-4076-8F44-0E278DDB6152}">
      <dgm:prSet/>
      <dgm:spPr/>
      <dgm:t>
        <a:bodyPr/>
        <a:lstStyle/>
        <a:p>
          <a:endParaRPr lang="en-US"/>
        </a:p>
      </dgm:t>
    </dgm:pt>
    <dgm:pt modelId="{140E6B84-A293-4DBB-B880-7DA35E9495F4}" type="sibTrans" cxnId="{BCE7C511-F97A-4076-8F44-0E278DDB6152}">
      <dgm:prSet/>
      <dgm:spPr/>
      <dgm:t>
        <a:bodyPr/>
        <a:lstStyle/>
        <a:p>
          <a:endParaRPr lang="en-US"/>
        </a:p>
      </dgm:t>
    </dgm:pt>
    <dgm:pt modelId="{51FDD8A7-F793-4453-9274-988318CE6C07}">
      <dgm:prSet phldrT="[Text]"/>
      <dgm:spPr/>
      <dgm:t>
        <a:bodyPr/>
        <a:lstStyle/>
        <a:p>
          <a:r>
            <a:rPr lang="en-US" dirty="0"/>
            <a:t>NoSQL</a:t>
          </a:r>
        </a:p>
      </dgm:t>
    </dgm:pt>
    <dgm:pt modelId="{80131805-DB2A-424F-95EE-BB4F7F0D89EE}" type="parTrans" cxnId="{9B15F17A-CE0F-4181-93C2-739A4E740E7C}">
      <dgm:prSet/>
      <dgm:spPr/>
      <dgm:t>
        <a:bodyPr/>
        <a:lstStyle/>
        <a:p>
          <a:endParaRPr lang="en-US"/>
        </a:p>
      </dgm:t>
    </dgm:pt>
    <dgm:pt modelId="{493C0594-3E4C-47A5-A5CD-3ACD77E5EB01}" type="sibTrans" cxnId="{9B15F17A-CE0F-4181-93C2-739A4E740E7C}">
      <dgm:prSet/>
      <dgm:spPr/>
      <dgm:t>
        <a:bodyPr/>
        <a:lstStyle/>
        <a:p>
          <a:endParaRPr lang="en-US"/>
        </a:p>
      </dgm:t>
    </dgm:pt>
    <dgm:pt modelId="{07114D98-3B1F-41F4-98B3-36CC05164375}">
      <dgm:prSet phldrT="[Text]"/>
      <dgm:spPr/>
      <dgm:t>
        <a:bodyPr/>
        <a:lstStyle/>
        <a:p>
          <a:r>
            <a:rPr lang="en-US" dirty="0"/>
            <a:t>IDM</a:t>
          </a:r>
        </a:p>
      </dgm:t>
    </dgm:pt>
    <dgm:pt modelId="{96DA23AA-77E8-4AB2-A015-A533A067D5BB}" type="parTrans" cxnId="{DEA4DB9B-7968-45F2-B4FD-0A80CC19BC7F}">
      <dgm:prSet/>
      <dgm:spPr/>
      <dgm:t>
        <a:bodyPr/>
        <a:lstStyle/>
        <a:p>
          <a:endParaRPr lang="en-US"/>
        </a:p>
      </dgm:t>
    </dgm:pt>
    <dgm:pt modelId="{CF5C747A-4F7D-4E39-A90E-08FB3C245ED6}" type="sibTrans" cxnId="{DEA4DB9B-7968-45F2-B4FD-0A80CC19BC7F}">
      <dgm:prSet/>
      <dgm:spPr/>
      <dgm:t>
        <a:bodyPr/>
        <a:lstStyle/>
        <a:p>
          <a:endParaRPr lang="en-US"/>
        </a:p>
      </dgm:t>
    </dgm:pt>
    <dgm:pt modelId="{4E40B861-CDB9-4A4E-89A5-9AFBC3F77DD9}" type="pres">
      <dgm:prSet presAssocID="{4FD84897-74EA-4300-9E86-43954D7ADB71}" presName="Name0" presStyleCnt="0">
        <dgm:presLayoutVars>
          <dgm:dir/>
          <dgm:resizeHandles val="exact"/>
        </dgm:presLayoutVars>
      </dgm:prSet>
      <dgm:spPr/>
    </dgm:pt>
    <dgm:pt modelId="{59FE4E7F-9E91-45B0-8D27-4781DA3FD8A2}" type="pres">
      <dgm:prSet presAssocID="{8C5CF96C-ABE7-4964-B76A-B87115D65F84}" presName="twoplus" presStyleLbl="node1" presStyleIdx="0" presStyleCnt="4" custAng="3600000" custRadScaleRad="388783" custRadScaleInc="-27047">
        <dgm:presLayoutVars>
          <dgm:bulletEnabled val="1"/>
        </dgm:presLayoutVars>
      </dgm:prSet>
      <dgm:spPr/>
    </dgm:pt>
    <dgm:pt modelId="{3A06DB53-112A-47D6-BB7A-1A483B4EBBCA}" type="pres">
      <dgm:prSet presAssocID="{2EAE4353-25AA-414A-A075-2E11626B1D90}" presName="twoplus" presStyleLbl="node1" presStyleIdx="1" presStyleCnt="4" custAng="1200000" custRadScaleRad="73113" custRadScaleInc="-29430">
        <dgm:presLayoutVars>
          <dgm:bulletEnabled val="1"/>
        </dgm:presLayoutVars>
      </dgm:prSet>
      <dgm:spPr/>
    </dgm:pt>
    <dgm:pt modelId="{B68C5322-712C-4639-9D6F-605CE9504FED}" type="pres">
      <dgm:prSet presAssocID="{51FDD8A7-F793-4453-9274-988318CE6C07}" presName="twoplus" presStyleLbl="node1" presStyleIdx="2" presStyleCnt="4" custAng="20400000" custRadScaleRad="69881" custRadScaleInc="28392">
        <dgm:presLayoutVars>
          <dgm:bulletEnabled val="1"/>
        </dgm:presLayoutVars>
      </dgm:prSet>
      <dgm:spPr/>
    </dgm:pt>
    <dgm:pt modelId="{F954A9B3-CC6E-4150-ADB0-D13585CB85C1}" type="pres">
      <dgm:prSet presAssocID="{07114D98-3B1F-41F4-98B3-36CC05164375}" presName="twoplus" presStyleLbl="node1" presStyleIdx="3" presStyleCnt="4" custAng="18000000" custRadScaleRad="193043" custRadScaleInc="16654">
        <dgm:presLayoutVars>
          <dgm:bulletEnabled val="1"/>
        </dgm:presLayoutVars>
      </dgm:prSet>
      <dgm:spPr/>
    </dgm:pt>
  </dgm:ptLst>
  <dgm:cxnLst>
    <dgm:cxn modelId="{1ED04F05-D2F1-417D-AFB5-7D960D2E7F1E}" type="presOf" srcId="{2EAE4353-25AA-414A-A075-2E11626B1D90}" destId="{3A06DB53-112A-47D6-BB7A-1A483B4EBBCA}" srcOrd="0" destOrd="0" presId="urn:diagrams.loki3.com/TabbedArc+Icon"/>
    <dgm:cxn modelId="{BCE7C511-F97A-4076-8F44-0E278DDB6152}" srcId="{4FD84897-74EA-4300-9E86-43954D7ADB71}" destId="{2EAE4353-25AA-414A-A075-2E11626B1D90}" srcOrd="1" destOrd="0" parTransId="{0C435E4B-6732-425A-9AC5-F0C1AFDA5053}" sibTransId="{140E6B84-A293-4DBB-B880-7DA35E9495F4}"/>
    <dgm:cxn modelId="{B29DFB5B-B94C-4A78-889D-7CFB238EB366}" type="presOf" srcId="{8C5CF96C-ABE7-4964-B76A-B87115D65F84}" destId="{59FE4E7F-9E91-45B0-8D27-4781DA3FD8A2}" srcOrd="0" destOrd="0" presId="urn:diagrams.loki3.com/TabbedArc+Icon"/>
    <dgm:cxn modelId="{E047C441-F105-4FE0-9D55-D8EF0B3346AC}" type="presOf" srcId="{07114D98-3B1F-41F4-98B3-36CC05164375}" destId="{F954A9B3-CC6E-4150-ADB0-D13585CB85C1}" srcOrd="0" destOrd="0" presId="urn:diagrams.loki3.com/TabbedArc+Icon"/>
    <dgm:cxn modelId="{9B15F17A-CE0F-4181-93C2-739A4E740E7C}" srcId="{4FD84897-74EA-4300-9E86-43954D7ADB71}" destId="{51FDD8A7-F793-4453-9274-988318CE6C07}" srcOrd="2" destOrd="0" parTransId="{80131805-DB2A-424F-95EE-BB4F7F0D89EE}" sibTransId="{493C0594-3E4C-47A5-A5CD-3ACD77E5EB01}"/>
    <dgm:cxn modelId="{811B9095-E92C-4ED6-930A-75D8CD2FB762}" type="presOf" srcId="{4FD84897-74EA-4300-9E86-43954D7ADB71}" destId="{4E40B861-CDB9-4A4E-89A5-9AFBC3F77DD9}" srcOrd="0" destOrd="0" presId="urn:diagrams.loki3.com/TabbedArc+Icon"/>
    <dgm:cxn modelId="{DEA4DB9B-7968-45F2-B4FD-0A80CC19BC7F}" srcId="{4FD84897-74EA-4300-9E86-43954D7ADB71}" destId="{07114D98-3B1F-41F4-98B3-36CC05164375}" srcOrd="3" destOrd="0" parTransId="{96DA23AA-77E8-4AB2-A015-A533A067D5BB}" sibTransId="{CF5C747A-4F7D-4E39-A90E-08FB3C245ED6}"/>
    <dgm:cxn modelId="{2E8628C6-B558-40A5-9343-7C71E8591FD7}" type="presOf" srcId="{51FDD8A7-F793-4453-9274-988318CE6C07}" destId="{B68C5322-712C-4639-9D6F-605CE9504FED}" srcOrd="0" destOrd="0" presId="urn:diagrams.loki3.com/TabbedArc+Icon"/>
    <dgm:cxn modelId="{7F0EB6EC-FD16-47A8-88C5-88186A843360}" srcId="{4FD84897-74EA-4300-9E86-43954D7ADB71}" destId="{8C5CF96C-ABE7-4964-B76A-B87115D65F84}" srcOrd="0" destOrd="0" parTransId="{5CA0B8CB-577D-42D9-BA1F-F4DA90BE61C4}" sibTransId="{A355A71C-8F69-4031-9CF5-CE5FC2474F1B}"/>
    <dgm:cxn modelId="{301CFC8B-5410-4C3E-83E6-3956471BA20C}" type="presParOf" srcId="{4E40B861-CDB9-4A4E-89A5-9AFBC3F77DD9}" destId="{59FE4E7F-9E91-45B0-8D27-4781DA3FD8A2}" srcOrd="0" destOrd="0" presId="urn:diagrams.loki3.com/TabbedArc+Icon"/>
    <dgm:cxn modelId="{199EDF1B-1BF4-44E2-96EF-C47E4C2EFFD5}" type="presParOf" srcId="{4E40B861-CDB9-4A4E-89A5-9AFBC3F77DD9}" destId="{3A06DB53-112A-47D6-BB7A-1A483B4EBBCA}" srcOrd="1" destOrd="0" presId="urn:diagrams.loki3.com/TabbedArc+Icon"/>
    <dgm:cxn modelId="{707270FD-EE5A-4601-A403-121F9EE140CB}" type="presParOf" srcId="{4E40B861-CDB9-4A4E-89A5-9AFBC3F77DD9}" destId="{B68C5322-712C-4639-9D6F-605CE9504FED}" srcOrd="2" destOrd="0" presId="urn:diagrams.loki3.com/TabbedArc+Icon"/>
    <dgm:cxn modelId="{954D9CDB-715E-44D1-AD24-54EAF72C46EF}" type="presParOf" srcId="{4E40B861-CDB9-4A4E-89A5-9AFBC3F77DD9}" destId="{F954A9B3-CC6E-4150-ADB0-D13585CB85C1}" srcOrd="3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B9BB9-0DD0-467D-BAF1-D5B26A5B4DF3}">
      <dsp:nvSpPr>
        <dsp:cNvPr id="0" name=""/>
        <dsp:cNvSpPr/>
      </dsp:nvSpPr>
      <dsp:spPr>
        <a:xfrm>
          <a:off x="11303855" y="3258376"/>
          <a:ext cx="107043" cy="328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265"/>
              </a:lnTo>
              <a:lnTo>
                <a:pt x="107043" y="328265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65D20-F9DA-46EF-8087-0FA266E4E415}">
      <dsp:nvSpPr>
        <dsp:cNvPr id="0" name=""/>
        <dsp:cNvSpPr/>
      </dsp:nvSpPr>
      <dsp:spPr>
        <a:xfrm>
          <a:off x="8135376" y="2751705"/>
          <a:ext cx="3453927" cy="149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30"/>
              </a:lnTo>
              <a:lnTo>
                <a:pt x="3453927" y="74930"/>
              </a:lnTo>
              <a:lnTo>
                <a:pt x="3453927" y="149860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85C27-2277-459C-A20B-73C71CE4E9E8}">
      <dsp:nvSpPr>
        <dsp:cNvPr id="0" name=""/>
        <dsp:cNvSpPr/>
      </dsp:nvSpPr>
      <dsp:spPr>
        <a:xfrm>
          <a:off x="10440373" y="3258376"/>
          <a:ext cx="107043" cy="328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265"/>
              </a:lnTo>
              <a:lnTo>
                <a:pt x="107043" y="328265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BAB8B-07FC-43D8-A30C-2FB4E85ECFCC}">
      <dsp:nvSpPr>
        <dsp:cNvPr id="0" name=""/>
        <dsp:cNvSpPr/>
      </dsp:nvSpPr>
      <dsp:spPr>
        <a:xfrm>
          <a:off x="8135376" y="2751705"/>
          <a:ext cx="2590445" cy="149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30"/>
              </a:lnTo>
              <a:lnTo>
                <a:pt x="2590445" y="74930"/>
              </a:lnTo>
              <a:lnTo>
                <a:pt x="2590445" y="149860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52C83E-80B5-4CFE-8903-D58922C3DA81}">
      <dsp:nvSpPr>
        <dsp:cNvPr id="0" name=""/>
        <dsp:cNvSpPr/>
      </dsp:nvSpPr>
      <dsp:spPr>
        <a:xfrm>
          <a:off x="9576891" y="3258376"/>
          <a:ext cx="107043" cy="328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265"/>
              </a:lnTo>
              <a:lnTo>
                <a:pt x="107043" y="328265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73325-2D5A-4A08-A1BB-014ECD8C3152}">
      <dsp:nvSpPr>
        <dsp:cNvPr id="0" name=""/>
        <dsp:cNvSpPr/>
      </dsp:nvSpPr>
      <dsp:spPr>
        <a:xfrm>
          <a:off x="8135376" y="2751705"/>
          <a:ext cx="1726963" cy="149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30"/>
              </a:lnTo>
              <a:lnTo>
                <a:pt x="1726963" y="74930"/>
              </a:lnTo>
              <a:lnTo>
                <a:pt x="1726963" y="149860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DF1CB-66F3-4878-8706-067B99CF656A}">
      <dsp:nvSpPr>
        <dsp:cNvPr id="0" name=""/>
        <dsp:cNvSpPr/>
      </dsp:nvSpPr>
      <dsp:spPr>
        <a:xfrm>
          <a:off x="8713409" y="3258376"/>
          <a:ext cx="107043" cy="328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265"/>
              </a:lnTo>
              <a:lnTo>
                <a:pt x="107043" y="328265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9C417-41A5-4D09-AC1B-E5A425832C23}">
      <dsp:nvSpPr>
        <dsp:cNvPr id="0" name=""/>
        <dsp:cNvSpPr/>
      </dsp:nvSpPr>
      <dsp:spPr>
        <a:xfrm>
          <a:off x="8135376" y="2751705"/>
          <a:ext cx="863481" cy="149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30"/>
              </a:lnTo>
              <a:lnTo>
                <a:pt x="863481" y="74930"/>
              </a:lnTo>
              <a:lnTo>
                <a:pt x="863481" y="149860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5A9C3-52DD-4C4C-88A3-C58BC3E1B6C5}">
      <dsp:nvSpPr>
        <dsp:cNvPr id="0" name=""/>
        <dsp:cNvSpPr/>
      </dsp:nvSpPr>
      <dsp:spPr>
        <a:xfrm>
          <a:off x="7849928" y="3258376"/>
          <a:ext cx="107043" cy="328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265"/>
              </a:lnTo>
              <a:lnTo>
                <a:pt x="107043" y="328265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71331-769F-4259-9262-EE3301C9B683}">
      <dsp:nvSpPr>
        <dsp:cNvPr id="0" name=""/>
        <dsp:cNvSpPr/>
      </dsp:nvSpPr>
      <dsp:spPr>
        <a:xfrm>
          <a:off x="8089656" y="2751705"/>
          <a:ext cx="91440" cy="149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9860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D9B8E-FBC5-4060-A64A-82F16CA30CFE}">
      <dsp:nvSpPr>
        <dsp:cNvPr id="0" name=""/>
        <dsp:cNvSpPr/>
      </dsp:nvSpPr>
      <dsp:spPr>
        <a:xfrm>
          <a:off x="6986446" y="3258376"/>
          <a:ext cx="107043" cy="328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265"/>
              </a:lnTo>
              <a:lnTo>
                <a:pt x="107043" y="328265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84558-B7CB-4F85-A6CD-1587FB7E6CE5}">
      <dsp:nvSpPr>
        <dsp:cNvPr id="0" name=""/>
        <dsp:cNvSpPr/>
      </dsp:nvSpPr>
      <dsp:spPr>
        <a:xfrm>
          <a:off x="7271894" y="2751705"/>
          <a:ext cx="863481" cy="149860"/>
        </a:xfrm>
        <a:custGeom>
          <a:avLst/>
          <a:gdLst/>
          <a:ahLst/>
          <a:cxnLst/>
          <a:rect l="0" t="0" r="0" b="0"/>
          <a:pathLst>
            <a:path>
              <a:moveTo>
                <a:pt x="863481" y="0"/>
              </a:moveTo>
              <a:lnTo>
                <a:pt x="863481" y="74930"/>
              </a:lnTo>
              <a:lnTo>
                <a:pt x="0" y="74930"/>
              </a:lnTo>
              <a:lnTo>
                <a:pt x="0" y="149860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0315D-BDF3-4584-BD40-3713AFC3F768}">
      <dsp:nvSpPr>
        <dsp:cNvPr id="0" name=""/>
        <dsp:cNvSpPr/>
      </dsp:nvSpPr>
      <dsp:spPr>
        <a:xfrm>
          <a:off x="6122964" y="3258376"/>
          <a:ext cx="107043" cy="328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265"/>
              </a:lnTo>
              <a:lnTo>
                <a:pt x="107043" y="328265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E5034-C3C6-4D09-9EEC-1AFD91976AE8}">
      <dsp:nvSpPr>
        <dsp:cNvPr id="0" name=""/>
        <dsp:cNvSpPr/>
      </dsp:nvSpPr>
      <dsp:spPr>
        <a:xfrm>
          <a:off x="6408412" y="2751705"/>
          <a:ext cx="1726963" cy="149860"/>
        </a:xfrm>
        <a:custGeom>
          <a:avLst/>
          <a:gdLst/>
          <a:ahLst/>
          <a:cxnLst/>
          <a:rect l="0" t="0" r="0" b="0"/>
          <a:pathLst>
            <a:path>
              <a:moveTo>
                <a:pt x="1726963" y="0"/>
              </a:moveTo>
              <a:lnTo>
                <a:pt x="1726963" y="74930"/>
              </a:lnTo>
              <a:lnTo>
                <a:pt x="0" y="74930"/>
              </a:lnTo>
              <a:lnTo>
                <a:pt x="0" y="149860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E1E028-9700-4152-B758-ABBA96CFF536}">
      <dsp:nvSpPr>
        <dsp:cNvPr id="0" name=""/>
        <dsp:cNvSpPr/>
      </dsp:nvSpPr>
      <dsp:spPr>
        <a:xfrm>
          <a:off x="5259482" y="3258376"/>
          <a:ext cx="107043" cy="328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265"/>
              </a:lnTo>
              <a:lnTo>
                <a:pt x="107043" y="328265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E1198-0686-4648-B7B9-B32FD60409CD}">
      <dsp:nvSpPr>
        <dsp:cNvPr id="0" name=""/>
        <dsp:cNvSpPr/>
      </dsp:nvSpPr>
      <dsp:spPr>
        <a:xfrm>
          <a:off x="5544930" y="2751705"/>
          <a:ext cx="2590445" cy="149860"/>
        </a:xfrm>
        <a:custGeom>
          <a:avLst/>
          <a:gdLst/>
          <a:ahLst/>
          <a:cxnLst/>
          <a:rect l="0" t="0" r="0" b="0"/>
          <a:pathLst>
            <a:path>
              <a:moveTo>
                <a:pt x="2590445" y="0"/>
              </a:moveTo>
              <a:lnTo>
                <a:pt x="2590445" y="74930"/>
              </a:lnTo>
              <a:lnTo>
                <a:pt x="0" y="74930"/>
              </a:lnTo>
              <a:lnTo>
                <a:pt x="0" y="149860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ADB90-7A9E-40FD-9F0F-C722747E05DA}">
      <dsp:nvSpPr>
        <dsp:cNvPr id="0" name=""/>
        <dsp:cNvSpPr/>
      </dsp:nvSpPr>
      <dsp:spPr>
        <a:xfrm>
          <a:off x="4396000" y="3258376"/>
          <a:ext cx="107043" cy="1341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1608"/>
              </a:lnTo>
              <a:lnTo>
                <a:pt x="107043" y="1341608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5E771F-06FE-4184-B26F-0B89630FBC03}">
      <dsp:nvSpPr>
        <dsp:cNvPr id="0" name=""/>
        <dsp:cNvSpPr/>
      </dsp:nvSpPr>
      <dsp:spPr>
        <a:xfrm>
          <a:off x="4396000" y="3258376"/>
          <a:ext cx="107043" cy="834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937"/>
              </a:lnTo>
              <a:lnTo>
                <a:pt x="107043" y="834937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D061E-474B-4A5B-AE4C-6BC8B9D9EFE2}">
      <dsp:nvSpPr>
        <dsp:cNvPr id="0" name=""/>
        <dsp:cNvSpPr/>
      </dsp:nvSpPr>
      <dsp:spPr>
        <a:xfrm>
          <a:off x="4396000" y="3258376"/>
          <a:ext cx="107043" cy="328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265"/>
              </a:lnTo>
              <a:lnTo>
                <a:pt x="107043" y="328265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8B70F-B4AD-4716-9012-14B00806076E}">
      <dsp:nvSpPr>
        <dsp:cNvPr id="0" name=""/>
        <dsp:cNvSpPr/>
      </dsp:nvSpPr>
      <dsp:spPr>
        <a:xfrm>
          <a:off x="4681448" y="2751705"/>
          <a:ext cx="3453927" cy="149860"/>
        </a:xfrm>
        <a:custGeom>
          <a:avLst/>
          <a:gdLst/>
          <a:ahLst/>
          <a:cxnLst/>
          <a:rect l="0" t="0" r="0" b="0"/>
          <a:pathLst>
            <a:path>
              <a:moveTo>
                <a:pt x="3453927" y="0"/>
              </a:moveTo>
              <a:lnTo>
                <a:pt x="3453927" y="74930"/>
              </a:lnTo>
              <a:lnTo>
                <a:pt x="0" y="74930"/>
              </a:lnTo>
              <a:lnTo>
                <a:pt x="0" y="149860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A45003-4582-43BA-A6EA-1D9AD59840DA}">
      <dsp:nvSpPr>
        <dsp:cNvPr id="0" name=""/>
        <dsp:cNvSpPr/>
      </dsp:nvSpPr>
      <dsp:spPr>
        <a:xfrm>
          <a:off x="5113189" y="2245034"/>
          <a:ext cx="3022186" cy="149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30"/>
              </a:lnTo>
              <a:lnTo>
                <a:pt x="3022186" y="74930"/>
              </a:lnTo>
              <a:lnTo>
                <a:pt x="3022186" y="149860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F80FA-14A7-4037-BC1E-0119C2B108E0}">
      <dsp:nvSpPr>
        <dsp:cNvPr id="0" name=""/>
        <dsp:cNvSpPr/>
      </dsp:nvSpPr>
      <dsp:spPr>
        <a:xfrm>
          <a:off x="3532518" y="3258376"/>
          <a:ext cx="107043" cy="328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265"/>
              </a:lnTo>
              <a:lnTo>
                <a:pt x="107043" y="328265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094FF-1CBC-4155-97A3-A94E72FCBA37}">
      <dsp:nvSpPr>
        <dsp:cNvPr id="0" name=""/>
        <dsp:cNvSpPr/>
      </dsp:nvSpPr>
      <dsp:spPr>
        <a:xfrm>
          <a:off x="2091003" y="2751705"/>
          <a:ext cx="1726963" cy="149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30"/>
              </a:lnTo>
              <a:lnTo>
                <a:pt x="1726963" y="74930"/>
              </a:lnTo>
              <a:lnTo>
                <a:pt x="1726963" y="149860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E424D-D9A7-4D1C-8E2C-2444DEB3C915}">
      <dsp:nvSpPr>
        <dsp:cNvPr id="0" name=""/>
        <dsp:cNvSpPr/>
      </dsp:nvSpPr>
      <dsp:spPr>
        <a:xfrm>
          <a:off x="2669036" y="3258376"/>
          <a:ext cx="107043" cy="1341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1608"/>
              </a:lnTo>
              <a:lnTo>
                <a:pt x="107043" y="1341608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9950E-567F-440F-AC5C-BE62612F0E96}">
      <dsp:nvSpPr>
        <dsp:cNvPr id="0" name=""/>
        <dsp:cNvSpPr/>
      </dsp:nvSpPr>
      <dsp:spPr>
        <a:xfrm>
          <a:off x="2669036" y="3258376"/>
          <a:ext cx="107043" cy="834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937"/>
              </a:lnTo>
              <a:lnTo>
                <a:pt x="107043" y="834937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27436-F2B5-4B1D-8C78-02686A490D0B}">
      <dsp:nvSpPr>
        <dsp:cNvPr id="0" name=""/>
        <dsp:cNvSpPr/>
      </dsp:nvSpPr>
      <dsp:spPr>
        <a:xfrm>
          <a:off x="2669036" y="3258376"/>
          <a:ext cx="107043" cy="328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265"/>
              </a:lnTo>
              <a:lnTo>
                <a:pt x="107043" y="328265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05768-BE71-46BE-A806-5850DC8382F8}">
      <dsp:nvSpPr>
        <dsp:cNvPr id="0" name=""/>
        <dsp:cNvSpPr/>
      </dsp:nvSpPr>
      <dsp:spPr>
        <a:xfrm>
          <a:off x="2091003" y="2751705"/>
          <a:ext cx="863481" cy="149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30"/>
              </a:lnTo>
              <a:lnTo>
                <a:pt x="863481" y="74930"/>
              </a:lnTo>
              <a:lnTo>
                <a:pt x="863481" y="149860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33DE4-7158-4B4C-8E61-C6DDC70D785D}">
      <dsp:nvSpPr>
        <dsp:cNvPr id="0" name=""/>
        <dsp:cNvSpPr/>
      </dsp:nvSpPr>
      <dsp:spPr>
        <a:xfrm>
          <a:off x="1805554" y="3258376"/>
          <a:ext cx="107043" cy="328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265"/>
              </a:lnTo>
              <a:lnTo>
                <a:pt x="107043" y="328265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CA392-F554-49F4-BC48-D7967CCB4506}">
      <dsp:nvSpPr>
        <dsp:cNvPr id="0" name=""/>
        <dsp:cNvSpPr/>
      </dsp:nvSpPr>
      <dsp:spPr>
        <a:xfrm>
          <a:off x="2045283" y="2751705"/>
          <a:ext cx="91440" cy="149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9860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44638-CED4-4508-B14A-9AAD101EDE03}">
      <dsp:nvSpPr>
        <dsp:cNvPr id="0" name=""/>
        <dsp:cNvSpPr/>
      </dsp:nvSpPr>
      <dsp:spPr>
        <a:xfrm>
          <a:off x="942072" y="3258376"/>
          <a:ext cx="107043" cy="834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937"/>
              </a:lnTo>
              <a:lnTo>
                <a:pt x="107043" y="834937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5CBCE-EE06-4888-9BC1-EC2C47B332AF}">
      <dsp:nvSpPr>
        <dsp:cNvPr id="0" name=""/>
        <dsp:cNvSpPr/>
      </dsp:nvSpPr>
      <dsp:spPr>
        <a:xfrm>
          <a:off x="942072" y="3258376"/>
          <a:ext cx="107043" cy="328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265"/>
              </a:lnTo>
              <a:lnTo>
                <a:pt x="107043" y="328265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B4599C-0166-45DD-BE63-934DCA9F33A5}">
      <dsp:nvSpPr>
        <dsp:cNvPr id="0" name=""/>
        <dsp:cNvSpPr/>
      </dsp:nvSpPr>
      <dsp:spPr>
        <a:xfrm>
          <a:off x="1227521" y="2751705"/>
          <a:ext cx="863481" cy="149860"/>
        </a:xfrm>
        <a:custGeom>
          <a:avLst/>
          <a:gdLst/>
          <a:ahLst/>
          <a:cxnLst/>
          <a:rect l="0" t="0" r="0" b="0"/>
          <a:pathLst>
            <a:path>
              <a:moveTo>
                <a:pt x="863481" y="0"/>
              </a:moveTo>
              <a:lnTo>
                <a:pt x="863481" y="74930"/>
              </a:lnTo>
              <a:lnTo>
                <a:pt x="0" y="74930"/>
              </a:lnTo>
              <a:lnTo>
                <a:pt x="0" y="149860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165D92-35F7-4198-BB21-4E412AAFC399}">
      <dsp:nvSpPr>
        <dsp:cNvPr id="0" name=""/>
        <dsp:cNvSpPr/>
      </dsp:nvSpPr>
      <dsp:spPr>
        <a:xfrm>
          <a:off x="78590" y="3258376"/>
          <a:ext cx="107043" cy="328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265"/>
              </a:lnTo>
              <a:lnTo>
                <a:pt x="107043" y="328265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420-2E9A-405E-BA55-9C5BC60361E9}">
      <dsp:nvSpPr>
        <dsp:cNvPr id="0" name=""/>
        <dsp:cNvSpPr/>
      </dsp:nvSpPr>
      <dsp:spPr>
        <a:xfrm>
          <a:off x="364039" y="2751705"/>
          <a:ext cx="1726963" cy="149860"/>
        </a:xfrm>
        <a:custGeom>
          <a:avLst/>
          <a:gdLst/>
          <a:ahLst/>
          <a:cxnLst/>
          <a:rect l="0" t="0" r="0" b="0"/>
          <a:pathLst>
            <a:path>
              <a:moveTo>
                <a:pt x="1726963" y="0"/>
              </a:moveTo>
              <a:lnTo>
                <a:pt x="1726963" y="74930"/>
              </a:lnTo>
              <a:lnTo>
                <a:pt x="0" y="74930"/>
              </a:lnTo>
              <a:lnTo>
                <a:pt x="0" y="149860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64E94-EC65-45AE-8AE1-269DF377BED7}">
      <dsp:nvSpPr>
        <dsp:cNvPr id="0" name=""/>
        <dsp:cNvSpPr/>
      </dsp:nvSpPr>
      <dsp:spPr>
        <a:xfrm>
          <a:off x="2091003" y="2245034"/>
          <a:ext cx="3022186" cy="149860"/>
        </a:xfrm>
        <a:custGeom>
          <a:avLst/>
          <a:gdLst/>
          <a:ahLst/>
          <a:cxnLst/>
          <a:rect l="0" t="0" r="0" b="0"/>
          <a:pathLst>
            <a:path>
              <a:moveTo>
                <a:pt x="3022186" y="0"/>
              </a:moveTo>
              <a:lnTo>
                <a:pt x="3022186" y="74930"/>
              </a:lnTo>
              <a:lnTo>
                <a:pt x="0" y="74930"/>
              </a:lnTo>
              <a:lnTo>
                <a:pt x="0" y="149860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69698B-9490-4CB4-B9D9-EF1A46503A90}">
      <dsp:nvSpPr>
        <dsp:cNvPr id="0" name=""/>
        <dsp:cNvSpPr/>
      </dsp:nvSpPr>
      <dsp:spPr>
        <a:xfrm>
          <a:off x="4756379" y="1888223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Dirigible Stack</a:t>
          </a:r>
        </a:p>
      </dsp:txBody>
      <dsp:txXfrm>
        <a:off x="4756379" y="1888223"/>
        <a:ext cx="713621" cy="356810"/>
      </dsp:txXfrm>
    </dsp:sp>
    <dsp:sp modelId="{AED94855-F01F-4076-9654-FB0AAE3069D7}">
      <dsp:nvSpPr>
        <dsp:cNvPr id="0" name=""/>
        <dsp:cNvSpPr/>
      </dsp:nvSpPr>
      <dsp:spPr>
        <a:xfrm>
          <a:off x="1734192" y="2394894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99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Web IDE</a:t>
          </a:r>
        </a:p>
      </dsp:txBody>
      <dsp:txXfrm>
        <a:off x="1734192" y="2394894"/>
        <a:ext cx="713621" cy="356810"/>
      </dsp:txXfrm>
    </dsp:sp>
    <dsp:sp modelId="{B1363EEE-0A3B-416F-B67A-B15AB198F4D9}">
      <dsp:nvSpPr>
        <dsp:cNvPr id="0" name=""/>
        <dsp:cNvSpPr/>
      </dsp:nvSpPr>
      <dsp:spPr>
        <a:xfrm>
          <a:off x="7228" y="2901566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Layouting</a:t>
          </a:r>
        </a:p>
      </dsp:txBody>
      <dsp:txXfrm>
        <a:off x="7228" y="2901566"/>
        <a:ext cx="713621" cy="356810"/>
      </dsp:txXfrm>
    </dsp:sp>
    <dsp:sp modelId="{54523747-0C57-4749-B7E5-67144013366F}">
      <dsp:nvSpPr>
        <dsp:cNvPr id="0" name=""/>
        <dsp:cNvSpPr/>
      </dsp:nvSpPr>
      <dsp:spPr>
        <a:xfrm>
          <a:off x="185634" y="3408237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Golden Layout</a:t>
          </a:r>
        </a:p>
      </dsp:txBody>
      <dsp:txXfrm>
        <a:off x="185634" y="3408237"/>
        <a:ext cx="713621" cy="356810"/>
      </dsp:txXfrm>
    </dsp:sp>
    <dsp:sp modelId="{A03D9B3B-7B2B-407A-BE11-520367195AD2}">
      <dsp:nvSpPr>
        <dsp:cNvPr id="0" name=""/>
        <dsp:cNvSpPr/>
      </dsp:nvSpPr>
      <dsp:spPr>
        <a:xfrm>
          <a:off x="870710" y="2901566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Perspectives</a:t>
          </a:r>
        </a:p>
      </dsp:txBody>
      <dsp:txXfrm>
        <a:off x="870710" y="2901566"/>
        <a:ext cx="713621" cy="356810"/>
      </dsp:txXfrm>
    </dsp:sp>
    <dsp:sp modelId="{26D4148B-7FB9-4CE2-ABD8-B91159956B3E}">
      <dsp:nvSpPr>
        <dsp:cNvPr id="0" name=""/>
        <dsp:cNvSpPr/>
      </dsp:nvSpPr>
      <dsp:spPr>
        <a:xfrm>
          <a:off x="1049116" y="3408237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Views</a:t>
          </a:r>
        </a:p>
      </dsp:txBody>
      <dsp:txXfrm>
        <a:off x="1049116" y="3408237"/>
        <a:ext cx="713621" cy="356810"/>
      </dsp:txXfrm>
    </dsp:sp>
    <dsp:sp modelId="{247A0111-A929-4C5B-9A63-E39ED9B4F9C7}">
      <dsp:nvSpPr>
        <dsp:cNvPr id="0" name=""/>
        <dsp:cNvSpPr/>
      </dsp:nvSpPr>
      <dsp:spPr>
        <a:xfrm>
          <a:off x="1049116" y="3914908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Events</a:t>
          </a:r>
        </a:p>
      </dsp:txBody>
      <dsp:txXfrm>
        <a:off x="1049116" y="3914908"/>
        <a:ext cx="713621" cy="356810"/>
      </dsp:txXfrm>
    </dsp:sp>
    <dsp:sp modelId="{32D2F5B6-1788-4326-B2C1-F7D6B3C9E605}">
      <dsp:nvSpPr>
        <dsp:cNvPr id="0" name=""/>
        <dsp:cNvSpPr/>
      </dsp:nvSpPr>
      <dsp:spPr>
        <a:xfrm>
          <a:off x="1734192" y="2901566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Forms</a:t>
          </a:r>
        </a:p>
      </dsp:txBody>
      <dsp:txXfrm>
        <a:off x="1734192" y="2901566"/>
        <a:ext cx="713621" cy="356810"/>
      </dsp:txXfrm>
    </dsp:sp>
    <dsp:sp modelId="{3A9B1A82-7AEC-44AF-9755-A58630ABCC8A}">
      <dsp:nvSpPr>
        <dsp:cNvPr id="0" name=""/>
        <dsp:cNvSpPr/>
      </dsp:nvSpPr>
      <dsp:spPr>
        <a:xfrm>
          <a:off x="1912597" y="3408237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Angular</a:t>
          </a:r>
        </a:p>
      </dsp:txBody>
      <dsp:txXfrm>
        <a:off x="1912597" y="3408237"/>
        <a:ext cx="713621" cy="356810"/>
      </dsp:txXfrm>
    </dsp:sp>
    <dsp:sp modelId="{932FAE04-E873-43CF-843F-234D266DE741}">
      <dsp:nvSpPr>
        <dsp:cNvPr id="0" name=""/>
        <dsp:cNvSpPr/>
      </dsp:nvSpPr>
      <dsp:spPr>
        <a:xfrm>
          <a:off x="2597674" y="2901566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Editors</a:t>
          </a:r>
        </a:p>
      </dsp:txBody>
      <dsp:txXfrm>
        <a:off x="2597674" y="2901566"/>
        <a:ext cx="713621" cy="356810"/>
      </dsp:txXfrm>
    </dsp:sp>
    <dsp:sp modelId="{CAF34988-1244-440D-AE8E-608758926CD1}">
      <dsp:nvSpPr>
        <dsp:cNvPr id="0" name=""/>
        <dsp:cNvSpPr/>
      </dsp:nvSpPr>
      <dsp:spPr>
        <a:xfrm>
          <a:off x="2776079" y="3408237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Orion</a:t>
          </a:r>
        </a:p>
      </dsp:txBody>
      <dsp:txXfrm>
        <a:off x="2776079" y="3408237"/>
        <a:ext cx="713621" cy="356810"/>
      </dsp:txXfrm>
    </dsp:sp>
    <dsp:sp modelId="{0AA42CDA-4648-4BE8-80D4-8C77FA26DF84}">
      <dsp:nvSpPr>
        <dsp:cNvPr id="0" name=""/>
        <dsp:cNvSpPr/>
      </dsp:nvSpPr>
      <dsp:spPr>
        <a:xfrm>
          <a:off x="2776079" y="3914908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ACE</a:t>
          </a:r>
        </a:p>
      </dsp:txBody>
      <dsp:txXfrm>
        <a:off x="2776079" y="3914908"/>
        <a:ext cx="713621" cy="356810"/>
      </dsp:txXfrm>
    </dsp:sp>
    <dsp:sp modelId="{A6330BF5-2D3E-4A7C-AAC9-E45F50FD2265}">
      <dsp:nvSpPr>
        <dsp:cNvPr id="0" name=""/>
        <dsp:cNvSpPr/>
      </dsp:nvSpPr>
      <dsp:spPr>
        <a:xfrm>
          <a:off x="2776079" y="4421579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Monaco</a:t>
          </a:r>
        </a:p>
      </dsp:txBody>
      <dsp:txXfrm>
        <a:off x="2776079" y="4421579"/>
        <a:ext cx="713621" cy="356810"/>
      </dsp:txXfrm>
    </dsp:sp>
    <dsp:sp modelId="{405184BF-CD73-4F25-BF17-865DD3A98212}">
      <dsp:nvSpPr>
        <dsp:cNvPr id="0" name=""/>
        <dsp:cNvSpPr/>
      </dsp:nvSpPr>
      <dsp:spPr>
        <a:xfrm>
          <a:off x="3461156" y="2901566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Theming</a:t>
          </a:r>
        </a:p>
      </dsp:txBody>
      <dsp:txXfrm>
        <a:off x="3461156" y="2901566"/>
        <a:ext cx="713621" cy="356810"/>
      </dsp:txXfrm>
    </dsp:sp>
    <dsp:sp modelId="{C92EFB00-6F91-4238-8F05-9DFB48BF317A}">
      <dsp:nvSpPr>
        <dsp:cNvPr id="0" name=""/>
        <dsp:cNvSpPr/>
      </dsp:nvSpPr>
      <dsp:spPr>
        <a:xfrm>
          <a:off x="3639561" y="3408237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Bootstrap</a:t>
          </a:r>
        </a:p>
      </dsp:txBody>
      <dsp:txXfrm>
        <a:off x="3639561" y="3408237"/>
        <a:ext cx="713621" cy="356810"/>
      </dsp:txXfrm>
    </dsp:sp>
    <dsp:sp modelId="{097186E2-26A1-47F9-A178-170615269C28}">
      <dsp:nvSpPr>
        <dsp:cNvPr id="0" name=""/>
        <dsp:cNvSpPr/>
      </dsp:nvSpPr>
      <dsp:spPr>
        <a:xfrm>
          <a:off x="7778565" y="2394894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99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App Server</a:t>
          </a:r>
        </a:p>
      </dsp:txBody>
      <dsp:txXfrm>
        <a:off x="7778565" y="2394894"/>
        <a:ext cx="713621" cy="356810"/>
      </dsp:txXfrm>
    </dsp:sp>
    <dsp:sp modelId="{2AD4F082-0E92-4DC4-B2D6-15E4508CC59A}">
      <dsp:nvSpPr>
        <dsp:cNvPr id="0" name=""/>
        <dsp:cNvSpPr/>
      </dsp:nvSpPr>
      <dsp:spPr>
        <a:xfrm>
          <a:off x="4324638" y="2901566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JavaScript Engine</a:t>
          </a:r>
        </a:p>
      </dsp:txBody>
      <dsp:txXfrm>
        <a:off x="4324638" y="2901566"/>
        <a:ext cx="713621" cy="356810"/>
      </dsp:txXfrm>
    </dsp:sp>
    <dsp:sp modelId="{2B6EF120-D911-4CC2-BCFB-DF1E92085139}">
      <dsp:nvSpPr>
        <dsp:cNvPr id="0" name=""/>
        <dsp:cNvSpPr/>
      </dsp:nvSpPr>
      <dsp:spPr>
        <a:xfrm>
          <a:off x="4503043" y="3408237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Rhino</a:t>
          </a:r>
        </a:p>
      </dsp:txBody>
      <dsp:txXfrm>
        <a:off x="4503043" y="3408237"/>
        <a:ext cx="713621" cy="356810"/>
      </dsp:txXfrm>
    </dsp:sp>
    <dsp:sp modelId="{2319D380-B3E9-4971-B3D3-D4B0A14CA9DF}">
      <dsp:nvSpPr>
        <dsp:cNvPr id="0" name=""/>
        <dsp:cNvSpPr/>
      </dsp:nvSpPr>
      <dsp:spPr>
        <a:xfrm>
          <a:off x="4503043" y="3914908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Nashorn</a:t>
          </a:r>
        </a:p>
      </dsp:txBody>
      <dsp:txXfrm>
        <a:off x="4503043" y="3914908"/>
        <a:ext cx="713621" cy="356810"/>
      </dsp:txXfrm>
    </dsp:sp>
    <dsp:sp modelId="{D699F88E-1E05-4D05-BBEF-BA0F2609227E}">
      <dsp:nvSpPr>
        <dsp:cNvPr id="0" name=""/>
        <dsp:cNvSpPr/>
      </dsp:nvSpPr>
      <dsp:spPr>
        <a:xfrm>
          <a:off x="4503043" y="4421579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V8</a:t>
          </a:r>
        </a:p>
      </dsp:txBody>
      <dsp:txXfrm>
        <a:off x="4503043" y="4421579"/>
        <a:ext cx="713621" cy="356810"/>
      </dsp:txXfrm>
    </dsp:sp>
    <dsp:sp modelId="{FD22C60A-17DB-4987-BC55-83A6E88EAF1F}">
      <dsp:nvSpPr>
        <dsp:cNvPr id="0" name=""/>
        <dsp:cNvSpPr/>
      </dsp:nvSpPr>
      <dsp:spPr>
        <a:xfrm>
          <a:off x="5188120" y="2901566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Indexing</a:t>
          </a:r>
        </a:p>
      </dsp:txBody>
      <dsp:txXfrm>
        <a:off x="5188120" y="2901566"/>
        <a:ext cx="713621" cy="356810"/>
      </dsp:txXfrm>
    </dsp:sp>
    <dsp:sp modelId="{3FF18B22-1646-45D5-9DBD-1EC96B41F6B3}">
      <dsp:nvSpPr>
        <dsp:cNvPr id="0" name=""/>
        <dsp:cNvSpPr/>
      </dsp:nvSpPr>
      <dsp:spPr>
        <a:xfrm>
          <a:off x="5366525" y="3408237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Lucene</a:t>
          </a:r>
        </a:p>
      </dsp:txBody>
      <dsp:txXfrm>
        <a:off x="5366525" y="3408237"/>
        <a:ext cx="713621" cy="356810"/>
      </dsp:txXfrm>
    </dsp:sp>
    <dsp:sp modelId="{4FE0EBA8-7C32-4D25-A404-A1AFB1994EB5}">
      <dsp:nvSpPr>
        <dsp:cNvPr id="0" name=""/>
        <dsp:cNvSpPr/>
      </dsp:nvSpPr>
      <dsp:spPr>
        <a:xfrm>
          <a:off x="6051602" y="2901566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Job Engine</a:t>
          </a:r>
        </a:p>
      </dsp:txBody>
      <dsp:txXfrm>
        <a:off x="6051602" y="2901566"/>
        <a:ext cx="713621" cy="356810"/>
      </dsp:txXfrm>
    </dsp:sp>
    <dsp:sp modelId="{C9F9F5DC-4E98-40F3-BB50-B4251729B2F2}">
      <dsp:nvSpPr>
        <dsp:cNvPr id="0" name=""/>
        <dsp:cNvSpPr/>
      </dsp:nvSpPr>
      <dsp:spPr>
        <a:xfrm>
          <a:off x="6230007" y="3408237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Quartz</a:t>
          </a:r>
        </a:p>
      </dsp:txBody>
      <dsp:txXfrm>
        <a:off x="6230007" y="3408237"/>
        <a:ext cx="713621" cy="356810"/>
      </dsp:txXfrm>
    </dsp:sp>
    <dsp:sp modelId="{47538EF8-DCD4-43AE-BBC3-628EDE954E16}">
      <dsp:nvSpPr>
        <dsp:cNvPr id="0" name=""/>
        <dsp:cNvSpPr/>
      </dsp:nvSpPr>
      <dsp:spPr>
        <a:xfrm>
          <a:off x="6915083" y="2901566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WEB</a:t>
          </a:r>
        </a:p>
      </dsp:txBody>
      <dsp:txXfrm>
        <a:off x="6915083" y="2901566"/>
        <a:ext cx="713621" cy="356810"/>
      </dsp:txXfrm>
    </dsp:sp>
    <dsp:sp modelId="{8B0F00AA-5563-4D6A-B092-F918C9D332FF}">
      <dsp:nvSpPr>
        <dsp:cNvPr id="0" name=""/>
        <dsp:cNvSpPr/>
      </dsp:nvSpPr>
      <dsp:spPr>
        <a:xfrm>
          <a:off x="7093489" y="3408237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Built-in</a:t>
          </a:r>
        </a:p>
      </dsp:txBody>
      <dsp:txXfrm>
        <a:off x="7093489" y="3408237"/>
        <a:ext cx="713621" cy="356810"/>
      </dsp:txXfrm>
    </dsp:sp>
    <dsp:sp modelId="{39B65613-64A1-4383-A8C9-761E52E819C5}">
      <dsp:nvSpPr>
        <dsp:cNvPr id="0" name=""/>
        <dsp:cNvSpPr/>
      </dsp:nvSpPr>
      <dsp:spPr>
        <a:xfrm>
          <a:off x="7778565" y="2901566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Wiki Engine</a:t>
          </a:r>
        </a:p>
      </dsp:txBody>
      <dsp:txXfrm>
        <a:off x="7778565" y="2901566"/>
        <a:ext cx="713621" cy="356810"/>
      </dsp:txXfrm>
    </dsp:sp>
    <dsp:sp modelId="{8452A79E-8978-4219-B69A-D0046F07F27A}">
      <dsp:nvSpPr>
        <dsp:cNvPr id="0" name=""/>
        <dsp:cNvSpPr/>
      </dsp:nvSpPr>
      <dsp:spPr>
        <a:xfrm>
          <a:off x="7956971" y="3408237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Mylyn</a:t>
          </a:r>
        </a:p>
      </dsp:txBody>
      <dsp:txXfrm>
        <a:off x="7956971" y="3408237"/>
        <a:ext cx="713621" cy="356810"/>
      </dsp:txXfrm>
    </dsp:sp>
    <dsp:sp modelId="{96F86F30-59C9-43FA-AAED-C76CA1A3D56F}">
      <dsp:nvSpPr>
        <dsp:cNvPr id="0" name=""/>
        <dsp:cNvSpPr/>
      </dsp:nvSpPr>
      <dsp:spPr>
        <a:xfrm>
          <a:off x="8642047" y="2901566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Messaging</a:t>
          </a:r>
        </a:p>
      </dsp:txBody>
      <dsp:txXfrm>
        <a:off x="8642047" y="2901566"/>
        <a:ext cx="713621" cy="356810"/>
      </dsp:txXfrm>
    </dsp:sp>
    <dsp:sp modelId="{C95D7A1F-EC67-489A-9436-703CED58E781}">
      <dsp:nvSpPr>
        <dsp:cNvPr id="0" name=""/>
        <dsp:cNvSpPr/>
      </dsp:nvSpPr>
      <dsp:spPr>
        <a:xfrm>
          <a:off x="8820453" y="3408237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ActiveMQ</a:t>
          </a:r>
        </a:p>
      </dsp:txBody>
      <dsp:txXfrm>
        <a:off x="8820453" y="3408237"/>
        <a:ext cx="713621" cy="356810"/>
      </dsp:txXfrm>
    </dsp:sp>
    <dsp:sp modelId="{2B0409C3-8CAD-46C6-965D-A0D182DE005E}">
      <dsp:nvSpPr>
        <dsp:cNvPr id="0" name=""/>
        <dsp:cNvSpPr/>
      </dsp:nvSpPr>
      <dsp:spPr>
        <a:xfrm>
          <a:off x="9505529" y="2901566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Templating</a:t>
          </a:r>
        </a:p>
      </dsp:txBody>
      <dsp:txXfrm>
        <a:off x="9505529" y="2901566"/>
        <a:ext cx="713621" cy="356810"/>
      </dsp:txXfrm>
    </dsp:sp>
    <dsp:sp modelId="{4BD3CAE9-FE4B-48AF-A3AC-7FF7A8BFD709}">
      <dsp:nvSpPr>
        <dsp:cNvPr id="0" name=""/>
        <dsp:cNvSpPr/>
      </dsp:nvSpPr>
      <dsp:spPr>
        <a:xfrm>
          <a:off x="9683935" y="3408237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Mustache</a:t>
          </a:r>
        </a:p>
      </dsp:txBody>
      <dsp:txXfrm>
        <a:off x="9683935" y="3408237"/>
        <a:ext cx="713621" cy="356810"/>
      </dsp:txXfrm>
    </dsp:sp>
    <dsp:sp modelId="{E6E0D52A-9F1C-43EB-BA03-F8103A52EC05}">
      <dsp:nvSpPr>
        <dsp:cNvPr id="0" name=""/>
        <dsp:cNvSpPr/>
      </dsp:nvSpPr>
      <dsp:spPr>
        <a:xfrm>
          <a:off x="10369011" y="2901566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Documents</a:t>
          </a:r>
        </a:p>
      </dsp:txBody>
      <dsp:txXfrm>
        <a:off x="10369011" y="2901566"/>
        <a:ext cx="713621" cy="356810"/>
      </dsp:txXfrm>
    </dsp:sp>
    <dsp:sp modelId="{F6703DCB-010A-4B86-8704-B93CF44B960D}">
      <dsp:nvSpPr>
        <dsp:cNvPr id="0" name=""/>
        <dsp:cNvSpPr/>
      </dsp:nvSpPr>
      <dsp:spPr>
        <a:xfrm>
          <a:off x="10547416" y="3408237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Chemistry</a:t>
          </a:r>
        </a:p>
      </dsp:txBody>
      <dsp:txXfrm>
        <a:off x="10547416" y="3408237"/>
        <a:ext cx="713621" cy="356810"/>
      </dsp:txXfrm>
    </dsp:sp>
    <dsp:sp modelId="{AD800B5A-4E9F-4C86-AFBA-A3029D2A3C7E}">
      <dsp:nvSpPr>
        <dsp:cNvPr id="0" name=""/>
        <dsp:cNvSpPr/>
      </dsp:nvSpPr>
      <dsp:spPr>
        <a:xfrm>
          <a:off x="11232493" y="2901566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Processes</a:t>
          </a:r>
        </a:p>
      </dsp:txBody>
      <dsp:txXfrm>
        <a:off x="11232493" y="2901566"/>
        <a:ext cx="713621" cy="356810"/>
      </dsp:txXfrm>
    </dsp:sp>
    <dsp:sp modelId="{F5CC4C4D-6332-418B-BD3B-AFFAB2E5C38F}">
      <dsp:nvSpPr>
        <dsp:cNvPr id="0" name=""/>
        <dsp:cNvSpPr/>
      </dsp:nvSpPr>
      <dsp:spPr>
        <a:xfrm>
          <a:off x="11410898" y="3408237"/>
          <a:ext cx="713621" cy="356810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Flowable</a:t>
          </a:r>
        </a:p>
      </dsp:txBody>
      <dsp:txXfrm>
        <a:off x="11410898" y="3408237"/>
        <a:ext cx="713621" cy="356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E4E7F-9E91-45B0-8D27-4781DA3FD8A2}">
      <dsp:nvSpPr>
        <dsp:cNvPr id="0" name=""/>
        <dsp:cNvSpPr/>
      </dsp:nvSpPr>
      <dsp:spPr>
        <a:xfrm>
          <a:off x="0" y="1366356"/>
          <a:ext cx="1845288" cy="1199437"/>
        </a:xfrm>
        <a:prstGeom prst="round2Same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39370" rIns="11811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File System</a:t>
          </a:r>
        </a:p>
      </dsp:txBody>
      <dsp:txXfrm>
        <a:off x="58552" y="1424908"/>
        <a:ext cx="1728184" cy="1140885"/>
      </dsp:txXfrm>
    </dsp:sp>
    <dsp:sp modelId="{3A06DB53-112A-47D6-BB7A-1A483B4EBBCA}">
      <dsp:nvSpPr>
        <dsp:cNvPr id="0" name=""/>
        <dsp:cNvSpPr/>
      </dsp:nvSpPr>
      <dsp:spPr>
        <a:xfrm>
          <a:off x="2798036" y="1355690"/>
          <a:ext cx="1845288" cy="1199437"/>
        </a:xfrm>
        <a:prstGeom prst="round2SameRect">
          <a:avLst/>
        </a:prstGeom>
        <a:gradFill rotWithShape="0">
          <a:gsLst>
            <a:gs pos="0">
              <a:schemeClr val="accent2">
                <a:shade val="80000"/>
                <a:hueOff val="-160472"/>
                <a:satOff val="3389"/>
                <a:lumOff val="902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-160472"/>
                <a:satOff val="3389"/>
                <a:lumOff val="902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-160472"/>
                <a:satOff val="3389"/>
                <a:lumOff val="902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39370" rIns="11811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Database</a:t>
          </a:r>
        </a:p>
      </dsp:txBody>
      <dsp:txXfrm>
        <a:off x="2856588" y="1414242"/>
        <a:ext cx="1728184" cy="1140885"/>
      </dsp:txXfrm>
    </dsp:sp>
    <dsp:sp modelId="{B68C5322-712C-4639-9D6F-605CE9504FED}">
      <dsp:nvSpPr>
        <dsp:cNvPr id="0" name=""/>
        <dsp:cNvSpPr/>
      </dsp:nvSpPr>
      <dsp:spPr>
        <a:xfrm>
          <a:off x="5995491" y="1366356"/>
          <a:ext cx="1845288" cy="1199437"/>
        </a:xfrm>
        <a:prstGeom prst="round2SameRect">
          <a:avLst/>
        </a:prstGeom>
        <a:gradFill rotWithShape="0">
          <a:gsLst>
            <a:gs pos="0">
              <a:schemeClr val="accent2">
                <a:shade val="80000"/>
                <a:hueOff val="-320943"/>
                <a:satOff val="6777"/>
                <a:lumOff val="1805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-320943"/>
                <a:satOff val="6777"/>
                <a:lumOff val="1805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-320943"/>
                <a:satOff val="6777"/>
                <a:lumOff val="1805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39370" rIns="11811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NoSQL</a:t>
          </a:r>
        </a:p>
      </dsp:txBody>
      <dsp:txXfrm>
        <a:off x="6054043" y="1424908"/>
        <a:ext cx="1728184" cy="1140885"/>
      </dsp:txXfrm>
    </dsp:sp>
    <dsp:sp modelId="{F954A9B3-CC6E-4150-ADB0-D13585CB85C1}">
      <dsp:nvSpPr>
        <dsp:cNvPr id="0" name=""/>
        <dsp:cNvSpPr/>
      </dsp:nvSpPr>
      <dsp:spPr>
        <a:xfrm>
          <a:off x="8890936" y="1366235"/>
          <a:ext cx="1845288" cy="1199437"/>
        </a:xfrm>
        <a:prstGeom prst="round2SameRect">
          <a:avLst/>
        </a:prstGeom>
        <a:gradFill rotWithShape="0">
          <a:gsLst>
            <a:gs pos="0">
              <a:schemeClr val="accent2">
                <a:shade val="80000"/>
                <a:hueOff val="-481415"/>
                <a:satOff val="10166"/>
                <a:lumOff val="2708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-481415"/>
                <a:satOff val="10166"/>
                <a:lumOff val="2708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-481415"/>
                <a:satOff val="10166"/>
                <a:lumOff val="2708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39370" rIns="11811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IDM</a:t>
          </a:r>
        </a:p>
      </dsp:txBody>
      <dsp:txXfrm>
        <a:off x="8949488" y="1424787"/>
        <a:ext cx="1728184" cy="1140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667E-6E81-4C06-B067-2EA5063D68EC}" type="datetimeFigureOut">
              <a:rPr lang="bg-BG" smtClean="0"/>
              <a:t>12.12.2018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99B7-CE70-43EB-8D97-250D20F4F6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466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667E-6E81-4C06-B067-2EA5063D68EC}" type="datetimeFigureOut">
              <a:rPr lang="bg-BG" smtClean="0"/>
              <a:t>12.12.2018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99B7-CE70-43EB-8D97-250D20F4F6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566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667E-6E81-4C06-B067-2EA5063D68EC}" type="datetimeFigureOut">
              <a:rPr lang="bg-BG" smtClean="0"/>
              <a:t>12.12.2018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99B7-CE70-43EB-8D97-250D20F4F6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116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667E-6E81-4C06-B067-2EA5063D68EC}" type="datetimeFigureOut">
              <a:rPr lang="bg-BG" smtClean="0"/>
              <a:t>12.12.2018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99B7-CE70-43EB-8D97-250D20F4F6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737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667E-6E81-4C06-B067-2EA5063D68EC}" type="datetimeFigureOut">
              <a:rPr lang="bg-BG" smtClean="0"/>
              <a:t>12.12.2018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99B7-CE70-43EB-8D97-250D20F4F6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174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667E-6E81-4C06-B067-2EA5063D68EC}" type="datetimeFigureOut">
              <a:rPr lang="bg-BG" smtClean="0"/>
              <a:t>12.12.2018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99B7-CE70-43EB-8D97-250D20F4F6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658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667E-6E81-4C06-B067-2EA5063D68EC}" type="datetimeFigureOut">
              <a:rPr lang="bg-BG" smtClean="0"/>
              <a:t>12.12.2018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99B7-CE70-43EB-8D97-250D20F4F6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163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667E-6E81-4C06-B067-2EA5063D68EC}" type="datetimeFigureOut">
              <a:rPr lang="bg-BG" smtClean="0"/>
              <a:t>12.12.2018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99B7-CE70-43EB-8D97-250D20F4F6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437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667E-6E81-4C06-B067-2EA5063D68EC}" type="datetimeFigureOut">
              <a:rPr lang="bg-BG" smtClean="0"/>
              <a:t>12.12.2018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99B7-CE70-43EB-8D97-250D20F4F6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28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667E-6E81-4C06-B067-2EA5063D68EC}" type="datetimeFigureOut">
              <a:rPr lang="bg-BG" smtClean="0"/>
              <a:t>12.12.2018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99B7-CE70-43EB-8D97-250D20F4F6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126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667E-6E81-4C06-B067-2EA5063D68EC}" type="datetimeFigureOut">
              <a:rPr lang="bg-BG" smtClean="0"/>
              <a:t>12.12.2018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99B7-CE70-43EB-8D97-250D20F4F6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499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D667E-6E81-4C06-B067-2EA5063D68EC}" type="datetimeFigureOut">
              <a:rPr lang="bg-BG" smtClean="0"/>
              <a:t>12.12.2018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499B7-CE70-43EB-8D97-250D20F4F6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685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69C539D-ED72-4898-A903-B80E8BDBE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3373682"/>
              </p:ext>
            </p:extLst>
          </p:nvPr>
        </p:nvGraphicFramePr>
        <p:xfrm>
          <a:off x="30125" y="95693"/>
          <a:ext cx="12131749" cy="6666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CF33C23-B056-4EEF-8902-AACE2B1D65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8610366"/>
              </p:ext>
            </p:extLst>
          </p:nvPr>
        </p:nvGraphicFramePr>
        <p:xfrm>
          <a:off x="542261" y="4082903"/>
          <a:ext cx="10736225" cy="2565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7406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48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Полина Методиева</dc:creator>
  <cp:lastModifiedBy>Полина Методиева</cp:lastModifiedBy>
  <cp:revision>21</cp:revision>
  <dcterms:created xsi:type="dcterms:W3CDTF">2018-10-30T18:12:37Z</dcterms:created>
  <dcterms:modified xsi:type="dcterms:W3CDTF">2018-12-12T11:11:19Z</dcterms:modified>
</cp:coreProperties>
</file>