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c9565aa02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21c9565aa02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9565aa02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21c9565aa02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9565aa02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21c9565aa02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c9565aa02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21c9565aa02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c9565aa0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21c9565aa0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c9565aa02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1c9565aa02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9565aa02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g21c9565aa02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c9565aa0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21c9565aa0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-75"/>
            <a:ext cx="4085100" cy="20526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194" y="593"/>
            <a:ext cx="2250307" cy="1044274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72" y="593"/>
            <a:ext cx="2250307" cy="1044274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1" cy="752129"/>
            <a:chOff x="6917201" y="0"/>
            <a:chExt cx="2227776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204" y="4217852"/>
            <a:ext cx="2389122" cy="925738"/>
            <a:chOff x="6917201" y="0"/>
            <a:chExt cx="2227776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321" y="4055652"/>
            <a:ext cx="2795468" cy="1083286"/>
            <a:chOff x="6917201" y="0"/>
            <a:chExt cx="2227776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858700" y="3413159"/>
            <a:ext cx="5361300" cy="5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flipH="1">
            <a:off x="4757175" y="2309400"/>
            <a:ext cx="4386825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5594018" y="3961115"/>
            <a:ext cx="2910087" cy="1182361"/>
            <a:chOff x="6917201" y="0"/>
            <a:chExt cx="2227776" cy="863400"/>
          </a:xfrm>
        </p:grpSpPr>
        <p:sp>
          <p:nvSpPr>
            <p:cNvPr id="87" name="Google Shape;87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199321" y="2"/>
            <a:ext cx="2795468" cy="1083287"/>
            <a:chOff x="6917201" y="0"/>
            <a:chExt cx="2227776" cy="863400"/>
          </a:xfrm>
        </p:grpSpPr>
        <p:sp>
          <p:nvSpPr>
            <p:cNvPr id="91" name="Google Shape;91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75" cy="9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7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75" cy="9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7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7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75" cy="9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125" cy="13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125" cy="21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2823144"/>
            <a:ext cx="7369200" cy="23168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 flipH="1">
            <a:off x="3583285" y="1554113"/>
            <a:ext cx="5560425" cy="358942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1"/>
          <p:cNvGrpSpPr/>
          <p:nvPr/>
        </p:nvGrpSpPr>
        <p:grpSpPr>
          <a:xfrm>
            <a:off x="255892" y="-8"/>
            <a:ext cx="2251318" cy="1043422"/>
            <a:chOff x="3961956" y="4383950"/>
            <a:chExt cx="1160548" cy="548700"/>
          </a:xfrm>
        </p:grpSpPr>
        <p:sp>
          <p:nvSpPr>
            <p:cNvPr id="128" name="Google Shape;128;p2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34934" y="4522126"/>
            <a:ext cx="1593305" cy="617050"/>
            <a:chOff x="6917201" y="0"/>
            <a:chExt cx="2227776" cy="863400"/>
          </a:xfrm>
        </p:grpSpPr>
        <p:sp>
          <p:nvSpPr>
            <p:cNvPr id="133" name="Google Shape;133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1"/>
          <p:cNvGrpSpPr/>
          <p:nvPr/>
        </p:nvGrpSpPr>
        <p:grpSpPr>
          <a:xfrm>
            <a:off x="5886353" y="1243"/>
            <a:ext cx="3257453" cy="1261493"/>
            <a:chOff x="6917201" y="0"/>
            <a:chExt cx="2227776" cy="863400"/>
          </a:xfrm>
        </p:grpSpPr>
        <p:sp>
          <p:nvSpPr>
            <p:cNvPr id="137" name="Google Shape;137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825" cy="25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31" y="2824500"/>
            <a:ext cx="7370325" cy="231907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 flipH="1">
            <a:off x="3582675" y="1550700"/>
            <a:ext cx="5561325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25" y="206250"/>
            <a:ext cx="8737425" cy="4731075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59" name="Google Shape;159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199321" y="2"/>
            <a:ext cx="2795468" cy="1083287"/>
            <a:chOff x="6917201" y="0"/>
            <a:chExt cx="2227776" cy="863400"/>
          </a:xfrm>
        </p:grpSpPr>
        <p:sp>
          <p:nvSpPr>
            <p:cNvPr id="163" name="Google Shape;163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4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225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225" cy="64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ctrTitle"/>
          </p:nvPr>
        </p:nvSpPr>
        <p:spPr>
          <a:xfrm>
            <a:off x="1730850" y="1447348"/>
            <a:ext cx="5682300" cy="1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" sz="4200"/>
              <a:t>IoT Based </a:t>
            </a:r>
            <a:endParaRPr sz="42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" sz="4200"/>
              <a:t>Smart Society</a:t>
            </a:r>
            <a:endParaRPr sz="4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738528" y="1012877"/>
            <a:ext cx="34818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660000"/>
                </a:solidFill>
              </a:rPr>
              <a:t>  </a:t>
            </a: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Presented To</a:t>
            </a:r>
            <a:endParaRPr sz="11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</a:pPr>
            <a:endParaRPr sz="14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  Md. </a:t>
            </a:r>
            <a:r>
              <a:rPr lang="en" b="1">
                <a:solidFill>
                  <a:srgbClr val="660000"/>
                </a:solidFill>
              </a:rPr>
              <a:t>Samsuddin Ahmed</a:t>
            </a: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b="1">
                <a:solidFill>
                  <a:srgbClr val="660000"/>
                </a:solidFill>
              </a:rPr>
              <a:t>Assistant Professor</a:t>
            </a: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  Department of ICT, BDU</a:t>
            </a:r>
            <a:endParaRPr sz="11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</a:pPr>
            <a:endParaRPr sz="14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b="1">
                <a:solidFill>
                  <a:srgbClr val="660000"/>
                </a:solidFill>
              </a:rPr>
              <a:t>Bulbul Ahmed</a:t>
            </a: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b="1">
                <a:solidFill>
                  <a:srgbClr val="660000"/>
                </a:solidFill>
              </a:rPr>
              <a:t>Assistant Professor</a:t>
            </a: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b="1">
                <a:solidFill>
                  <a:srgbClr val="660000"/>
                </a:solidFill>
              </a:rPr>
              <a:t>Jahangirnagar University</a:t>
            </a:r>
            <a:endParaRPr b="1">
              <a:solidFill>
                <a:srgbClr val="66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>
              <a:solidFill>
                <a:srgbClr val="66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660000"/>
                </a:solidFill>
              </a:rPr>
              <a:t>   Sadia Enam</a:t>
            </a:r>
            <a:endParaRPr b="1">
              <a:solidFill>
                <a:srgbClr val="66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660000"/>
                </a:solidFill>
              </a:rPr>
              <a:t>   Lecturer</a:t>
            </a:r>
            <a:endParaRPr b="1">
              <a:solidFill>
                <a:srgbClr val="66000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>
                <a:solidFill>
                  <a:srgbClr val="660000"/>
                </a:solidFill>
              </a:rPr>
              <a:t>   Department of ICT, BDU</a:t>
            </a:r>
            <a:endParaRPr b="1">
              <a:solidFill>
                <a:srgbClr val="66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66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819893" y="1202849"/>
            <a:ext cx="3836400" cy="27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endParaRPr sz="11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Name   : </a:t>
            </a:r>
            <a:r>
              <a:rPr lang="en" b="1">
                <a:solidFill>
                  <a:srgbClr val="660000"/>
                </a:solidFill>
              </a:rPr>
              <a:t>Sifat Ara Meem</a:t>
            </a:r>
            <a:endParaRPr sz="14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ID         : 19010</a:t>
            </a:r>
            <a:r>
              <a:rPr lang="en" b="1">
                <a:solidFill>
                  <a:srgbClr val="660000"/>
                </a:solidFill>
              </a:rPr>
              <a:t>35</a:t>
            </a:r>
            <a:endParaRPr sz="14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Name   :Nusrat Jahan Akhi</a:t>
            </a: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ID          : 1901040</a:t>
            </a:r>
            <a:endParaRPr sz="11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</a:pPr>
            <a:endParaRPr sz="14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Name   :T.M. Mehrab Hasan</a:t>
            </a:r>
            <a:b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ID          : 1901049</a:t>
            </a:r>
            <a:endParaRPr sz="1100" b="1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66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>
            <a:off x="3044951" y="0"/>
            <a:ext cx="609904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0" y="0"/>
            <a:ext cx="3044951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  <a:effectLst>
            <a:outerShdw blurRad="50800" dist="12700" algn="l" rotWithShape="0">
              <a:srgbClr val="000000">
                <a:alpha val="2941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-2" y="985838"/>
            <a:ext cx="2975897" cy="276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 r="66700" b="77917"/>
          <a:stretch/>
        </p:blipFill>
        <p:spPr>
          <a:xfrm>
            <a:off x="0" y="0"/>
            <a:ext cx="3044951" cy="113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l="78750" t="72830" b="14147"/>
          <a:stretch/>
        </p:blipFill>
        <p:spPr>
          <a:xfrm>
            <a:off x="1032794" y="4472177"/>
            <a:ext cx="1943100" cy="669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7"/>
          <p:cNvGrpSpPr/>
          <p:nvPr/>
        </p:nvGrpSpPr>
        <p:grpSpPr>
          <a:xfrm>
            <a:off x="3445669" y="1"/>
            <a:ext cx="5012644" cy="5143526"/>
            <a:chOff x="0" y="562"/>
            <a:chExt cx="6683525" cy="4605799"/>
          </a:xfrm>
        </p:grpSpPr>
        <p:sp>
          <p:nvSpPr>
            <p:cNvPr id="192" name="Google Shape;192;p27"/>
            <p:cNvSpPr/>
            <p:nvPr/>
          </p:nvSpPr>
          <p:spPr>
            <a:xfrm>
              <a:off x="0" y="562"/>
              <a:ext cx="6683374" cy="131594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8072" y="296649"/>
              <a:ext cx="723768" cy="72376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519914" y="562"/>
              <a:ext cx="5163460" cy="1315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1519914" y="562"/>
              <a:ext cx="5163460" cy="1315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50" tIns="104450" rIns="104450" bIns="104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Smart </a:t>
              </a:r>
              <a:r>
                <a:rPr lang="en" sz="1500">
                  <a:solidFill>
                    <a:schemeClr val="dk2"/>
                  </a:solidFill>
                </a:rPr>
                <a:t>society</a:t>
              </a:r>
              <a:r>
                <a:rPr lang="en" sz="15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are </a:t>
              </a:r>
              <a:r>
                <a:rPr lang="en" sz="1500">
                  <a:solidFill>
                    <a:schemeClr val="dk2"/>
                  </a:solidFill>
                </a:rPr>
                <a:t>society</a:t>
              </a:r>
              <a:r>
                <a:rPr lang="en" sz="15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 that use technology to improve the quality of life of its citizens, reduce waste and improve efficiency.</a:t>
              </a:r>
              <a:endPara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0" y="1375309"/>
              <a:ext cx="6683400" cy="17295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98072" y="1941578"/>
              <a:ext cx="723768" cy="72376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519914" y="1645491"/>
              <a:ext cx="5163460" cy="1315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1519925" y="1375310"/>
              <a:ext cx="5163600" cy="17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50" tIns="104450" rIns="104450" bIns="104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NodeMCU ESP8266 is a low-cost, WiFi-enabled microcontroller that can be used in building IoT projects.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Arduino UNO is a low-cost, flexible, and easy-to-use programmable open-source microcontroller board that can be integrated into a variety of electronic projects.</a:t>
              </a: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0" y="3290419"/>
              <a:ext cx="6683374" cy="131594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98072" y="3586506"/>
              <a:ext cx="723768" cy="72376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519914" y="3290419"/>
              <a:ext cx="5163460" cy="1315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1519914" y="3290419"/>
              <a:ext cx="5163460" cy="1315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50" tIns="104450" rIns="104450" bIns="104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 this presentation, we will explore how NodeMCU ESP8266 &amp; Arduino Uno can be used to build a smart </a:t>
              </a:r>
              <a:r>
                <a:rPr lang="en" sz="1500">
                  <a:solidFill>
                    <a:schemeClr val="dk2"/>
                  </a:solidFill>
                </a:rPr>
                <a:t>society</a:t>
              </a:r>
              <a:r>
                <a:rPr lang="en" sz="15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680850" y="700524"/>
            <a:ext cx="77823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Existing System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Manual gate access &amp; parking</a:t>
            </a:r>
            <a:endParaRPr sz="16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Manual home access system</a:t>
            </a:r>
            <a:endParaRPr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Manual Gas Detection</a:t>
            </a:r>
            <a:endParaRPr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680857" y="2769067"/>
            <a:ext cx="77823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Proposed System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Automatic gate access &amp; parking</a:t>
            </a:r>
            <a:endParaRPr sz="16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Smart home access system</a:t>
            </a:r>
            <a:endParaRPr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Realtime Gas Leakage Detection</a:t>
            </a:r>
            <a:endParaRPr sz="16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80850" y="157775"/>
            <a:ext cx="8229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Significance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826207" y="1291367"/>
            <a:ext cx="77823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Smart Gate Entry &amp; Parking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NodeMCU ESP8266 &amp; Arduino Uno can be used to build smart gate entry &amp; parking that adjust their timings based on distance near ultrasonic sensor.</a:t>
            </a: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can be achieved by using sensors that detect the presence of vehicles, and adjusting the timings of servo accordingly.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649300" y="273475"/>
            <a:ext cx="8229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591382" y="1417588"/>
            <a:ext cx="7961175" cy="203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Smart Home Security Access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NodeMCU ESP8266 &amp; Arduino Uno can be used to detect card uid and give authorization to actual owner and maintains a 24/7 alarm system.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information can be used to take appropriate actions to prevent robbers, thieves, burglers etc. bad and unknown people.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49300" y="273475"/>
            <a:ext cx="8229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427642" y="1484653"/>
            <a:ext cx="8408475" cy="210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Smart Gas Leakage System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NodeMCU ESP8266 can be used to build smart gas leakage systems that is a major part of smart kitchen. With this system, unwanted accident can be prevented that occurs because of gas leakage.</a:t>
            </a: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can alert the people living in the house over gas leakage and turn on the alarm.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649300" y="273475"/>
            <a:ext cx="8229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426413" y="1450760"/>
            <a:ext cx="81303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NodeMCU ESP8266 is a versatile microcontroller that can be used to build a variety of smart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society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wireless applications.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using technology to improve efficiency and reduce waste, smart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society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 can improve the quality of life of its citizens and create a sustainable future.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Twentieth Century</vt:lpstr>
      <vt:lpstr>Arial</vt:lpstr>
      <vt:lpstr>Noto Sans Symbols</vt:lpstr>
      <vt:lpstr>Calibri</vt:lpstr>
      <vt:lpstr>Nunito</vt:lpstr>
      <vt:lpstr>Simple Light</vt:lpstr>
      <vt:lpstr>Shift</vt:lpstr>
      <vt:lpstr>IoT Based  Smart Society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TM RatuL</cp:lastModifiedBy>
  <cp:revision>1</cp:revision>
  <dcterms:modified xsi:type="dcterms:W3CDTF">2025-02-02T05:42:33Z</dcterms:modified>
</cp:coreProperties>
</file>