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83" r:id="rId6"/>
    <p:sldId id="264" r:id="rId7"/>
    <p:sldId id="268" r:id="rId8"/>
    <p:sldId id="258" r:id="rId9"/>
    <p:sldId id="259" r:id="rId10"/>
    <p:sldId id="260" r:id="rId11"/>
    <p:sldId id="269" r:id="rId12"/>
    <p:sldId id="284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C003F-15B6-4154-882E-28803A36BB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597538-4110-47E9-B67E-48FDA953E815}">
      <dgm:prSet/>
      <dgm:spPr/>
      <dgm:t>
        <a:bodyPr/>
        <a:lstStyle/>
        <a:p>
          <a:r>
            <a:rPr lang="en-US"/>
            <a:t>Mode Correctness</a:t>
          </a:r>
        </a:p>
      </dgm:t>
    </dgm:pt>
    <dgm:pt modelId="{91D84551-8C87-40D5-B701-BC9A405EC1FA}" type="parTrans" cxnId="{C7179841-F4A2-4688-81DA-16B51E20CB8C}">
      <dgm:prSet/>
      <dgm:spPr/>
      <dgm:t>
        <a:bodyPr/>
        <a:lstStyle/>
        <a:p>
          <a:endParaRPr lang="en-US"/>
        </a:p>
      </dgm:t>
    </dgm:pt>
    <dgm:pt modelId="{AD47BB0D-42A4-47C3-A217-0C40766FE804}" type="sibTrans" cxnId="{C7179841-F4A2-4688-81DA-16B51E20CB8C}">
      <dgm:prSet/>
      <dgm:spPr/>
      <dgm:t>
        <a:bodyPr/>
        <a:lstStyle/>
        <a:p>
          <a:endParaRPr lang="en-US"/>
        </a:p>
      </dgm:t>
    </dgm:pt>
    <dgm:pt modelId="{1C412F89-9CA1-46C7-B58D-81AB572326FC}">
      <dgm:prSet/>
      <dgm:spPr/>
      <dgm:t>
        <a:bodyPr/>
        <a:lstStyle/>
        <a:p>
          <a:r>
            <a:rPr lang="en-US"/>
            <a:t>Completeness</a:t>
          </a:r>
        </a:p>
      </dgm:t>
    </dgm:pt>
    <dgm:pt modelId="{59AD5BCF-8451-4FAE-93F7-521EFB025FCD}" type="parTrans" cxnId="{F21A4DF7-3EC5-43C0-BA84-C4FDC43773FE}">
      <dgm:prSet/>
      <dgm:spPr/>
      <dgm:t>
        <a:bodyPr/>
        <a:lstStyle/>
        <a:p>
          <a:endParaRPr lang="en-US"/>
        </a:p>
      </dgm:t>
    </dgm:pt>
    <dgm:pt modelId="{31D47B2D-23CF-4723-9484-E393366F2D44}" type="sibTrans" cxnId="{F21A4DF7-3EC5-43C0-BA84-C4FDC43773FE}">
      <dgm:prSet/>
      <dgm:spPr/>
      <dgm:t>
        <a:bodyPr/>
        <a:lstStyle/>
        <a:p>
          <a:endParaRPr lang="en-US"/>
        </a:p>
      </dgm:t>
    </dgm:pt>
    <dgm:pt modelId="{50A472B8-2494-49EF-80A7-5D0FA19D3AF7}">
      <dgm:prSet/>
      <dgm:spPr/>
      <dgm:t>
        <a:bodyPr/>
        <a:lstStyle/>
        <a:p>
          <a:r>
            <a:rPr lang="en-US"/>
            <a:t>Size</a:t>
          </a:r>
        </a:p>
      </dgm:t>
    </dgm:pt>
    <dgm:pt modelId="{3CB2B0E9-5E91-48F8-A0AA-37ACA3E87A1E}" type="parTrans" cxnId="{6666C687-78BC-475C-B2AF-34F2DB69E895}">
      <dgm:prSet/>
      <dgm:spPr/>
      <dgm:t>
        <a:bodyPr/>
        <a:lstStyle/>
        <a:p>
          <a:endParaRPr lang="en-US"/>
        </a:p>
      </dgm:t>
    </dgm:pt>
    <dgm:pt modelId="{15B902CF-8A9C-4A8D-8791-27B2CE2CEA96}" type="sibTrans" cxnId="{6666C687-78BC-475C-B2AF-34F2DB69E895}">
      <dgm:prSet/>
      <dgm:spPr/>
      <dgm:t>
        <a:bodyPr/>
        <a:lstStyle/>
        <a:p>
          <a:endParaRPr lang="en-US"/>
        </a:p>
      </dgm:t>
    </dgm:pt>
    <dgm:pt modelId="{390B64E7-19E7-41B3-94CC-E21DAA63B357}">
      <dgm:prSet/>
      <dgm:spPr/>
      <dgm:t>
        <a:bodyPr/>
        <a:lstStyle/>
        <a:p>
          <a:r>
            <a:rPr lang="en-US"/>
            <a:t>Annotation Character</a:t>
          </a:r>
        </a:p>
      </dgm:t>
    </dgm:pt>
    <dgm:pt modelId="{8C4E8CC5-6A8C-4BCA-A4FE-753D3D0C74A8}" type="parTrans" cxnId="{05F6E327-6034-4BC3-BA1A-FAC2B43D415C}">
      <dgm:prSet/>
      <dgm:spPr/>
      <dgm:t>
        <a:bodyPr/>
        <a:lstStyle/>
        <a:p>
          <a:endParaRPr lang="en-US"/>
        </a:p>
      </dgm:t>
    </dgm:pt>
    <dgm:pt modelId="{609562F4-9797-4299-ABE9-B326C4BAA0EA}" type="sibTrans" cxnId="{05F6E327-6034-4BC3-BA1A-FAC2B43D415C}">
      <dgm:prSet/>
      <dgm:spPr/>
      <dgm:t>
        <a:bodyPr/>
        <a:lstStyle/>
        <a:p>
          <a:endParaRPr lang="en-US"/>
        </a:p>
      </dgm:t>
    </dgm:pt>
    <dgm:pt modelId="{415D84C6-5221-45F2-A927-904A9E5390BF}" type="pres">
      <dgm:prSet presAssocID="{2A6C003F-15B6-4154-882E-28803A36BBEE}" presName="linear" presStyleCnt="0">
        <dgm:presLayoutVars>
          <dgm:animLvl val="lvl"/>
          <dgm:resizeHandles val="exact"/>
        </dgm:presLayoutVars>
      </dgm:prSet>
      <dgm:spPr/>
    </dgm:pt>
    <dgm:pt modelId="{AFD6EFA8-20B9-4E5B-8FE8-485C604BC000}" type="pres">
      <dgm:prSet presAssocID="{27597538-4110-47E9-B67E-48FDA953E8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66C1E1-E1EF-43A7-8074-E7E42C9B5466}" type="pres">
      <dgm:prSet presAssocID="{AD47BB0D-42A4-47C3-A217-0C40766FE804}" presName="spacer" presStyleCnt="0"/>
      <dgm:spPr/>
    </dgm:pt>
    <dgm:pt modelId="{B6FA3E7D-0057-4A56-8E8C-57426E2CA413}" type="pres">
      <dgm:prSet presAssocID="{1C412F89-9CA1-46C7-B58D-81AB572326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1F0DCA-FF06-4C09-929A-C8EE168366BA}" type="pres">
      <dgm:prSet presAssocID="{31D47B2D-23CF-4723-9484-E393366F2D44}" presName="spacer" presStyleCnt="0"/>
      <dgm:spPr/>
    </dgm:pt>
    <dgm:pt modelId="{415CBCFF-E183-45F4-A793-8B694B8051EB}" type="pres">
      <dgm:prSet presAssocID="{50A472B8-2494-49EF-80A7-5D0FA19D3A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61D732-4C39-4477-96F2-A57F5ACDFC20}" type="pres">
      <dgm:prSet presAssocID="{15B902CF-8A9C-4A8D-8791-27B2CE2CEA96}" presName="spacer" presStyleCnt="0"/>
      <dgm:spPr/>
    </dgm:pt>
    <dgm:pt modelId="{EC5CCED4-87EA-4F31-9B4E-CE3C0ED91914}" type="pres">
      <dgm:prSet presAssocID="{390B64E7-19E7-41B3-94CC-E21DAA63B3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D544D25-C87A-4BF2-9E22-9A4E16D61361}" type="presOf" srcId="{1C412F89-9CA1-46C7-B58D-81AB572326FC}" destId="{B6FA3E7D-0057-4A56-8E8C-57426E2CA413}" srcOrd="0" destOrd="0" presId="urn:microsoft.com/office/officeart/2005/8/layout/vList2"/>
    <dgm:cxn modelId="{05F6E327-6034-4BC3-BA1A-FAC2B43D415C}" srcId="{2A6C003F-15B6-4154-882E-28803A36BBEE}" destId="{390B64E7-19E7-41B3-94CC-E21DAA63B357}" srcOrd="3" destOrd="0" parTransId="{8C4E8CC5-6A8C-4BCA-A4FE-753D3D0C74A8}" sibTransId="{609562F4-9797-4299-ABE9-B326C4BAA0EA}"/>
    <dgm:cxn modelId="{42AED55D-CE1B-4A63-8F5F-4FC383B3FF46}" type="presOf" srcId="{27597538-4110-47E9-B67E-48FDA953E815}" destId="{AFD6EFA8-20B9-4E5B-8FE8-485C604BC000}" srcOrd="0" destOrd="0" presId="urn:microsoft.com/office/officeart/2005/8/layout/vList2"/>
    <dgm:cxn modelId="{C7179841-F4A2-4688-81DA-16B51E20CB8C}" srcId="{2A6C003F-15B6-4154-882E-28803A36BBEE}" destId="{27597538-4110-47E9-B67E-48FDA953E815}" srcOrd="0" destOrd="0" parTransId="{91D84551-8C87-40D5-B701-BC9A405EC1FA}" sibTransId="{AD47BB0D-42A4-47C3-A217-0C40766FE804}"/>
    <dgm:cxn modelId="{6666C687-78BC-475C-B2AF-34F2DB69E895}" srcId="{2A6C003F-15B6-4154-882E-28803A36BBEE}" destId="{50A472B8-2494-49EF-80A7-5D0FA19D3AF7}" srcOrd="2" destOrd="0" parTransId="{3CB2B0E9-5E91-48F8-A0AA-37ACA3E87A1E}" sibTransId="{15B902CF-8A9C-4A8D-8791-27B2CE2CEA96}"/>
    <dgm:cxn modelId="{6808A88F-973C-41C6-8FD4-1AA0722CAC84}" type="presOf" srcId="{2A6C003F-15B6-4154-882E-28803A36BBEE}" destId="{415D84C6-5221-45F2-A927-904A9E5390BF}" srcOrd="0" destOrd="0" presId="urn:microsoft.com/office/officeart/2005/8/layout/vList2"/>
    <dgm:cxn modelId="{79BA87F1-5F15-4CE8-8939-6D4718A023E3}" type="presOf" srcId="{50A472B8-2494-49EF-80A7-5D0FA19D3AF7}" destId="{415CBCFF-E183-45F4-A793-8B694B8051EB}" srcOrd="0" destOrd="0" presId="urn:microsoft.com/office/officeart/2005/8/layout/vList2"/>
    <dgm:cxn modelId="{46D573F4-B181-4C4A-9606-10C959EA2162}" type="presOf" srcId="{390B64E7-19E7-41B3-94CC-E21DAA63B357}" destId="{EC5CCED4-87EA-4F31-9B4E-CE3C0ED91914}" srcOrd="0" destOrd="0" presId="urn:microsoft.com/office/officeart/2005/8/layout/vList2"/>
    <dgm:cxn modelId="{F21A4DF7-3EC5-43C0-BA84-C4FDC43773FE}" srcId="{2A6C003F-15B6-4154-882E-28803A36BBEE}" destId="{1C412F89-9CA1-46C7-B58D-81AB572326FC}" srcOrd="1" destOrd="0" parTransId="{59AD5BCF-8451-4FAE-93F7-521EFB025FCD}" sibTransId="{31D47B2D-23CF-4723-9484-E393366F2D44}"/>
    <dgm:cxn modelId="{CF7C7E83-D27D-4834-AA02-10C8EEF19BC7}" type="presParOf" srcId="{415D84C6-5221-45F2-A927-904A9E5390BF}" destId="{AFD6EFA8-20B9-4E5B-8FE8-485C604BC000}" srcOrd="0" destOrd="0" presId="urn:microsoft.com/office/officeart/2005/8/layout/vList2"/>
    <dgm:cxn modelId="{7885166F-D032-41F7-87B2-2C4CDA4F6BF7}" type="presParOf" srcId="{415D84C6-5221-45F2-A927-904A9E5390BF}" destId="{9466C1E1-E1EF-43A7-8074-E7E42C9B5466}" srcOrd="1" destOrd="0" presId="urn:microsoft.com/office/officeart/2005/8/layout/vList2"/>
    <dgm:cxn modelId="{CB6B60B3-A5F1-4CE2-8D53-209E93D903C9}" type="presParOf" srcId="{415D84C6-5221-45F2-A927-904A9E5390BF}" destId="{B6FA3E7D-0057-4A56-8E8C-57426E2CA413}" srcOrd="2" destOrd="0" presId="urn:microsoft.com/office/officeart/2005/8/layout/vList2"/>
    <dgm:cxn modelId="{7D61DB31-FD5A-4A96-AE6B-2AD588F40640}" type="presParOf" srcId="{415D84C6-5221-45F2-A927-904A9E5390BF}" destId="{371F0DCA-FF06-4C09-929A-C8EE168366BA}" srcOrd="3" destOrd="0" presId="urn:microsoft.com/office/officeart/2005/8/layout/vList2"/>
    <dgm:cxn modelId="{AA3AE410-4742-4370-B876-B04F197C2B23}" type="presParOf" srcId="{415D84C6-5221-45F2-A927-904A9E5390BF}" destId="{415CBCFF-E183-45F4-A793-8B694B8051EB}" srcOrd="4" destOrd="0" presId="urn:microsoft.com/office/officeart/2005/8/layout/vList2"/>
    <dgm:cxn modelId="{A337CDE6-9475-4044-9399-00DAD9CB3454}" type="presParOf" srcId="{415D84C6-5221-45F2-A927-904A9E5390BF}" destId="{F361D732-4C39-4477-96F2-A57F5ACDFC20}" srcOrd="5" destOrd="0" presId="urn:microsoft.com/office/officeart/2005/8/layout/vList2"/>
    <dgm:cxn modelId="{714EEC9F-4014-4A25-B108-6C615A0FCE2A}" type="presParOf" srcId="{415D84C6-5221-45F2-A927-904A9E5390BF}" destId="{EC5CCED4-87EA-4F31-9B4E-CE3C0ED919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6C003F-15B6-4154-882E-28803A36BB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597538-4110-47E9-B67E-48FDA953E815}">
      <dgm:prSet/>
      <dgm:spPr>
        <a:solidFill>
          <a:schemeClr val="bg2"/>
        </a:solidFill>
      </dgm:spPr>
      <dgm:t>
        <a:bodyPr/>
        <a:lstStyle/>
        <a:p>
          <a:r>
            <a:rPr lang="en-US" dirty="0"/>
            <a:t>Mode Correctness</a:t>
          </a:r>
        </a:p>
      </dgm:t>
    </dgm:pt>
    <dgm:pt modelId="{91D84551-8C87-40D5-B701-BC9A405EC1FA}" type="parTrans" cxnId="{C7179841-F4A2-4688-81DA-16B51E20CB8C}">
      <dgm:prSet/>
      <dgm:spPr/>
      <dgm:t>
        <a:bodyPr/>
        <a:lstStyle/>
        <a:p>
          <a:endParaRPr lang="en-US"/>
        </a:p>
      </dgm:t>
    </dgm:pt>
    <dgm:pt modelId="{AD47BB0D-42A4-47C3-A217-0C40766FE804}" type="sibTrans" cxnId="{C7179841-F4A2-4688-81DA-16B51E20CB8C}">
      <dgm:prSet/>
      <dgm:spPr/>
      <dgm:t>
        <a:bodyPr/>
        <a:lstStyle/>
        <a:p>
          <a:endParaRPr lang="en-US"/>
        </a:p>
      </dgm:t>
    </dgm:pt>
    <dgm:pt modelId="{1C412F89-9CA1-46C7-B58D-81AB572326FC}">
      <dgm:prSet/>
      <dgm:spPr/>
      <dgm:t>
        <a:bodyPr/>
        <a:lstStyle/>
        <a:p>
          <a:r>
            <a:rPr lang="en-US"/>
            <a:t>Completeness</a:t>
          </a:r>
        </a:p>
      </dgm:t>
    </dgm:pt>
    <dgm:pt modelId="{59AD5BCF-8451-4FAE-93F7-521EFB025FCD}" type="parTrans" cxnId="{F21A4DF7-3EC5-43C0-BA84-C4FDC43773FE}">
      <dgm:prSet/>
      <dgm:spPr/>
      <dgm:t>
        <a:bodyPr/>
        <a:lstStyle/>
        <a:p>
          <a:endParaRPr lang="en-US"/>
        </a:p>
      </dgm:t>
    </dgm:pt>
    <dgm:pt modelId="{31D47B2D-23CF-4723-9484-E393366F2D44}" type="sibTrans" cxnId="{F21A4DF7-3EC5-43C0-BA84-C4FDC43773FE}">
      <dgm:prSet/>
      <dgm:spPr/>
      <dgm:t>
        <a:bodyPr/>
        <a:lstStyle/>
        <a:p>
          <a:endParaRPr lang="en-US"/>
        </a:p>
      </dgm:t>
    </dgm:pt>
    <dgm:pt modelId="{50A472B8-2494-49EF-80A7-5D0FA19D3AF7}">
      <dgm:prSet/>
      <dgm:spPr/>
      <dgm:t>
        <a:bodyPr/>
        <a:lstStyle/>
        <a:p>
          <a:r>
            <a:rPr lang="en-US"/>
            <a:t>Size</a:t>
          </a:r>
        </a:p>
      </dgm:t>
    </dgm:pt>
    <dgm:pt modelId="{3CB2B0E9-5E91-48F8-A0AA-37ACA3E87A1E}" type="parTrans" cxnId="{6666C687-78BC-475C-B2AF-34F2DB69E895}">
      <dgm:prSet/>
      <dgm:spPr/>
      <dgm:t>
        <a:bodyPr/>
        <a:lstStyle/>
        <a:p>
          <a:endParaRPr lang="en-US"/>
        </a:p>
      </dgm:t>
    </dgm:pt>
    <dgm:pt modelId="{15B902CF-8A9C-4A8D-8791-27B2CE2CEA96}" type="sibTrans" cxnId="{6666C687-78BC-475C-B2AF-34F2DB69E895}">
      <dgm:prSet/>
      <dgm:spPr/>
      <dgm:t>
        <a:bodyPr/>
        <a:lstStyle/>
        <a:p>
          <a:endParaRPr lang="en-US"/>
        </a:p>
      </dgm:t>
    </dgm:pt>
    <dgm:pt modelId="{390B64E7-19E7-41B3-94CC-E21DAA63B357}">
      <dgm:prSet/>
      <dgm:spPr/>
      <dgm:t>
        <a:bodyPr/>
        <a:lstStyle/>
        <a:p>
          <a:r>
            <a:rPr lang="en-US"/>
            <a:t>Annotation Character</a:t>
          </a:r>
        </a:p>
      </dgm:t>
    </dgm:pt>
    <dgm:pt modelId="{8C4E8CC5-6A8C-4BCA-A4FE-753D3D0C74A8}" type="parTrans" cxnId="{05F6E327-6034-4BC3-BA1A-FAC2B43D415C}">
      <dgm:prSet/>
      <dgm:spPr/>
      <dgm:t>
        <a:bodyPr/>
        <a:lstStyle/>
        <a:p>
          <a:endParaRPr lang="en-US"/>
        </a:p>
      </dgm:t>
    </dgm:pt>
    <dgm:pt modelId="{609562F4-9797-4299-ABE9-B326C4BAA0EA}" type="sibTrans" cxnId="{05F6E327-6034-4BC3-BA1A-FAC2B43D415C}">
      <dgm:prSet/>
      <dgm:spPr/>
      <dgm:t>
        <a:bodyPr/>
        <a:lstStyle/>
        <a:p>
          <a:endParaRPr lang="en-US"/>
        </a:p>
      </dgm:t>
    </dgm:pt>
    <dgm:pt modelId="{415D84C6-5221-45F2-A927-904A9E5390BF}" type="pres">
      <dgm:prSet presAssocID="{2A6C003F-15B6-4154-882E-28803A36BBEE}" presName="linear" presStyleCnt="0">
        <dgm:presLayoutVars>
          <dgm:animLvl val="lvl"/>
          <dgm:resizeHandles val="exact"/>
        </dgm:presLayoutVars>
      </dgm:prSet>
      <dgm:spPr/>
    </dgm:pt>
    <dgm:pt modelId="{AFD6EFA8-20B9-4E5B-8FE8-485C604BC000}" type="pres">
      <dgm:prSet presAssocID="{27597538-4110-47E9-B67E-48FDA953E8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66C1E1-E1EF-43A7-8074-E7E42C9B5466}" type="pres">
      <dgm:prSet presAssocID="{AD47BB0D-42A4-47C3-A217-0C40766FE804}" presName="spacer" presStyleCnt="0"/>
      <dgm:spPr/>
    </dgm:pt>
    <dgm:pt modelId="{B6FA3E7D-0057-4A56-8E8C-57426E2CA413}" type="pres">
      <dgm:prSet presAssocID="{1C412F89-9CA1-46C7-B58D-81AB572326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1F0DCA-FF06-4C09-929A-C8EE168366BA}" type="pres">
      <dgm:prSet presAssocID="{31D47B2D-23CF-4723-9484-E393366F2D44}" presName="spacer" presStyleCnt="0"/>
      <dgm:spPr/>
    </dgm:pt>
    <dgm:pt modelId="{415CBCFF-E183-45F4-A793-8B694B8051EB}" type="pres">
      <dgm:prSet presAssocID="{50A472B8-2494-49EF-80A7-5D0FA19D3A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61D732-4C39-4477-96F2-A57F5ACDFC20}" type="pres">
      <dgm:prSet presAssocID="{15B902CF-8A9C-4A8D-8791-27B2CE2CEA96}" presName="spacer" presStyleCnt="0"/>
      <dgm:spPr/>
    </dgm:pt>
    <dgm:pt modelId="{EC5CCED4-87EA-4F31-9B4E-CE3C0ED91914}" type="pres">
      <dgm:prSet presAssocID="{390B64E7-19E7-41B3-94CC-E21DAA63B3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D544D25-C87A-4BF2-9E22-9A4E16D61361}" type="presOf" srcId="{1C412F89-9CA1-46C7-B58D-81AB572326FC}" destId="{B6FA3E7D-0057-4A56-8E8C-57426E2CA413}" srcOrd="0" destOrd="0" presId="urn:microsoft.com/office/officeart/2005/8/layout/vList2"/>
    <dgm:cxn modelId="{05F6E327-6034-4BC3-BA1A-FAC2B43D415C}" srcId="{2A6C003F-15B6-4154-882E-28803A36BBEE}" destId="{390B64E7-19E7-41B3-94CC-E21DAA63B357}" srcOrd="3" destOrd="0" parTransId="{8C4E8CC5-6A8C-4BCA-A4FE-753D3D0C74A8}" sibTransId="{609562F4-9797-4299-ABE9-B326C4BAA0EA}"/>
    <dgm:cxn modelId="{42AED55D-CE1B-4A63-8F5F-4FC383B3FF46}" type="presOf" srcId="{27597538-4110-47E9-B67E-48FDA953E815}" destId="{AFD6EFA8-20B9-4E5B-8FE8-485C604BC000}" srcOrd="0" destOrd="0" presId="urn:microsoft.com/office/officeart/2005/8/layout/vList2"/>
    <dgm:cxn modelId="{C7179841-F4A2-4688-81DA-16B51E20CB8C}" srcId="{2A6C003F-15B6-4154-882E-28803A36BBEE}" destId="{27597538-4110-47E9-B67E-48FDA953E815}" srcOrd="0" destOrd="0" parTransId="{91D84551-8C87-40D5-B701-BC9A405EC1FA}" sibTransId="{AD47BB0D-42A4-47C3-A217-0C40766FE804}"/>
    <dgm:cxn modelId="{6666C687-78BC-475C-B2AF-34F2DB69E895}" srcId="{2A6C003F-15B6-4154-882E-28803A36BBEE}" destId="{50A472B8-2494-49EF-80A7-5D0FA19D3AF7}" srcOrd="2" destOrd="0" parTransId="{3CB2B0E9-5E91-48F8-A0AA-37ACA3E87A1E}" sibTransId="{15B902CF-8A9C-4A8D-8791-27B2CE2CEA96}"/>
    <dgm:cxn modelId="{6808A88F-973C-41C6-8FD4-1AA0722CAC84}" type="presOf" srcId="{2A6C003F-15B6-4154-882E-28803A36BBEE}" destId="{415D84C6-5221-45F2-A927-904A9E5390BF}" srcOrd="0" destOrd="0" presId="urn:microsoft.com/office/officeart/2005/8/layout/vList2"/>
    <dgm:cxn modelId="{79BA87F1-5F15-4CE8-8939-6D4718A023E3}" type="presOf" srcId="{50A472B8-2494-49EF-80A7-5D0FA19D3AF7}" destId="{415CBCFF-E183-45F4-A793-8B694B8051EB}" srcOrd="0" destOrd="0" presId="urn:microsoft.com/office/officeart/2005/8/layout/vList2"/>
    <dgm:cxn modelId="{46D573F4-B181-4C4A-9606-10C959EA2162}" type="presOf" srcId="{390B64E7-19E7-41B3-94CC-E21DAA63B357}" destId="{EC5CCED4-87EA-4F31-9B4E-CE3C0ED91914}" srcOrd="0" destOrd="0" presId="urn:microsoft.com/office/officeart/2005/8/layout/vList2"/>
    <dgm:cxn modelId="{F21A4DF7-3EC5-43C0-BA84-C4FDC43773FE}" srcId="{2A6C003F-15B6-4154-882E-28803A36BBEE}" destId="{1C412F89-9CA1-46C7-B58D-81AB572326FC}" srcOrd="1" destOrd="0" parTransId="{59AD5BCF-8451-4FAE-93F7-521EFB025FCD}" sibTransId="{31D47B2D-23CF-4723-9484-E393366F2D44}"/>
    <dgm:cxn modelId="{CF7C7E83-D27D-4834-AA02-10C8EEF19BC7}" type="presParOf" srcId="{415D84C6-5221-45F2-A927-904A9E5390BF}" destId="{AFD6EFA8-20B9-4E5B-8FE8-485C604BC000}" srcOrd="0" destOrd="0" presId="urn:microsoft.com/office/officeart/2005/8/layout/vList2"/>
    <dgm:cxn modelId="{7885166F-D032-41F7-87B2-2C4CDA4F6BF7}" type="presParOf" srcId="{415D84C6-5221-45F2-A927-904A9E5390BF}" destId="{9466C1E1-E1EF-43A7-8074-E7E42C9B5466}" srcOrd="1" destOrd="0" presId="urn:microsoft.com/office/officeart/2005/8/layout/vList2"/>
    <dgm:cxn modelId="{CB6B60B3-A5F1-4CE2-8D53-209E93D903C9}" type="presParOf" srcId="{415D84C6-5221-45F2-A927-904A9E5390BF}" destId="{B6FA3E7D-0057-4A56-8E8C-57426E2CA413}" srcOrd="2" destOrd="0" presId="urn:microsoft.com/office/officeart/2005/8/layout/vList2"/>
    <dgm:cxn modelId="{7D61DB31-FD5A-4A96-AE6B-2AD588F40640}" type="presParOf" srcId="{415D84C6-5221-45F2-A927-904A9E5390BF}" destId="{371F0DCA-FF06-4C09-929A-C8EE168366BA}" srcOrd="3" destOrd="0" presId="urn:microsoft.com/office/officeart/2005/8/layout/vList2"/>
    <dgm:cxn modelId="{AA3AE410-4742-4370-B876-B04F197C2B23}" type="presParOf" srcId="{415D84C6-5221-45F2-A927-904A9E5390BF}" destId="{415CBCFF-E183-45F4-A793-8B694B8051EB}" srcOrd="4" destOrd="0" presId="urn:microsoft.com/office/officeart/2005/8/layout/vList2"/>
    <dgm:cxn modelId="{A337CDE6-9475-4044-9399-00DAD9CB3454}" type="presParOf" srcId="{415D84C6-5221-45F2-A927-904A9E5390BF}" destId="{F361D732-4C39-4477-96F2-A57F5ACDFC20}" srcOrd="5" destOrd="0" presId="urn:microsoft.com/office/officeart/2005/8/layout/vList2"/>
    <dgm:cxn modelId="{714EEC9F-4014-4A25-B108-6C615A0FCE2A}" type="presParOf" srcId="{415D84C6-5221-45F2-A927-904A9E5390BF}" destId="{EC5CCED4-87EA-4F31-9B4E-CE3C0ED919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6C003F-15B6-4154-882E-28803A36BB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597538-4110-47E9-B67E-48FDA953E815}">
      <dgm:prSet/>
      <dgm:spPr>
        <a:solidFill>
          <a:schemeClr val="bg2"/>
        </a:solidFill>
      </dgm:spPr>
      <dgm:t>
        <a:bodyPr/>
        <a:lstStyle/>
        <a:p>
          <a:r>
            <a:rPr lang="en-US" dirty="0"/>
            <a:t>Mode Correctness</a:t>
          </a:r>
        </a:p>
      </dgm:t>
    </dgm:pt>
    <dgm:pt modelId="{91D84551-8C87-40D5-B701-BC9A405EC1FA}" type="parTrans" cxnId="{C7179841-F4A2-4688-81DA-16B51E20CB8C}">
      <dgm:prSet/>
      <dgm:spPr/>
      <dgm:t>
        <a:bodyPr/>
        <a:lstStyle/>
        <a:p>
          <a:endParaRPr lang="en-US"/>
        </a:p>
      </dgm:t>
    </dgm:pt>
    <dgm:pt modelId="{AD47BB0D-42A4-47C3-A217-0C40766FE804}" type="sibTrans" cxnId="{C7179841-F4A2-4688-81DA-16B51E20CB8C}">
      <dgm:prSet/>
      <dgm:spPr/>
      <dgm:t>
        <a:bodyPr/>
        <a:lstStyle/>
        <a:p>
          <a:endParaRPr lang="en-US"/>
        </a:p>
      </dgm:t>
    </dgm:pt>
    <dgm:pt modelId="{1C412F89-9CA1-46C7-B58D-81AB572326FC}">
      <dgm:prSet/>
      <dgm:spPr>
        <a:solidFill>
          <a:schemeClr val="bg2"/>
        </a:solidFill>
      </dgm:spPr>
      <dgm:t>
        <a:bodyPr/>
        <a:lstStyle/>
        <a:p>
          <a:r>
            <a:rPr lang="en-US" dirty="0"/>
            <a:t>Completeness</a:t>
          </a:r>
        </a:p>
      </dgm:t>
    </dgm:pt>
    <dgm:pt modelId="{59AD5BCF-8451-4FAE-93F7-521EFB025FCD}" type="parTrans" cxnId="{F21A4DF7-3EC5-43C0-BA84-C4FDC43773FE}">
      <dgm:prSet/>
      <dgm:spPr/>
      <dgm:t>
        <a:bodyPr/>
        <a:lstStyle/>
        <a:p>
          <a:endParaRPr lang="en-US"/>
        </a:p>
      </dgm:t>
    </dgm:pt>
    <dgm:pt modelId="{31D47B2D-23CF-4723-9484-E393366F2D44}" type="sibTrans" cxnId="{F21A4DF7-3EC5-43C0-BA84-C4FDC43773FE}">
      <dgm:prSet/>
      <dgm:spPr/>
      <dgm:t>
        <a:bodyPr/>
        <a:lstStyle/>
        <a:p>
          <a:endParaRPr lang="en-US"/>
        </a:p>
      </dgm:t>
    </dgm:pt>
    <dgm:pt modelId="{50A472B8-2494-49EF-80A7-5D0FA19D3AF7}">
      <dgm:prSet/>
      <dgm:spPr>
        <a:solidFill>
          <a:schemeClr val="bg2"/>
        </a:solidFill>
      </dgm:spPr>
      <dgm:t>
        <a:bodyPr/>
        <a:lstStyle/>
        <a:p>
          <a:r>
            <a:rPr lang="en-US"/>
            <a:t>Size</a:t>
          </a:r>
        </a:p>
      </dgm:t>
    </dgm:pt>
    <dgm:pt modelId="{3CB2B0E9-5E91-48F8-A0AA-37ACA3E87A1E}" type="parTrans" cxnId="{6666C687-78BC-475C-B2AF-34F2DB69E895}">
      <dgm:prSet/>
      <dgm:spPr/>
      <dgm:t>
        <a:bodyPr/>
        <a:lstStyle/>
        <a:p>
          <a:endParaRPr lang="en-US"/>
        </a:p>
      </dgm:t>
    </dgm:pt>
    <dgm:pt modelId="{15B902CF-8A9C-4A8D-8791-27B2CE2CEA96}" type="sibTrans" cxnId="{6666C687-78BC-475C-B2AF-34F2DB69E895}">
      <dgm:prSet/>
      <dgm:spPr/>
      <dgm:t>
        <a:bodyPr/>
        <a:lstStyle/>
        <a:p>
          <a:endParaRPr lang="en-US"/>
        </a:p>
      </dgm:t>
    </dgm:pt>
    <dgm:pt modelId="{390B64E7-19E7-41B3-94CC-E21DAA63B357}">
      <dgm:prSet/>
      <dgm:spPr/>
      <dgm:t>
        <a:bodyPr/>
        <a:lstStyle/>
        <a:p>
          <a:r>
            <a:rPr lang="en-US"/>
            <a:t>Annotation Character</a:t>
          </a:r>
        </a:p>
      </dgm:t>
    </dgm:pt>
    <dgm:pt modelId="{8C4E8CC5-6A8C-4BCA-A4FE-753D3D0C74A8}" type="parTrans" cxnId="{05F6E327-6034-4BC3-BA1A-FAC2B43D415C}">
      <dgm:prSet/>
      <dgm:spPr/>
      <dgm:t>
        <a:bodyPr/>
        <a:lstStyle/>
        <a:p>
          <a:endParaRPr lang="en-US"/>
        </a:p>
      </dgm:t>
    </dgm:pt>
    <dgm:pt modelId="{609562F4-9797-4299-ABE9-B326C4BAA0EA}" type="sibTrans" cxnId="{05F6E327-6034-4BC3-BA1A-FAC2B43D415C}">
      <dgm:prSet/>
      <dgm:spPr/>
      <dgm:t>
        <a:bodyPr/>
        <a:lstStyle/>
        <a:p>
          <a:endParaRPr lang="en-US"/>
        </a:p>
      </dgm:t>
    </dgm:pt>
    <dgm:pt modelId="{415D84C6-5221-45F2-A927-904A9E5390BF}" type="pres">
      <dgm:prSet presAssocID="{2A6C003F-15B6-4154-882E-28803A36BBEE}" presName="linear" presStyleCnt="0">
        <dgm:presLayoutVars>
          <dgm:animLvl val="lvl"/>
          <dgm:resizeHandles val="exact"/>
        </dgm:presLayoutVars>
      </dgm:prSet>
      <dgm:spPr/>
    </dgm:pt>
    <dgm:pt modelId="{AFD6EFA8-20B9-4E5B-8FE8-485C604BC000}" type="pres">
      <dgm:prSet presAssocID="{27597538-4110-47E9-B67E-48FDA953E8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66C1E1-E1EF-43A7-8074-E7E42C9B5466}" type="pres">
      <dgm:prSet presAssocID="{AD47BB0D-42A4-47C3-A217-0C40766FE804}" presName="spacer" presStyleCnt="0"/>
      <dgm:spPr/>
    </dgm:pt>
    <dgm:pt modelId="{B6FA3E7D-0057-4A56-8E8C-57426E2CA413}" type="pres">
      <dgm:prSet presAssocID="{1C412F89-9CA1-46C7-B58D-81AB572326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1F0DCA-FF06-4C09-929A-C8EE168366BA}" type="pres">
      <dgm:prSet presAssocID="{31D47B2D-23CF-4723-9484-E393366F2D44}" presName="spacer" presStyleCnt="0"/>
      <dgm:spPr/>
    </dgm:pt>
    <dgm:pt modelId="{415CBCFF-E183-45F4-A793-8B694B8051EB}" type="pres">
      <dgm:prSet presAssocID="{50A472B8-2494-49EF-80A7-5D0FA19D3A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61D732-4C39-4477-96F2-A57F5ACDFC20}" type="pres">
      <dgm:prSet presAssocID="{15B902CF-8A9C-4A8D-8791-27B2CE2CEA96}" presName="spacer" presStyleCnt="0"/>
      <dgm:spPr/>
    </dgm:pt>
    <dgm:pt modelId="{EC5CCED4-87EA-4F31-9B4E-CE3C0ED91914}" type="pres">
      <dgm:prSet presAssocID="{390B64E7-19E7-41B3-94CC-E21DAA63B3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D544D25-C87A-4BF2-9E22-9A4E16D61361}" type="presOf" srcId="{1C412F89-9CA1-46C7-B58D-81AB572326FC}" destId="{B6FA3E7D-0057-4A56-8E8C-57426E2CA413}" srcOrd="0" destOrd="0" presId="urn:microsoft.com/office/officeart/2005/8/layout/vList2"/>
    <dgm:cxn modelId="{05F6E327-6034-4BC3-BA1A-FAC2B43D415C}" srcId="{2A6C003F-15B6-4154-882E-28803A36BBEE}" destId="{390B64E7-19E7-41B3-94CC-E21DAA63B357}" srcOrd="3" destOrd="0" parTransId="{8C4E8CC5-6A8C-4BCA-A4FE-753D3D0C74A8}" sibTransId="{609562F4-9797-4299-ABE9-B326C4BAA0EA}"/>
    <dgm:cxn modelId="{42AED55D-CE1B-4A63-8F5F-4FC383B3FF46}" type="presOf" srcId="{27597538-4110-47E9-B67E-48FDA953E815}" destId="{AFD6EFA8-20B9-4E5B-8FE8-485C604BC000}" srcOrd="0" destOrd="0" presId="urn:microsoft.com/office/officeart/2005/8/layout/vList2"/>
    <dgm:cxn modelId="{C7179841-F4A2-4688-81DA-16B51E20CB8C}" srcId="{2A6C003F-15B6-4154-882E-28803A36BBEE}" destId="{27597538-4110-47E9-B67E-48FDA953E815}" srcOrd="0" destOrd="0" parTransId="{91D84551-8C87-40D5-B701-BC9A405EC1FA}" sibTransId="{AD47BB0D-42A4-47C3-A217-0C40766FE804}"/>
    <dgm:cxn modelId="{6666C687-78BC-475C-B2AF-34F2DB69E895}" srcId="{2A6C003F-15B6-4154-882E-28803A36BBEE}" destId="{50A472B8-2494-49EF-80A7-5D0FA19D3AF7}" srcOrd="2" destOrd="0" parTransId="{3CB2B0E9-5E91-48F8-A0AA-37ACA3E87A1E}" sibTransId="{15B902CF-8A9C-4A8D-8791-27B2CE2CEA96}"/>
    <dgm:cxn modelId="{6808A88F-973C-41C6-8FD4-1AA0722CAC84}" type="presOf" srcId="{2A6C003F-15B6-4154-882E-28803A36BBEE}" destId="{415D84C6-5221-45F2-A927-904A9E5390BF}" srcOrd="0" destOrd="0" presId="urn:microsoft.com/office/officeart/2005/8/layout/vList2"/>
    <dgm:cxn modelId="{79BA87F1-5F15-4CE8-8939-6D4718A023E3}" type="presOf" srcId="{50A472B8-2494-49EF-80A7-5D0FA19D3AF7}" destId="{415CBCFF-E183-45F4-A793-8B694B8051EB}" srcOrd="0" destOrd="0" presId="urn:microsoft.com/office/officeart/2005/8/layout/vList2"/>
    <dgm:cxn modelId="{46D573F4-B181-4C4A-9606-10C959EA2162}" type="presOf" srcId="{390B64E7-19E7-41B3-94CC-E21DAA63B357}" destId="{EC5CCED4-87EA-4F31-9B4E-CE3C0ED91914}" srcOrd="0" destOrd="0" presId="urn:microsoft.com/office/officeart/2005/8/layout/vList2"/>
    <dgm:cxn modelId="{F21A4DF7-3EC5-43C0-BA84-C4FDC43773FE}" srcId="{2A6C003F-15B6-4154-882E-28803A36BBEE}" destId="{1C412F89-9CA1-46C7-B58D-81AB572326FC}" srcOrd="1" destOrd="0" parTransId="{59AD5BCF-8451-4FAE-93F7-521EFB025FCD}" sibTransId="{31D47B2D-23CF-4723-9484-E393366F2D44}"/>
    <dgm:cxn modelId="{CF7C7E83-D27D-4834-AA02-10C8EEF19BC7}" type="presParOf" srcId="{415D84C6-5221-45F2-A927-904A9E5390BF}" destId="{AFD6EFA8-20B9-4E5B-8FE8-485C604BC000}" srcOrd="0" destOrd="0" presId="urn:microsoft.com/office/officeart/2005/8/layout/vList2"/>
    <dgm:cxn modelId="{7885166F-D032-41F7-87B2-2C4CDA4F6BF7}" type="presParOf" srcId="{415D84C6-5221-45F2-A927-904A9E5390BF}" destId="{9466C1E1-E1EF-43A7-8074-E7E42C9B5466}" srcOrd="1" destOrd="0" presId="urn:microsoft.com/office/officeart/2005/8/layout/vList2"/>
    <dgm:cxn modelId="{CB6B60B3-A5F1-4CE2-8D53-209E93D903C9}" type="presParOf" srcId="{415D84C6-5221-45F2-A927-904A9E5390BF}" destId="{B6FA3E7D-0057-4A56-8E8C-57426E2CA413}" srcOrd="2" destOrd="0" presId="urn:microsoft.com/office/officeart/2005/8/layout/vList2"/>
    <dgm:cxn modelId="{7D61DB31-FD5A-4A96-AE6B-2AD588F40640}" type="presParOf" srcId="{415D84C6-5221-45F2-A927-904A9E5390BF}" destId="{371F0DCA-FF06-4C09-929A-C8EE168366BA}" srcOrd="3" destOrd="0" presId="urn:microsoft.com/office/officeart/2005/8/layout/vList2"/>
    <dgm:cxn modelId="{AA3AE410-4742-4370-B876-B04F197C2B23}" type="presParOf" srcId="{415D84C6-5221-45F2-A927-904A9E5390BF}" destId="{415CBCFF-E183-45F4-A793-8B694B8051EB}" srcOrd="4" destOrd="0" presId="urn:microsoft.com/office/officeart/2005/8/layout/vList2"/>
    <dgm:cxn modelId="{A337CDE6-9475-4044-9399-00DAD9CB3454}" type="presParOf" srcId="{415D84C6-5221-45F2-A927-904A9E5390BF}" destId="{F361D732-4C39-4477-96F2-A57F5ACDFC20}" srcOrd="5" destOrd="0" presId="urn:microsoft.com/office/officeart/2005/8/layout/vList2"/>
    <dgm:cxn modelId="{714EEC9F-4014-4A25-B108-6C615A0FCE2A}" type="presParOf" srcId="{415D84C6-5221-45F2-A927-904A9E5390BF}" destId="{EC5CCED4-87EA-4F31-9B4E-CE3C0ED919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EFA8-20B9-4E5B-8FE8-485C604BC00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Mode Correctness</a:t>
          </a:r>
        </a:p>
      </dsp:txBody>
      <dsp:txXfrm>
        <a:off x="48005" y="79784"/>
        <a:ext cx="10419590" cy="887374"/>
      </dsp:txXfrm>
    </dsp:sp>
    <dsp:sp modelId="{B6FA3E7D-0057-4A56-8E8C-57426E2CA413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Completeness</a:t>
          </a:r>
        </a:p>
      </dsp:txBody>
      <dsp:txXfrm>
        <a:off x="48005" y="1181249"/>
        <a:ext cx="10419590" cy="887374"/>
      </dsp:txXfrm>
    </dsp:sp>
    <dsp:sp modelId="{415CBCFF-E183-45F4-A793-8B694B8051EB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Size</a:t>
          </a:r>
        </a:p>
      </dsp:txBody>
      <dsp:txXfrm>
        <a:off x="48005" y="2282714"/>
        <a:ext cx="10419590" cy="887374"/>
      </dsp:txXfrm>
    </dsp:sp>
    <dsp:sp modelId="{EC5CCED4-87EA-4F31-9B4E-CE3C0ED91914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Annotation Character</a:t>
          </a:r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EFA8-20B9-4E5B-8FE8-485C604BC00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Mode Correctness</a:t>
          </a:r>
        </a:p>
      </dsp:txBody>
      <dsp:txXfrm>
        <a:off x="48005" y="79784"/>
        <a:ext cx="10419590" cy="887374"/>
      </dsp:txXfrm>
    </dsp:sp>
    <dsp:sp modelId="{B6FA3E7D-0057-4A56-8E8C-57426E2CA413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Completeness</a:t>
          </a:r>
        </a:p>
      </dsp:txBody>
      <dsp:txXfrm>
        <a:off x="48005" y="1181249"/>
        <a:ext cx="10419590" cy="887374"/>
      </dsp:txXfrm>
    </dsp:sp>
    <dsp:sp modelId="{415CBCFF-E183-45F4-A793-8B694B8051EB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Size</a:t>
          </a:r>
        </a:p>
      </dsp:txBody>
      <dsp:txXfrm>
        <a:off x="48005" y="2282714"/>
        <a:ext cx="10419590" cy="887374"/>
      </dsp:txXfrm>
    </dsp:sp>
    <dsp:sp modelId="{EC5CCED4-87EA-4F31-9B4E-CE3C0ED91914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Annotation Character</a:t>
          </a:r>
        </a:p>
      </dsp:txBody>
      <dsp:txXfrm>
        <a:off x="48005" y="3384179"/>
        <a:ext cx="10419590" cy="88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6EFA8-20B9-4E5B-8FE8-485C604BC000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Mode Correctness</a:t>
          </a:r>
        </a:p>
      </dsp:txBody>
      <dsp:txXfrm>
        <a:off x="48005" y="79784"/>
        <a:ext cx="10419590" cy="887374"/>
      </dsp:txXfrm>
    </dsp:sp>
    <dsp:sp modelId="{B6FA3E7D-0057-4A56-8E8C-57426E2CA413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Completeness</a:t>
          </a:r>
        </a:p>
      </dsp:txBody>
      <dsp:txXfrm>
        <a:off x="48005" y="1181249"/>
        <a:ext cx="10419590" cy="887374"/>
      </dsp:txXfrm>
    </dsp:sp>
    <dsp:sp modelId="{415CBCFF-E183-45F4-A793-8B694B8051EB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Size</a:t>
          </a:r>
        </a:p>
      </dsp:txBody>
      <dsp:txXfrm>
        <a:off x="48005" y="2282714"/>
        <a:ext cx="10419590" cy="887374"/>
      </dsp:txXfrm>
    </dsp:sp>
    <dsp:sp modelId="{EC5CCED4-87EA-4F31-9B4E-CE3C0ED91914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Annotation Character</a:t>
          </a:r>
        </a:p>
      </dsp:txBody>
      <dsp:txXfrm>
        <a:off x="48005" y="3384179"/>
        <a:ext cx="1041959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DA2B-F44A-CF44-89B9-6BD4E2BD0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7ADE2-FA3E-C66A-8502-0ACA93EC2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27223-5CA6-43CB-9E09-32D88848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3AF6-09A1-ACA3-2BF7-3390B228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372F-E9CC-9E58-ADA9-B6FAA85D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5001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024F-020A-A638-0981-827B9680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6B316-872D-49D3-FBE0-E42A022F7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072B6-4C37-55FB-A8D9-C2F0C69F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87B1-FE53-18BC-4257-F2216DAD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25557-50B7-709B-C21F-874C7E5C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369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23C16-7221-AE59-A447-5ED3F948B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ADD38-FF8F-7C6E-034F-57B347828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9E71-C2FF-A602-1EBE-70C75475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E28D-AFC2-45B0-ECCF-AF7A4F3E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FFF28-F1EF-9DAB-A3D4-A57748F2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444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72FA-FA41-10E0-FFFB-8BF403A7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7D59-917F-2AF6-B1BF-700A1176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FAA6-3BCD-CF36-0F3D-3F7F0342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BE90-CA32-15E2-F5D5-FEAAAADA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DA96-ABA2-4B51-8C51-A6C43A67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8990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21D4-F12D-BA9E-5564-381A257F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36754-EAF8-346F-5360-C5CFE971A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14A49-DC87-AE61-3F5F-91ADCD6E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8811A-F0AD-D2E8-B556-4994DB18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CC06-753C-D21F-8331-F1A69518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2903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1830-E0E7-AB11-FE96-0F9D00C1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858-2F9F-55A4-A147-1A500C2C5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546A5-8F71-F139-DB22-D76B6B154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D565E-8A7C-81FD-D271-52D579DD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BC473-FA80-DEDE-5454-EE18D197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7DA09-2E69-FBAA-F2F8-5CB4B3EA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3380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D1A2-2426-E2BE-C54A-3BFFC689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3C28-173F-563F-6D1D-F30AAB2C2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75A95-A65A-EFFB-4DDE-F638540D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6C6D6-0965-6BAA-19D3-172C1F008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272F-2026-ECD2-A59B-FEE3D9E41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29C39-880D-E7AA-4199-A25DEF1E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55335-9470-F964-8FC1-4D87BF9A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905E9-2757-28EA-2235-695CEF5F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4824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1273-1AA8-81C0-05FF-8A9E6536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7C8DD-8273-5B52-2D20-DB54976F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0D762-948B-46D5-BB35-F05751B6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02FCE-0044-3CD2-2C00-7981AE4E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002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8D347-CCEE-481B-9312-98B3E14B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0C3CE-64E3-6D38-5431-C9A6193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E5D5B-4830-9587-C760-842831BD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88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FE9F-288A-7F09-D602-EA0BCA58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6687-950D-B58B-59E9-14A12581E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56EE5-15D0-D515-F254-FBC898AD5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55D9D-1108-890E-53A5-7C0E4CD1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FAB17-9A66-1152-1AD9-5E306200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58AFC-2CA4-9BCD-B3DF-61FE5411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222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6415-7272-CCB6-BFAC-1063F66A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46C06-CAAF-7884-A2FB-B5AA49B11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CB525-EC9D-5C56-B2F4-A6005504D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B9BBD-EC63-A7E7-0C61-F97371E4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32AA1-6704-7CA2-ED79-927BA03D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66466-E38E-611F-7C0C-4BBB33F1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492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615B5-2319-80AE-5B55-2F2D3AD0A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86BED-D044-4A16-940A-6D4A867EB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2319-29C5-2EE0-6074-0A248890A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6356-E68C-438D-B6EB-98B8938B295E}" type="datetimeFigureOut">
              <a:rPr lang="en-HK" smtClean="0"/>
              <a:t>20/12/2022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1C6B-5924-A9A8-6457-99CF39F24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1130-491F-A940-8AC5-75D222F19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741B-9F9A-4BD7-A315-40C697D0610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73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563304" TargetMode="External"/><Relationship Id="rId2" Type="http://schemas.openxmlformats.org/officeDocument/2006/relationships/hyperlink" Target="https://doi.org/10.1145/3450952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B062-E8BC-8188-B188-EE8E89BB5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616" y="1129553"/>
            <a:ext cx="9097384" cy="2380410"/>
          </a:xfrm>
        </p:spPr>
        <p:txBody>
          <a:bodyPr/>
          <a:lstStyle/>
          <a:p>
            <a:r>
              <a:rPr lang="en-US" dirty="0"/>
              <a:t>Bidirectional Typing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ECD9B-D325-A138-9876-0D9C84A90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adaptation for </a:t>
            </a:r>
            <a:r>
              <a:rPr lang="en-US" dirty="0" err="1"/>
              <a:t>MLscript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5056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6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7D17FB-975C-487E-8519-38E547609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386947" cy="6858478"/>
          </a:xfrm>
          <a:custGeom>
            <a:avLst/>
            <a:gdLst>
              <a:gd name="connsiteX0" fmla="*/ 433167 w 6386947"/>
              <a:gd name="connsiteY0" fmla="*/ 0 h 6858478"/>
              <a:gd name="connsiteX1" fmla="*/ 2138767 w 6386947"/>
              <a:gd name="connsiteY1" fmla="*/ 0 h 6858478"/>
              <a:gd name="connsiteX2" fmla="*/ 3204995 w 6386947"/>
              <a:gd name="connsiteY2" fmla="*/ 0 h 6858478"/>
              <a:gd name="connsiteX3" fmla="*/ 3210572 w 6386947"/>
              <a:gd name="connsiteY3" fmla="*/ 0 h 6858478"/>
              <a:gd name="connsiteX4" fmla="*/ 6386947 w 6386947"/>
              <a:gd name="connsiteY4" fmla="*/ 6858478 h 6858478"/>
              <a:gd name="connsiteX5" fmla="*/ 1832610 w 6386947"/>
              <a:gd name="connsiteY5" fmla="*/ 6858478 h 6858478"/>
              <a:gd name="connsiteX6" fmla="*/ 433167 w 6386947"/>
              <a:gd name="connsiteY6" fmla="*/ 6858478 h 6858478"/>
              <a:gd name="connsiteX7" fmla="*/ 0 w 6386947"/>
              <a:gd name="connsiteY7" fmla="*/ 6858478 h 6858478"/>
              <a:gd name="connsiteX8" fmla="*/ 0 w 6386947"/>
              <a:gd name="connsiteY8" fmla="*/ 478 h 6858478"/>
              <a:gd name="connsiteX9" fmla="*/ 433167 w 6386947"/>
              <a:gd name="connsiteY9" fmla="*/ 478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86947" h="6858478">
                <a:moveTo>
                  <a:pt x="433167" y="0"/>
                </a:moveTo>
                <a:lnTo>
                  <a:pt x="2138767" y="0"/>
                </a:lnTo>
                <a:lnTo>
                  <a:pt x="3204995" y="0"/>
                </a:lnTo>
                <a:lnTo>
                  <a:pt x="3210572" y="0"/>
                </a:lnTo>
                <a:lnTo>
                  <a:pt x="6386947" y="6858478"/>
                </a:lnTo>
                <a:lnTo>
                  <a:pt x="1832610" y="6858478"/>
                </a:lnTo>
                <a:lnTo>
                  <a:pt x="433167" y="6858478"/>
                </a:lnTo>
                <a:lnTo>
                  <a:pt x="0" y="6858478"/>
                </a:lnTo>
                <a:lnTo>
                  <a:pt x="0" y="478"/>
                </a:lnTo>
                <a:lnTo>
                  <a:pt x="433167" y="478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FD95C-4BDE-108F-5AC4-E04834956B85}"/>
              </a:ext>
            </a:extLst>
          </p:cNvPr>
          <p:cNvSpPr txBox="1"/>
          <p:nvPr/>
        </p:nvSpPr>
        <p:spPr>
          <a:xfrm>
            <a:off x="804672" y="3993681"/>
            <a:ext cx="4057840" cy="22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Mode Correctness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596CD-FB31-E437-B83F-E32DBA7A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1" y="1472683"/>
            <a:ext cx="5702113" cy="784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8E9D7-BB3C-842A-BBE1-E8923A83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109" y="4391575"/>
            <a:ext cx="4164785" cy="103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64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31E6-AC79-E419-504B-9C867E45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Bidirectional Typing</a:t>
            </a:r>
            <a:endParaRPr lang="en-H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C9EC86-17A3-D36C-62D9-4F32F036D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218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736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31E6-AC79-E419-504B-9C867E45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Bidirectional Typing</a:t>
            </a:r>
            <a:endParaRPr lang="en-H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C9EC86-17A3-D36C-62D9-4F32F036D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643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98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78A4-31AF-FA99-5FD5-DDB742F9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Annotation Character</a:t>
            </a:r>
            <a:endParaRPr lang="en-HK" sz="54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Web Design">
            <a:extLst>
              <a:ext uri="{FF2B5EF4-FFF2-40B4-BE49-F238E27FC236}">
                <a16:creationId xmlns:a16="http://schemas.microsoft.com/office/drawing/2014/main" id="{538ABCA5-30EE-AF62-2567-A78C409B4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068A-6E7A-8224-CD50-4F39BE51A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Lightweight: small portion of the program</a:t>
            </a:r>
          </a:p>
          <a:p>
            <a:r>
              <a:rPr lang="en-US" dirty="0"/>
              <a:t>Predictable: Programmers should be able to determine which </a:t>
            </a:r>
            <a:r>
              <a:rPr lang="en-US" dirty="0" err="1"/>
              <a:t>subterms</a:t>
            </a:r>
            <a:r>
              <a:rPr lang="en-US" dirty="0"/>
              <a:t> need annotation.</a:t>
            </a:r>
          </a:p>
          <a:p>
            <a:r>
              <a:rPr lang="en-US" dirty="0"/>
              <a:t>Stable: Small change in program should have small change in annotation requirement</a:t>
            </a:r>
          </a:p>
          <a:p>
            <a:r>
              <a:rPr lang="en-US" dirty="0"/>
              <a:t>Legible: form should be easy to understand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7699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A4826-351E-A9E2-1D2C-16BFB2BC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78703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Pfenning Recipe</a:t>
            </a:r>
            <a:endParaRPr lang="en-HK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60F7-30B1-297C-1DD3-E052D9E8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/>
              <a:t>Introduction and Elimination Rule</a:t>
            </a:r>
          </a:p>
          <a:p>
            <a:pPr lvl="1"/>
            <a:r>
              <a:rPr lang="en-US" sz="2000"/>
              <a:t>Find the principal judgement</a:t>
            </a:r>
          </a:p>
          <a:p>
            <a:pPr lvl="2"/>
            <a:r>
              <a:rPr lang="en-US" dirty="0"/>
              <a:t>The connective that is being introduced/eliminated</a:t>
            </a:r>
          </a:p>
          <a:p>
            <a:pPr lvl="2"/>
            <a:r>
              <a:rPr lang="en-US" dirty="0"/>
              <a:t>Usually, the conclusion for introduction and the first premise for elimination</a:t>
            </a:r>
          </a:p>
          <a:p>
            <a:pPr lvl="1"/>
            <a:r>
              <a:rPr lang="en-US" sz="2000"/>
              <a:t>Bidirectionalize the principal judgement</a:t>
            </a:r>
          </a:p>
          <a:p>
            <a:pPr lvl="2"/>
            <a:r>
              <a:rPr lang="en-US" dirty="0"/>
              <a:t>If the rule is introduction, make the principal judgement checking</a:t>
            </a:r>
          </a:p>
          <a:p>
            <a:pPr lvl="2"/>
            <a:r>
              <a:rPr lang="en-US" dirty="0"/>
              <a:t>If the rule is elimination, make the principal judgement inference</a:t>
            </a:r>
          </a:p>
          <a:p>
            <a:pPr lvl="1"/>
            <a:r>
              <a:rPr lang="en-US" sz="2000"/>
              <a:t>Bidirectionalize the other judgements</a:t>
            </a:r>
          </a:p>
          <a:p>
            <a:pPr lvl="2"/>
            <a:r>
              <a:rPr lang="en-US" dirty="0"/>
              <a:t>For conclusion rule, </a:t>
            </a:r>
            <a:r>
              <a:rPr lang="en-US"/>
              <a:t>bidirectionalize</a:t>
            </a:r>
            <a:r>
              <a:rPr lang="en-US" dirty="0"/>
              <a:t> the premises first</a:t>
            </a:r>
          </a:p>
          <a:p>
            <a:pPr lvl="2"/>
            <a:r>
              <a:rPr lang="en-US" dirty="0"/>
              <a:t>Utilize known information: if we know the type of a term, it should be checking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4826-351E-A9E2-1D2C-16BFB2BC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Pfenning</a:t>
            </a:r>
            <a:r>
              <a:rPr lang="en-US" dirty="0"/>
              <a:t> Recipe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60F7-30B1-297C-1DD3-E052D9E8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4770"/>
          </a:xfrm>
        </p:spPr>
        <p:txBody>
          <a:bodyPr/>
          <a:lstStyle/>
          <a:p>
            <a:r>
              <a:rPr lang="en-US"/>
              <a:t>Introduction and Elimination Rule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4D943-4D30-A342-BB9B-082629EDD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63" y="2730792"/>
            <a:ext cx="3015875" cy="806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0C11B0-3FE4-4E8B-ED9D-1DDDEDCE6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18" y="2691828"/>
            <a:ext cx="4096566" cy="875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B0F0E3-B99D-8386-EBBF-AB24FFA68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901" y="3967491"/>
            <a:ext cx="5067300" cy="1173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EC41EE-CE69-9A06-B4E7-AE795D34B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51" y="5255138"/>
            <a:ext cx="10515601" cy="142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7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4826-351E-A9E2-1D2C-16BFB2BC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Pfenning</a:t>
            </a:r>
            <a:r>
              <a:rPr lang="en-US" dirty="0"/>
              <a:t> Recipe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60F7-30B1-297C-1DD3-E052D9E8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876"/>
          </a:xfrm>
        </p:spPr>
        <p:txBody>
          <a:bodyPr/>
          <a:lstStyle/>
          <a:p>
            <a:r>
              <a:rPr lang="en-US" dirty="0"/>
              <a:t>Annotation: follow the same idea of using known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F54E1-11AD-8503-B6F7-37C2433B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82" y="3471563"/>
            <a:ext cx="2943225" cy="1190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04E52-D669-8EF7-3459-22B5EB14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35" y="3429000"/>
            <a:ext cx="30670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9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4826-351E-A9E2-1D2C-16BFB2BC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Pfenning</a:t>
            </a:r>
            <a:r>
              <a:rPr lang="en-US" dirty="0"/>
              <a:t> Recipe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60F7-30B1-297C-1DD3-E052D9E8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876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6281B-BCF2-6E04-DA01-B3E394A2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17" y="3308650"/>
            <a:ext cx="23717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5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A4826-351E-A9E2-1D2C-16BFB2BC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 err="1"/>
              <a:t>Pfenning</a:t>
            </a:r>
            <a:r>
              <a:rPr lang="en-US" sz="3600" dirty="0"/>
              <a:t> Recipe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60F7-30B1-297C-1DD3-E052D9E8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Change of direction: if we can synthesize a type for a term, we can surely check it against that type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A611C61-6463-7318-23B4-115C483F7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1957995"/>
            <a:ext cx="6253211" cy="176653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44DB7C9-6904-43C6-5A67-2E75A1A7B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406970"/>
            <a:ext cx="6253212" cy="1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3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606C-2F12-3736-1BC9-6AED33AB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Typing Rules for MLstruct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125D9-A73E-958B-F325-5E819EA5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95" y="1951264"/>
            <a:ext cx="526732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21EE7-DFF8-0452-8A0A-FE6D3D6E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954" y="1951264"/>
            <a:ext cx="1981200" cy="409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4BDA54-78D8-FD8F-1C06-100A1FB27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11" y="2867025"/>
            <a:ext cx="5772150" cy="1123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C6E9B8-64DD-2878-C806-5D603DB2B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32" y="4289923"/>
            <a:ext cx="7953375" cy="1400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BD68FC-F9DA-FE1C-FC09-333125752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039" y="2596718"/>
            <a:ext cx="3553988" cy="13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D655-099E-461C-9031-D8D983D6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is it?</a:t>
            </a:r>
            <a:endParaRPr lang="en-HK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losed Quotation Mark">
            <a:extLst>
              <a:ext uri="{FF2B5EF4-FFF2-40B4-BE49-F238E27FC236}">
                <a16:creationId xmlns:a16="http://schemas.microsoft.com/office/drawing/2014/main" id="{4455D542-8FF3-4BF2-4F6C-07AF1CC3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0407-438C-F3AA-D456-332753E3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One syntax directed way to write typing rules</a:t>
            </a:r>
          </a:p>
          <a:p>
            <a:r>
              <a:rPr lang="en-US" dirty="0"/>
              <a:t>Uses both type checking and inference</a:t>
            </a:r>
          </a:p>
          <a:p>
            <a:r>
              <a:rPr lang="en-US" dirty="0"/>
              <a:t>Type checking: when both the term and the expected type are inputs</a:t>
            </a:r>
          </a:p>
          <a:p>
            <a:r>
              <a:rPr lang="en-US" dirty="0"/>
              <a:t>Type inference: when only the term is the input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0665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606C-2F12-3736-1BC9-6AED33AB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Typing Rules for </a:t>
            </a:r>
            <a:r>
              <a:rPr lang="en-US" dirty="0" err="1"/>
              <a:t>MLstruct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E1CE1-EE53-18DA-30F4-678EC0F8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07" y="1690688"/>
            <a:ext cx="10004788" cy="1693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1B801-05C4-5F5B-D866-13C224F6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3" y="3383806"/>
            <a:ext cx="10821354" cy="1542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B81551-13E3-5E64-D534-44E0FCFD6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845" y="5167312"/>
            <a:ext cx="7483112" cy="14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9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606C-2F12-3736-1BC9-6AED33AB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Typing Rules for </a:t>
            </a:r>
            <a:r>
              <a:rPr lang="en-US" dirty="0" err="1"/>
              <a:t>MLstruct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0E442-B97A-D78B-2162-F590CB2F4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9" y="1635307"/>
            <a:ext cx="6555479" cy="869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51EB0-F02A-3128-6E89-23D345A4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679" y="1635307"/>
            <a:ext cx="4294034" cy="1173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C44B7-1306-867A-2BEF-06360D848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89" y="2808832"/>
            <a:ext cx="6442268" cy="11023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BA741-F0D7-9471-7DE8-2CF467DB6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96" y="4352832"/>
            <a:ext cx="6586663" cy="11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9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606C-2F12-3736-1BC9-6AED33AB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Typing Rules for </a:t>
            </a:r>
            <a:r>
              <a:rPr lang="en-US" dirty="0" err="1"/>
              <a:t>MLstruct</a:t>
            </a:r>
            <a:endParaRPr lang="en-H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CBA741-F0D7-9471-7DE8-2CF467DB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32" y="1690688"/>
            <a:ext cx="9111952" cy="152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EC4CA2-7A36-4481-FFC4-DC9F6806E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79" y="3383705"/>
            <a:ext cx="10966021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7AE22A-BBE2-B39A-E396-D69A00984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10" y="5047168"/>
            <a:ext cx="91725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2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606C-2F12-3736-1BC9-6AED33AB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Typing Rules for </a:t>
            </a:r>
            <a:r>
              <a:rPr lang="en-US" dirty="0" err="1"/>
              <a:t>MLstruct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476FD-6751-894F-6E9A-73E10C7D5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919287"/>
            <a:ext cx="101917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606C-2F12-3736-1BC9-6AED33AB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Typing Rules for </a:t>
            </a:r>
            <a:r>
              <a:rPr lang="en-US" dirty="0" err="1"/>
              <a:t>MLstruct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AEB60-F858-00A9-D852-EAD91DD3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674528"/>
            <a:ext cx="114585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4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7C43-B0F5-E7B7-D75A-FC80F893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2764-B5E9-6AB2-FDC0-654643C9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HK" dirty="0"/>
              <a:t>Jana </a:t>
            </a:r>
            <a:r>
              <a:rPr lang="en-HK" dirty="0" err="1"/>
              <a:t>Dunfield</a:t>
            </a:r>
            <a:r>
              <a:rPr lang="en-HK" dirty="0"/>
              <a:t> and Neel Krishnaswami. 2021. Bidirectional Typing. ACM </a:t>
            </a:r>
            <a:r>
              <a:rPr lang="en-HK" dirty="0" err="1"/>
              <a:t>Comput</a:t>
            </a:r>
            <a:r>
              <a:rPr lang="en-HK" dirty="0"/>
              <a:t>. </a:t>
            </a:r>
            <a:r>
              <a:rPr lang="en-HK" dirty="0" err="1"/>
              <a:t>Surv</a:t>
            </a:r>
            <a:r>
              <a:rPr lang="en-HK" dirty="0"/>
              <a:t>. 54, 5, Article 98 (June 2022), 38 pages. </a:t>
            </a:r>
            <a:r>
              <a:rPr lang="en-HK" dirty="0">
                <a:hlinkClick r:id="rId2"/>
              </a:rPr>
              <a:t>https://doi.org/10.1145/3450952</a:t>
            </a:r>
            <a:endParaRPr lang="en-HK" dirty="0"/>
          </a:p>
          <a:p>
            <a:r>
              <a:rPr lang="en-HK" dirty="0"/>
              <a:t>Lionel </a:t>
            </a:r>
            <a:r>
              <a:rPr lang="en-HK" dirty="0" err="1"/>
              <a:t>Parreaux</a:t>
            </a:r>
            <a:r>
              <a:rPr lang="en-HK" dirty="0"/>
              <a:t> and Chun Yin Chau. 2022. </a:t>
            </a:r>
            <a:r>
              <a:rPr lang="en-HK" dirty="0" err="1"/>
              <a:t>MLstruct</a:t>
            </a:r>
            <a:r>
              <a:rPr lang="en-HK" dirty="0"/>
              <a:t>: principal type inference in a Boolean algebra of structural types. Proc. ACM Program. Lang. 6, OOPSLA2, Article 141 (October 2022), 30 pages. </a:t>
            </a:r>
            <a:r>
              <a:rPr lang="en-HK" dirty="0">
                <a:hlinkClick r:id="rId3"/>
              </a:rPr>
              <a:t>https://doi.org/10.1145/3563304</a:t>
            </a:r>
            <a:endParaRPr lang="en-HK" dirty="0"/>
          </a:p>
          <a:p>
            <a:r>
              <a:rPr lang="en-HK" dirty="0"/>
              <a:t>Aleksander </a:t>
            </a:r>
            <a:r>
              <a:rPr lang="en-HK" dirty="0" err="1"/>
              <a:t>Boruch-Gruszecki</a:t>
            </a:r>
            <a:r>
              <a:rPr lang="en-HK" dirty="0"/>
              <a:t>, </a:t>
            </a:r>
            <a:r>
              <a:rPr lang="en-HK" dirty="0" err="1"/>
              <a:t>Radosław</a:t>
            </a:r>
            <a:r>
              <a:rPr lang="en-HK" dirty="0"/>
              <a:t> </a:t>
            </a:r>
            <a:r>
              <a:rPr lang="en-HK" dirty="0" err="1"/>
              <a:t>Waśko</a:t>
            </a:r>
            <a:r>
              <a:rPr lang="en-HK" dirty="0"/>
              <a:t>, </a:t>
            </a:r>
            <a:r>
              <a:rPr lang="en-HK" dirty="0" err="1"/>
              <a:t>Yichen</a:t>
            </a:r>
            <a:r>
              <a:rPr lang="en-HK" dirty="0"/>
              <a:t> Xu, and Lionel </a:t>
            </a:r>
            <a:r>
              <a:rPr lang="en-HK" dirty="0" err="1"/>
              <a:t>Parreaux</a:t>
            </a:r>
            <a:r>
              <a:rPr lang="en-HK" dirty="0"/>
              <a:t>. 2022. A case for DOT: theoretical foundations for objects with pattern matching and GADT-style reasoning. Proc. ACM Program. Lang. 6, OOPSLA2, Article 179 (October 2022), 30 pages. https://doi.org/10.1145/3563342</a:t>
            </a:r>
          </a:p>
        </p:txBody>
      </p:sp>
    </p:spTree>
    <p:extLst>
      <p:ext uri="{BB962C8B-B14F-4D97-AF65-F5344CB8AC3E}">
        <p14:creationId xmlns:p14="http://schemas.microsoft.com/office/powerpoint/2010/main" val="321708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71E6F-FE18-702A-9E7A-52F37715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20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54FCBA-59D5-2F2F-4A6C-6B8E4111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144588"/>
            <a:ext cx="3065463" cy="45704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F58D05-CBF3-05F3-8995-C7C482BE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025" y="1143000"/>
            <a:ext cx="3065463" cy="441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D0A103-A3F0-AA01-D870-17D99D405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100" y="1641475"/>
            <a:ext cx="3403600" cy="56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01461F-3996-0766-F29C-6C9F3D04F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100" y="2263775"/>
            <a:ext cx="3403600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434C63-C896-E07F-B239-D78E39C2E2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100" y="3119438"/>
            <a:ext cx="3403600" cy="571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6C990D-AB3C-C09C-A5B8-82F0F6F3CD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9100" y="3746500"/>
            <a:ext cx="3403600" cy="6873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0B2EA9-4541-FDE4-6994-B7BC583CA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9100" y="4489450"/>
            <a:ext cx="3403600" cy="5746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9393B9-DEB2-07EB-746B-D723D1295A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9100" y="5121275"/>
            <a:ext cx="3403600" cy="593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22ABD4-CAC6-9968-5DBF-5B0250A15321}"/>
              </a:ext>
            </a:extLst>
          </p:cNvPr>
          <p:cNvSpPr txBox="1"/>
          <p:nvPr/>
        </p:nvSpPr>
        <p:spPr>
          <a:xfrm>
            <a:off x="220532" y="69925"/>
            <a:ext cx="1683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 with STLC</a:t>
            </a:r>
            <a:endParaRPr lang="en-HK" sz="3200" dirty="0"/>
          </a:p>
        </p:txBody>
      </p:sp>
    </p:spTree>
    <p:extLst>
      <p:ext uri="{BB962C8B-B14F-4D97-AF65-F5344CB8AC3E}">
        <p14:creationId xmlns:p14="http://schemas.microsoft.com/office/powerpoint/2010/main" val="8075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CC05-8A8C-3521-A358-55EA509D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sz="5400"/>
              <a:t>Why is it useful?</a:t>
            </a:r>
            <a:endParaRPr lang="en-HK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D103AA-7536-490B-973F-73CA63A7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8EDC91D2-DE9C-B7D7-35F7-18066104A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663C-7AF5-FAC0-E9FD-D81C5105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Syntax Directed</a:t>
            </a:r>
          </a:p>
          <a:p>
            <a:r>
              <a:rPr lang="en-US" dirty="0"/>
              <a:t>More precise reporting of error</a:t>
            </a:r>
          </a:p>
          <a:p>
            <a:r>
              <a:rPr lang="en-US" dirty="0"/>
              <a:t>Easier to adapt for advanced features</a:t>
            </a:r>
          </a:p>
          <a:p>
            <a:pPr lvl="1"/>
            <a:r>
              <a:rPr lang="en-US" dirty="0"/>
              <a:t>GADT</a:t>
            </a:r>
          </a:p>
          <a:p>
            <a:pPr lvl="1"/>
            <a:r>
              <a:rPr lang="en-US" dirty="0"/>
              <a:t>First class polymorphism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1036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CA796-AF6D-DACC-9BF9-DB9AB917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GADT</a:t>
            </a:r>
            <a:endParaRPr lang="en-HK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0F53-7492-E009-1B7C-572BCA8B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Generalization of parametric ADT</a:t>
            </a:r>
          </a:p>
          <a:p>
            <a:r>
              <a:rPr lang="en-US" sz="2200"/>
              <a:t>Constructors can provide an explicit instantiation of the ADT</a:t>
            </a:r>
            <a:endParaRPr lang="en-HK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23E7-5EA7-3251-8F64-F280B514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160442"/>
            <a:ext cx="6903720" cy="253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632B1-1F7B-464D-200F-DA1C20C54A2A}"/>
              </a:ext>
            </a:extLst>
          </p:cNvPr>
          <p:cNvSpPr txBox="1"/>
          <p:nvPr/>
        </p:nvSpPr>
        <p:spPr>
          <a:xfrm>
            <a:off x="1036684" y="1152144"/>
            <a:ext cx="3888999" cy="3072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dirty="0">
                <a:latin typeface="+mj-lt"/>
                <a:ea typeface="+mj-ea"/>
                <a:cs typeface="+mj-cs"/>
              </a:rPr>
              <a:t>Use in GADT: one example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8588D02-02BF-DEFE-B085-FBC3CDD2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008" y="1210920"/>
            <a:ext cx="6428067" cy="106063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2260A61-0506-B86F-59F8-4D78675A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08" y="3985194"/>
            <a:ext cx="6428068" cy="21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31E6-AC79-E419-504B-9C867E45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Bidirectional Typing</a:t>
            </a:r>
            <a:endParaRPr lang="en-H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C9EC86-17A3-D36C-62D9-4F32F036DB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87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A03D5-CEB4-FDD2-811A-7C964BA8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2235"/>
            <a:ext cx="10905066" cy="275352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C2D75-30BB-425B-6C04-78458DD954FA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+mj-lt"/>
                <a:ea typeface="+mj-ea"/>
                <a:cs typeface="+mj-cs"/>
              </a:rPr>
              <a:t>Anything wrong with these rules?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C8D2749-8447-8417-36A2-C2F01FFD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4" y="2957665"/>
            <a:ext cx="5322161" cy="334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1F0B6E-E8A4-6ECA-D577-2AA4F7EA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91" y="2957665"/>
            <a:ext cx="5343689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2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850</TotalTime>
  <Words>481</Words>
  <Application>Microsoft Office PowerPoint</Application>
  <PresentationFormat>Widescreen</PresentationFormat>
  <Paragraphs>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Bidirectional Typing</vt:lpstr>
      <vt:lpstr>What is it?</vt:lpstr>
      <vt:lpstr>PowerPoint Presentation</vt:lpstr>
      <vt:lpstr>Why is it useful?</vt:lpstr>
      <vt:lpstr>GADT</vt:lpstr>
      <vt:lpstr>PowerPoint Presentation</vt:lpstr>
      <vt:lpstr>Elements of Bidirectional Typing</vt:lpstr>
      <vt:lpstr>PowerPoint Presentation</vt:lpstr>
      <vt:lpstr>PowerPoint Presentation</vt:lpstr>
      <vt:lpstr>PowerPoint Presentation</vt:lpstr>
      <vt:lpstr>Elements of Bidirectional Typing</vt:lpstr>
      <vt:lpstr>Elements of Bidirectional Typing</vt:lpstr>
      <vt:lpstr>Annotation Character</vt:lpstr>
      <vt:lpstr>Pfenning Recipe</vt:lpstr>
      <vt:lpstr>Pfenning Recipe</vt:lpstr>
      <vt:lpstr>Pfenning Recipe</vt:lpstr>
      <vt:lpstr>Pfenning Recipe</vt:lpstr>
      <vt:lpstr>Pfenning Recipe</vt:lpstr>
      <vt:lpstr>Bidirectional Typing Rules for MLstruct</vt:lpstr>
      <vt:lpstr>Bidirectional Typing Rules for MLstruct</vt:lpstr>
      <vt:lpstr>Bidirectional Typing Rules for MLstruct</vt:lpstr>
      <vt:lpstr>Bidirectional Typing Rules for MLstruct</vt:lpstr>
      <vt:lpstr>Bidirectional Typing Rules for MLstruct</vt:lpstr>
      <vt:lpstr>Bidirectional Typing Rules for MLstruct</vt:lpstr>
      <vt:lpstr>References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Bidirectional Typing</dc:title>
  <dc:creator>RUBAB Tamzid Morshed</dc:creator>
  <cp:lastModifiedBy>RUBAB Tamzid Morshed</cp:lastModifiedBy>
  <cp:revision>7</cp:revision>
  <dcterms:created xsi:type="dcterms:W3CDTF">2022-12-19T05:14:54Z</dcterms:created>
  <dcterms:modified xsi:type="dcterms:W3CDTF">2022-12-20T07:20:54Z</dcterms:modified>
</cp:coreProperties>
</file>