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2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5" r:id="rId13"/>
    <p:sldId id="275" r:id="rId14"/>
    <p:sldId id="276" r:id="rId15"/>
    <p:sldId id="277" r:id="rId16"/>
    <p:sldId id="278" r:id="rId17"/>
    <p:sldId id="279" r:id="rId18"/>
    <p:sldId id="273" r:id="rId19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3567" autoAdjust="0"/>
  </p:normalViewPr>
  <p:slideViewPr>
    <p:cSldViewPr>
      <p:cViewPr>
        <p:scale>
          <a:sx n="106" d="100"/>
          <a:sy n="106" d="100"/>
        </p:scale>
        <p:origin x="14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848" y="0"/>
            <a:ext cx="5832360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linkedin.com/in/anastasiya-selitskaya8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Sales Tours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8AE4D5-D978-40DC-8908-6056C4EBA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3672408" cy="511256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ACA543-E06B-41B8-9FE2-3845D215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Заполнение таблицы</a:t>
            </a:r>
            <a:r>
              <a:rPr lang="en-US" sz="4400" dirty="0"/>
              <a:t> Clients</a:t>
            </a:r>
            <a:r>
              <a:rPr lang="ru-RU" sz="4400" dirty="0"/>
              <a:t> тестовыми данными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18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CEA1E9-9E90-4356-8ED3-DD7B98B7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426721"/>
            <a:ext cx="7400925" cy="417195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2708750-0984-48A2-9B16-0B0F017D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Создание объектов</a:t>
            </a:r>
            <a:br>
              <a:rPr lang="ru-RU" sz="5400" dirty="0"/>
            </a:br>
            <a:r>
              <a:rPr lang="ru-RU" sz="4400" dirty="0"/>
              <a:t>Представление (VIEW) 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F50DA-6BC4-4041-B4D7-5E5D10C262C0}"/>
              </a:ext>
            </a:extLst>
          </p:cNvPr>
          <p:cNvSpPr txBox="1"/>
          <p:nvPr/>
        </p:nvSpPr>
        <p:spPr>
          <a:xfrm>
            <a:off x="827584" y="1571632"/>
            <a:ext cx="8136904" cy="7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Задание: для своей базы данных создайте объект для нахождения общего рейтинга топ 50 продавцов за всю историю продаж, где рейтинг определяется количеством баллов за количество продаж </a:t>
            </a:r>
            <a:r>
              <a:rPr lang="ru-RU" sz="1400" u="sng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 день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(10 и более продаж – 3 балла, 5-10 – 2 балла, меньше 5 – 1 балл). </a:t>
            </a:r>
            <a:endParaRPr lang="ru-BY" sz="14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9186D7-FA75-4B1C-933D-B39E172E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/>
              <a:t>Создание пакета </a:t>
            </a:r>
            <a:r>
              <a:rPr lang="ru-RU" sz="2200" dirty="0"/>
              <a:t>ETL</a:t>
            </a:r>
            <a:br>
              <a:rPr lang="ru-RU" sz="2200" dirty="0"/>
            </a:br>
            <a:r>
              <a:rPr lang="ru-RU" sz="2200" dirty="0"/>
              <a:t>с использованием</a:t>
            </a:r>
            <a:br>
              <a:rPr lang="ru-RU" sz="4400" dirty="0"/>
            </a:br>
            <a:r>
              <a:rPr lang="ru-RU" sz="2700" dirty="0"/>
              <a:t>MS SQL </a:t>
            </a:r>
            <a:r>
              <a:rPr lang="ru-RU" sz="2700" dirty="0" err="1"/>
              <a:t>Server</a:t>
            </a:r>
            <a:r>
              <a:rPr lang="ru-RU" sz="2700" dirty="0"/>
              <a:t> </a:t>
            </a:r>
            <a:r>
              <a:rPr lang="ru-RU" sz="2700" dirty="0" err="1"/>
              <a:t>Integration</a:t>
            </a:r>
            <a:r>
              <a:rPr lang="ru-RU" sz="2700" dirty="0"/>
              <a:t> </a:t>
            </a:r>
            <a:r>
              <a:rPr lang="ru-RU" sz="2700" dirty="0" err="1"/>
              <a:t>Services</a:t>
            </a:r>
            <a:r>
              <a:rPr lang="ru-RU" sz="2700" dirty="0"/>
              <a:t> (SSIS)</a:t>
            </a:r>
            <a:endParaRPr lang="ru-BY" sz="2700" dirty="0"/>
          </a:p>
        </p:txBody>
      </p:sp>
      <p:sp>
        <p:nvSpPr>
          <p:cNvPr id="4" name="Google Shape;154;p12">
            <a:extLst>
              <a:ext uri="{FF2B5EF4-FFF2-40B4-BE49-F238E27FC236}">
                <a16:creationId xmlns:a16="http://schemas.microsoft.com/office/drawing/2014/main" id="{A59CC2C9-E5A7-4063-8681-9679E46E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74" y="1700808"/>
            <a:ext cx="3960502" cy="4790053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Задание: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Создайте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SSIS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для добавления 10 новых строк в таблицу ФАКТОВ.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Написать запрос, где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заджойнить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все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дименшены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факт. Все внешние ключи заменить на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альтенативные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из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дименшена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(например,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тд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строк из этого запроса сохранить в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эксель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файл.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эксель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файл будет источником для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SSIS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пакета. Назначение – таблица фактов в вашей базе.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помощью оператора «Уточняющий запрос» замените все альтернативные ключи первичными. На выходе должны получиться строки такого же вида, что уже существуют в таблице фактов 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FK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7B17FD-03D7-4B8B-A1A4-6FDA3DFC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28" y="1700808"/>
            <a:ext cx="434225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DF7361-A82E-434B-9B81-BA3C6558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7992887" cy="446504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1F11A1F-9B20-40C2-AAFF-7B5C5FD1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Визуализация данных в </a:t>
            </a:r>
            <a:br>
              <a:rPr lang="ru-RU" sz="4400" dirty="0"/>
            </a:br>
            <a:r>
              <a:rPr lang="ru-RU" sz="4400" dirty="0" err="1"/>
              <a:t>Power</a:t>
            </a:r>
            <a:r>
              <a:rPr lang="ru-RU" sz="4400" dirty="0"/>
              <a:t> BI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353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E4C5CD-C22E-4479-951D-F3A2C30C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7" y="1628800"/>
            <a:ext cx="8140186" cy="453705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C0EEFA-A79E-4319-AEF4-249B40D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Визуализация данных в </a:t>
            </a:r>
            <a:br>
              <a:rPr lang="ru-RU" sz="4400" dirty="0"/>
            </a:br>
            <a:r>
              <a:rPr lang="ru-RU" sz="4400" dirty="0" err="1"/>
              <a:t>Power</a:t>
            </a:r>
            <a:r>
              <a:rPr lang="ru-RU" sz="4400" dirty="0"/>
              <a:t> BI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631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5696B4C-4F53-40C0-98D5-E1F9E1B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Визуализация данных в </a:t>
            </a:r>
            <a:br>
              <a:rPr lang="ru-RU" sz="4400" dirty="0"/>
            </a:br>
            <a:r>
              <a:rPr lang="ru-RU" sz="4400" dirty="0" err="1"/>
              <a:t>Power</a:t>
            </a:r>
            <a:r>
              <a:rPr lang="ru-RU" sz="4400" dirty="0"/>
              <a:t> BI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0AC582-C61E-4FDF-866A-413015AD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772816"/>
            <a:ext cx="3888432" cy="49685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D335B8-CECE-4D80-B03B-7B5D763A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2816"/>
            <a:ext cx="432048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8512B3D-0A8F-4050-B5F4-FF058138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Визуализация данных в </a:t>
            </a:r>
            <a:br>
              <a:rPr lang="ru-RU" sz="4400" dirty="0"/>
            </a:br>
            <a:r>
              <a:rPr lang="ru-RU" sz="4400" dirty="0" err="1"/>
              <a:t>Tableau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F1A20A-08A3-4F27-8879-129C66B3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568952" cy="51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38AACB-5C7F-4825-905C-9953CEC1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Визуализация данных в </a:t>
            </a:r>
            <a:br>
              <a:rPr lang="ru-RU" sz="4400" dirty="0"/>
            </a:br>
            <a:r>
              <a:rPr lang="ru-RU" sz="4400" dirty="0" err="1"/>
              <a:t>Tableau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E3F55-5B26-4404-858D-E1B13FC6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7"/>
            <a:ext cx="892815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F54F9-BDC1-494F-A12B-2B320CFC6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If you fall asleep now, you will dream.</a:t>
            </a:r>
            <a:br>
              <a:rPr lang="en-US" sz="1600" dirty="0"/>
            </a:br>
            <a:r>
              <a:rPr lang="en-US" sz="1600" dirty="0"/>
              <a:t>If you study now , you will live your dream.</a:t>
            </a:r>
            <a:br>
              <a:rPr lang="en-US" sz="1600" dirty="0"/>
            </a:br>
            <a:r>
              <a:rPr lang="en-US" sz="1600" dirty="0"/>
              <a:t>Thank you </a:t>
            </a:r>
            <a:r>
              <a:rPr lang="en-US" sz="1600" dirty="0" err="1"/>
              <a:t>TeachMeSkills</a:t>
            </a:r>
            <a:r>
              <a:rPr lang="en-US" sz="1600" dirty="0"/>
              <a:t>!!!</a:t>
            </a:r>
            <a:br>
              <a:rPr lang="en-US" sz="1600" dirty="0"/>
            </a:b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36735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95736" y="116632"/>
            <a:ext cx="6948264" cy="1285603"/>
          </a:xfrm>
        </p:spPr>
        <p:txBody>
          <a:bodyPr>
            <a:noAutofit/>
          </a:bodyPr>
          <a:lstStyle/>
          <a:p>
            <a:r>
              <a:rPr lang="ru-RU" sz="3600" dirty="0"/>
              <a:t>Дипломный проект курса</a:t>
            </a:r>
            <a:br>
              <a:rPr lang="ru-RU" sz="3600" dirty="0"/>
            </a:br>
            <a:r>
              <a:rPr lang="ru-RU" sz="3600" b="1" dirty="0"/>
              <a:t>«</a:t>
            </a:r>
            <a:r>
              <a:rPr lang="ru-RU" sz="3600" b="1" dirty="0" err="1"/>
              <a:t>Business</a:t>
            </a:r>
            <a:r>
              <a:rPr lang="ru-RU" sz="3600" b="1" dirty="0"/>
              <a:t> </a:t>
            </a:r>
            <a:r>
              <a:rPr lang="ru-RU" sz="3600" b="1" dirty="0" err="1"/>
              <a:t>Intelligence</a:t>
            </a:r>
            <a:r>
              <a:rPr lang="ru-RU" sz="3600" b="1" dirty="0"/>
              <a:t> (BI)</a:t>
            </a:r>
            <a:br>
              <a:rPr lang="ru-RU" sz="3600" dirty="0"/>
            </a:br>
            <a:r>
              <a:rPr lang="ru-RU" sz="3600" b="1" dirty="0"/>
              <a:t>разработчик»</a:t>
            </a:r>
            <a:endParaRPr lang="ru-RU" sz="3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3501008"/>
            <a:ext cx="4536504" cy="1584175"/>
          </a:xfrm>
        </p:spPr>
        <p:txBody>
          <a:bodyPr>
            <a:normAutofit/>
          </a:bodyPr>
          <a:lstStyle/>
          <a:p>
            <a:r>
              <a:rPr lang="ru-RU" dirty="0"/>
              <a:t>Автор:</a:t>
            </a:r>
          </a:p>
          <a:p>
            <a:pPr marL="0" indent="0">
              <a:buNone/>
            </a:pPr>
            <a:r>
              <a:rPr lang="ru-RU" dirty="0"/>
              <a:t>Селицкая Анастасия</a:t>
            </a:r>
          </a:p>
          <a:p>
            <a:pPr marL="0" indent="0">
              <a:buNone/>
            </a:pPr>
            <a:r>
              <a:rPr lang="en-US" sz="2000" i="0" dirty="0">
                <a:effectLst/>
                <a:latin typeface="-apple-system"/>
                <a:hlinkClick r:id="rId2"/>
              </a:rPr>
              <a:t>linkedin.com/in/anastasiya-selitskaya88</a:t>
            </a:r>
            <a:endParaRPr lang="ru-RU"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8DA439B-E839-406D-B986-CCC9531F4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67" y="2420888"/>
            <a:ext cx="4355213" cy="3262206"/>
          </a:xfrm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Концептуальное проектирование базы данных (БД)</a:t>
            </a:r>
            <a:endParaRPr lang="ru-RU" dirty="0"/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Логическое проектирование БД</a:t>
            </a:r>
            <a:endParaRPr lang="ru-RU" dirty="0"/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Физическое проектирование БД</a:t>
            </a:r>
            <a:endParaRPr lang="ru-RU" dirty="0"/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Заполнение таблиц тестовыми данными</a:t>
            </a:r>
            <a:endParaRPr lang="ru-RU" dirty="0"/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Создание объектов БД</a:t>
            </a:r>
            <a:endParaRPr lang="ru-RU" dirty="0"/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Создание пакетов ETL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Визуализация данных в </a:t>
            </a:r>
            <a:r>
              <a:rPr lang="ru-RU" sz="3200" dirty="0" err="1"/>
              <a:t>Power</a:t>
            </a:r>
            <a:r>
              <a:rPr lang="ru-RU" sz="3200" dirty="0"/>
              <a:t> BI</a:t>
            </a:r>
            <a:endParaRPr lang="ru-RU" dirty="0"/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ru-RU" sz="3200" dirty="0"/>
              <a:t>Визуализация данных в </a:t>
            </a:r>
            <a:r>
              <a:rPr lang="ru-RU" sz="3200" dirty="0" err="1"/>
              <a:t>Tableau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Содержание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23528" y="1700808"/>
            <a:ext cx="7776864" cy="489654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lt1"/>
                </a:solidFill>
              </a:rPr>
              <a:t>с использованием веб-приложения diagrams.net с использованием веб-приложения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-243408"/>
            <a:ext cx="7272808" cy="1512168"/>
          </a:xfrm>
        </p:spPr>
        <p:txBody>
          <a:bodyPr>
            <a:noAutofit/>
          </a:bodyPr>
          <a:lstStyle/>
          <a:p>
            <a:br>
              <a:rPr lang="ru-RU" sz="7200" dirty="0"/>
            </a:br>
            <a:r>
              <a:rPr lang="ru-RU" sz="2600" dirty="0"/>
              <a:t>Концептуальное проектирование</a:t>
            </a:r>
            <a:br>
              <a:rPr lang="ru-RU" sz="2600" dirty="0"/>
            </a:br>
            <a:r>
              <a:rPr lang="ru-RU" sz="2600" dirty="0"/>
              <a:t> ER-диаграмма</a:t>
            </a:r>
            <a:br>
              <a:rPr lang="ru-RU" sz="2600" dirty="0"/>
            </a:br>
            <a:r>
              <a:rPr lang="ru-RU" sz="2600" dirty="0"/>
              <a:t>«Сущность-связь»</a:t>
            </a:r>
            <a:br>
              <a:rPr lang="ru-RU" sz="4900" dirty="0"/>
            </a:br>
            <a:r>
              <a:rPr lang="ru-RU" sz="2000" dirty="0">
                <a:solidFill>
                  <a:schemeClr val="lt1"/>
                </a:solidFill>
              </a:rPr>
              <a:t>с использованием веб-приложения diagrams.net</a:t>
            </a:r>
            <a:br>
              <a:rPr lang="ru-RU" sz="7200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B7E104-0DC7-4F2E-A91D-717A1448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12068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034426-78DF-406F-8651-5BBD6DDE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0" y="1700808"/>
            <a:ext cx="6804248" cy="468052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F343B7-3BB5-4B8C-80FB-E5B6CBB1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40" y="404664"/>
            <a:ext cx="6804248" cy="1150897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Логическое проектирование</a:t>
            </a:r>
            <a:br>
              <a:rPr lang="ru-RU" sz="7200" dirty="0"/>
            </a:br>
            <a:r>
              <a:rPr lang="ru-RU" sz="27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BY" sz="2700" dirty="0"/>
          </a:p>
        </p:txBody>
      </p:sp>
    </p:spTree>
    <p:extLst>
      <p:ext uri="{BB962C8B-B14F-4D97-AF65-F5344CB8AC3E}">
        <p14:creationId xmlns:p14="http://schemas.microsoft.com/office/powerpoint/2010/main" val="19719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3C7C61-341D-4203-81D6-7EB8941E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700808"/>
            <a:ext cx="6876256" cy="4536504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0B92C0B-4390-499E-B470-9D224D3E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Физическое проектирование</a:t>
            </a:r>
            <a:br>
              <a:rPr lang="ru-RU" sz="4400" dirty="0"/>
            </a:br>
            <a:r>
              <a:rPr lang="ru-RU" sz="27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lang="ru-BY" sz="2700" dirty="0"/>
          </a:p>
        </p:txBody>
      </p:sp>
    </p:spTree>
    <p:extLst>
      <p:ext uri="{BB962C8B-B14F-4D97-AF65-F5344CB8AC3E}">
        <p14:creationId xmlns:p14="http://schemas.microsoft.com/office/powerpoint/2010/main" val="3451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9DC0CC-86ED-4E45-980F-FCC9D153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таблиц</a:t>
            </a:r>
            <a:br>
              <a:rPr lang="ru-RU" dirty="0"/>
            </a:br>
            <a:r>
              <a:rPr lang="ru-RU" sz="2200" dirty="0"/>
              <a:t>с использованием</a:t>
            </a:r>
            <a:br>
              <a:rPr lang="ru-RU" sz="2200" dirty="0"/>
            </a:br>
            <a:r>
              <a:rPr lang="ru-RU" sz="2200" dirty="0"/>
              <a:t>MS SQL </a:t>
            </a:r>
            <a:r>
              <a:rPr lang="ru-RU" sz="2200" dirty="0" err="1"/>
              <a:t>Server</a:t>
            </a:r>
            <a:r>
              <a:rPr lang="ru-RU" sz="2200" dirty="0"/>
              <a:t> </a:t>
            </a:r>
            <a:r>
              <a:rPr lang="ru-RU" sz="2200" dirty="0" err="1"/>
              <a:t>Management</a:t>
            </a:r>
            <a:r>
              <a:rPr lang="ru-RU" sz="2200" dirty="0"/>
              <a:t> </a:t>
            </a:r>
            <a:r>
              <a:rPr lang="ru-RU" sz="2200" dirty="0" err="1"/>
              <a:t>Studio</a:t>
            </a:r>
            <a:r>
              <a:rPr lang="ru-RU" sz="2200" dirty="0"/>
              <a:t> (SSMS)</a:t>
            </a:r>
            <a:endParaRPr lang="ru-BY" sz="2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EA86AA-312C-45EE-BD5E-4398497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2" y="1700808"/>
            <a:ext cx="35718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27C365D-08E1-4825-9C3C-F7868DB0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832648"/>
          </a:xfrm>
        </p:spPr>
        <p:txBody>
          <a:bodyPr>
            <a:normAutofit/>
          </a:bodyPr>
          <a:lstStyle/>
          <a:p>
            <a:endParaRPr lang="ru-BY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E806E2-FDDF-4404-BCBD-70B23021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Создание таблиц</a:t>
            </a:r>
            <a:br>
              <a:rPr lang="ru-RU" sz="2400" dirty="0"/>
            </a:br>
            <a:r>
              <a:rPr lang="ru-RU" sz="2400" dirty="0"/>
              <a:t>Добавление ограничений</a:t>
            </a:r>
            <a:br>
              <a:rPr lang="ru-RU" sz="2400" dirty="0"/>
            </a:br>
            <a:r>
              <a:rPr lang="ru-RU" sz="2400" dirty="0"/>
              <a:t>MS SQL </a:t>
            </a:r>
            <a:r>
              <a:rPr lang="ru-RU" sz="2400" dirty="0" err="1"/>
              <a:t>Server</a:t>
            </a:r>
            <a:r>
              <a:rPr lang="ru-RU" sz="2400" dirty="0"/>
              <a:t> </a:t>
            </a:r>
            <a:r>
              <a:rPr lang="ru-RU" sz="2400" dirty="0" err="1"/>
              <a:t>Management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(SSMS)</a:t>
            </a:r>
            <a:endParaRPr lang="ru-BY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EB09E9-C711-4B98-B4CB-48C2009F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8" y="1556792"/>
            <a:ext cx="6692205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7958F9-8F16-4026-AADC-77B83BF3E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7215030" cy="432048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C7A224-5ADA-45C7-AD68-FCC4B72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548680"/>
            <a:ext cx="6804248" cy="718849"/>
          </a:xfrm>
        </p:spPr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ru-RU" sz="3100" dirty="0"/>
              <a:t>Заполнение таблицы</a:t>
            </a:r>
            <a:r>
              <a:rPr lang="en-US" sz="3100" dirty="0"/>
              <a:t> Clients</a:t>
            </a:r>
            <a:r>
              <a:rPr lang="ru-RU" sz="3100" dirty="0"/>
              <a:t> тестовыми данными</a:t>
            </a:r>
            <a:br>
              <a:rPr lang="ru-RU" sz="3100" dirty="0"/>
            </a:br>
            <a:br>
              <a:rPr lang="en-US" sz="4400" dirty="0"/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631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c7d5ee4e3d49b54a96d24b89e244148d1688b50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404</Words>
  <Application>Microsoft Office PowerPoint</Application>
  <PresentationFormat>Экран (4:3)</PresentationFormat>
  <Paragraphs>40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Symbol</vt:lpstr>
      <vt:lpstr>Wingdings</vt:lpstr>
      <vt:lpstr>Тема Office</vt:lpstr>
      <vt:lpstr>Sales Tours</vt:lpstr>
      <vt:lpstr>Дипломный проект курса «Business Intelligence (BI) разработчик»</vt:lpstr>
      <vt:lpstr>Содержание проекта</vt:lpstr>
      <vt:lpstr> Концептуальное проектирование  ER-диаграмма «Сущность-связь» с использованием веб-приложения diagrams.net </vt:lpstr>
      <vt:lpstr>Логическое проектирование с использованием веб-приложения diagrams.net</vt:lpstr>
      <vt:lpstr>Физическое проектирование с использованием веб-приложения diagrams.net</vt:lpstr>
      <vt:lpstr>Создание таблиц с использованием MS SQL Server Management Studio (SSMS)</vt:lpstr>
      <vt:lpstr>Создание таблиц Добавление ограничений MS SQL Server Management Studio (SSMS)</vt:lpstr>
      <vt:lpstr>   Заполнение таблицы Clients тестовыми данными  </vt:lpstr>
      <vt:lpstr>Заполнение таблицы Clients тестовыми данными</vt:lpstr>
      <vt:lpstr>Создание объектов Представление (VIEW) </vt:lpstr>
      <vt:lpstr>Создание пакета ETL с использованием MS SQL Server Integration Services (SSIS)</vt:lpstr>
      <vt:lpstr>Визуализация данных в  Power BI</vt:lpstr>
      <vt:lpstr>Визуализация данных в  Power BI</vt:lpstr>
      <vt:lpstr>Визуализация данных в  Power BI</vt:lpstr>
      <vt:lpstr>Визуализация данных в  Tableau</vt:lpstr>
      <vt:lpstr>Визуализация данных в  Tableau</vt:lpstr>
      <vt:lpstr>If you fall asleep now, you will dream. If you study now , you will live your dream. Thank you TeachMeSkills!!! 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Летний отпуск и серфинг</dc:title>
  <dc:creator>obstinate</dc:creator>
  <dc:description>Шаблон презентации с сайта https://presentation-creation.ru/</dc:description>
  <cp:lastModifiedBy>Анастасия</cp:lastModifiedBy>
  <cp:revision>1288</cp:revision>
  <dcterms:created xsi:type="dcterms:W3CDTF">2018-02-25T09:09:03Z</dcterms:created>
  <dcterms:modified xsi:type="dcterms:W3CDTF">2022-04-15T21:01:56Z</dcterms:modified>
</cp:coreProperties>
</file>