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5" r:id="rId10"/>
    <p:sldId id="266" r:id="rId11"/>
    <p:sldId id="267" r:id="rId12"/>
    <p:sldId id="273" r:id="rId13"/>
    <p:sldId id="269" r:id="rId14"/>
    <p:sldId id="274" r:id="rId15"/>
    <p:sldId id="271" r:id="rId16"/>
  </p:sldIdLst>
  <p:sldSz cx="12192000" cy="6858000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v+Njl/2tkricLkMmRLkS7Mzv/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99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410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24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59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39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8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814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518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593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398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825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830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706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8240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031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76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4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89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986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2192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5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43472" y="1772816"/>
            <a:ext cx="8948112" cy="175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r>
              <a:rPr lang="ru-RU" sz="4000" dirty="0"/>
              <a:t>Дипломный проект курса</a:t>
            </a:r>
            <a:r>
              <a:rPr lang="en-US" sz="4000" dirty="0"/>
              <a:t> BI developer</a:t>
            </a:r>
            <a:br>
              <a:rPr lang="ru-RU" sz="4000" dirty="0"/>
            </a:br>
            <a:r>
              <a:rPr lang="ru-RU" sz="4000" b="1" dirty="0"/>
              <a:t>«</a:t>
            </a:r>
            <a:r>
              <a:rPr lang="en-US" sz="4000" b="1" dirty="0"/>
              <a:t>Travel Agency</a:t>
            </a:r>
            <a:r>
              <a:rPr lang="ru-RU" sz="4000" b="1" dirty="0"/>
              <a:t>»</a:t>
            </a:r>
            <a:endParaRPr sz="40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460800" y="3776810"/>
            <a:ext cx="4713456" cy="8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Автор: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Anna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Laurynko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  <a:buSzPts val="1600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https://www.linkedin.com/in/anna-lavrynko/</a:t>
            </a:r>
            <a:endParaRPr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7822" t="13855" r="9368" b="16520"/>
          <a:stretch/>
        </p:blipFill>
        <p:spPr>
          <a:xfrm>
            <a:off x="0" y="3758119"/>
            <a:ext cx="2834640" cy="231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-2040904" y="306896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Создание пакетов ETL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Integration</a:t>
            </a:r>
            <a:r>
              <a:rPr lang="ru-RU" sz="1600" dirty="0"/>
              <a:t> </a:t>
            </a:r>
            <a:r>
              <a:rPr lang="ru-RU" sz="1600" dirty="0" err="1"/>
              <a:t>Services</a:t>
            </a:r>
            <a:r>
              <a:rPr lang="ru-RU" sz="1600" dirty="0"/>
              <a:t> (SSIS)</a:t>
            </a:r>
            <a:endParaRPr dirty="0"/>
          </a:p>
        </p:txBody>
      </p:sp>
      <p:sp>
        <p:nvSpPr>
          <p:cNvPr id="154" name="Google Shape;154;p12"/>
          <p:cNvSpPr/>
          <p:nvPr/>
        </p:nvSpPr>
        <p:spPr>
          <a:xfrm>
            <a:off x="6870409" y="212403"/>
            <a:ext cx="4880569" cy="886461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SSIS пакет с добавлением 10 новых результатов на основе </a:t>
            </a:r>
            <a:r>
              <a:rPr lang="ru-RU" sz="1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эксель</a:t>
            </a: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файла.</a:t>
            </a:r>
            <a:endParaRPr sz="1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0D169-E6CB-4705-AE27-CD34E226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14" y="1332759"/>
            <a:ext cx="5575587" cy="2908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D3D1B-E4F2-4EFD-ACB6-3F11C049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014" y="4471201"/>
            <a:ext cx="5575586" cy="2235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0" y="4005064"/>
            <a:ext cx="177552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</a:t>
            </a:r>
            <a:br>
              <a:rPr lang="ru-RU" sz="1800" dirty="0"/>
            </a:br>
            <a:r>
              <a:rPr lang="ru-RU" sz="1800" dirty="0"/>
              <a:t>данных в </a:t>
            </a:r>
            <a:br>
              <a:rPr lang="ru-RU" sz="1800" dirty="0"/>
            </a:br>
            <a:r>
              <a:rPr lang="ru-RU" sz="1800" dirty="0" err="1"/>
              <a:t>Power</a:t>
            </a:r>
            <a:r>
              <a:rPr lang="ru-RU" sz="1800" dirty="0"/>
              <a:t> BI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72FEB-08FF-420A-82D4-24DCA01D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32656"/>
            <a:ext cx="10128447" cy="59830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0" y="4005064"/>
            <a:ext cx="177552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</a:t>
            </a:r>
            <a:br>
              <a:rPr lang="ru-RU" sz="1800" dirty="0"/>
            </a:br>
            <a:r>
              <a:rPr lang="ru-RU" sz="1800" dirty="0"/>
              <a:t>данных в </a:t>
            </a:r>
            <a:br>
              <a:rPr lang="ru-RU" sz="1800" dirty="0"/>
            </a:br>
            <a:r>
              <a:rPr lang="ru-RU" sz="1800" dirty="0" err="1"/>
              <a:t>Power</a:t>
            </a:r>
            <a:r>
              <a:rPr lang="ru-RU" sz="1800" dirty="0"/>
              <a:t> BI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1908D-5584-4E46-80CB-63829C72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32656"/>
            <a:ext cx="1044116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407368" y="3933056"/>
            <a:ext cx="1731369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данных в </a:t>
            </a:r>
            <a:br>
              <a:rPr lang="ru-RU" sz="1800" dirty="0"/>
            </a:br>
            <a:r>
              <a:rPr lang="ru-RU" sz="1800" dirty="0" err="1"/>
              <a:t>Tableau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79848-69DB-4144-B759-3F01682E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2" y="260648"/>
            <a:ext cx="9557343" cy="6120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407368" y="3933056"/>
            <a:ext cx="1731369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1800" dirty="0"/>
              <a:t>Визуализация данных в </a:t>
            </a:r>
            <a:br>
              <a:rPr lang="ru-RU" sz="1800" dirty="0"/>
            </a:br>
            <a:r>
              <a:rPr lang="ru-RU" sz="1800" dirty="0" err="1"/>
              <a:t>Tableau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A7B11-15FE-4A1D-B92B-5BC8E2D5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58" y="620689"/>
            <a:ext cx="991393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150" y="3545055"/>
            <a:ext cx="4917440" cy="25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27648" y="238812"/>
            <a:ext cx="7711280" cy="108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Содержание проекта</a:t>
            </a:r>
            <a:endParaRPr sz="3200" dirty="0"/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3719736" y="1700808"/>
            <a:ext cx="7315200" cy="37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Концептуальное проектирование базы данных (БД)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Логическое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Физическое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Заполнение таблиц тестовыми данными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Тестирование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объектов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пакетов ETL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</a:t>
            </a:r>
            <a:r>
              <a:rPr lang="ru-RU" sz="2400" dirty="0" err="1"/>
              <a:t>Power</a:t>
            </a:r>
            <a:r>
              <a:rPr lang="ru-RU" sz="2400" dirty="0"/>
              <a:t> BI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</a:t>
            </a:r>
            <a:r>
              <a:rPr lang="ru-RU" sz="2400" dirty="0" err="1"/>
              <a:t>Tableau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82875" y="1123825"/>
            <a:ext cx="32730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Концептуальное проектирование 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ER-диаграмма</a:t>
            </a:r>
            <a:br>
              <a:rPr lang="ru-RU" sz="2400" dirty="0"/>
            </a:br>
            <a:r>
              <a:rPr lang="ru-RU" sz="2400" dirty="0"/>
              <a:t>«Сущность-связь»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 использованием веб-приложения diagrams.net</a:t>
            </a:r>
            <a:endParaRPr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46193-E411-41E7-A805-BE746999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46" y="332656"/>
            <a:ext cx="6423798" cy="6183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152400" y="1123836"/>
            <a:ext cx="3098800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Логическое проектирование</a:t>
            </a:r>
            <a:br>
              <a:rPr lang="ru-RU" sz="3200" dirty="0"/>
            </a:br>
            <a:br>
              <a:rPr lang="ru-RU" sz="3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 использованием веб-приложения diagrams.net</a:t>
            </a:r>
            <a:endParaRPr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1EC96-95D0-4488-8E6F-F55DE284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82" y="332656"/>
            <a:ext cx="7743494" cy="6048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82875" y="1123825"/>
            <a:ext cx="33372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Физическое проектирование</a:t>
            </a:r>
            <a:br>
              <a:rPr lang="ru-RU" sz="3200"/>
            </a:br>
            <a:br>
              <a:rPr lang="ru-RU" sz="3200"/>
            </a:br>
            <a:r>
              <a:rPr lang="ru-RU" sz="2400"/>
              <a:t>Создание таблиц</a:t>
            </a:r>
            <a:br>
              <a:rPr lang="ru-RU" sz="3200"/>
            </a:br>
            <a:br>
              <a:rPr lang="ru-RU" sz="3200"/>
            </a:br>
            <a:r>
              <a:rPr lang="ru-RU" sz="1600"/>
              <a:t>с использованием</a:t>
            </a:r>
            <a:br>
              <a:rPr lang="ru-RU" sz="1600"/>
            </a:br>
            <a:r>
              <a:rPr lang="ru-RU" sz="1600"/>
              <a:t>MS SQL Server Management Studio (SSMS)</a:t>
            </a:r>
            <a:endParaRPr sz="1600"/>
          </a:p>
        </p:txBody>
      </p:sp>
      <p:sp>
        <p:nvSpPr>
          <p:cNvPr id="115" name="Google Shape;115;p5"/>
          <p:cNvSpPr/>
          <p:nvPr/>
        </p:nvSpPr>
        <p:spPr>
          <a:xfrm>
            <a:off x="3718560" y="6212781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[...]</a:t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3E928-69B3-4AD4-826D-BA961508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53" y="0"/>
            <a:ext cx="4270911" cy="3861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ACE2E-68A9-4D26-80E6-B0C07DDCA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164" y="2924945"/>
            <a:ext cx="4562068" cy="39330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82875" y="1123825"/>
            <a:ext cx="33372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</a:pPr>
            <a:r>
              <a:rPr lang="ru-RU" sz="3200" dirty="0"/>
              <a:t>Физическое проектирование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Создание таблиц</a:t>
            </a:r>
            <a:br>
              <a:rPr lang="en-US" sz="2400" dirty="0"/>
            </a:br>
            <a:r>
              <a:rPr lang="ru-RU" sz="2400" dirty="0"/>
              <a:t>Добавление ограничений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Management</a:t>
            </a:r>
            <a:r>
              <a:rPr lang="ru-RU" sz="1600" dirty="0"/>
              <a:t> </a:t>
            </a:r>
            <a:r>
              <a:rPr lang="ru-RU" sz="1600" dirty="0" err="1"/>
              <a:t>Studio</a:t>
            </a:r>
            <a:r>
              <a:rPr lang="ru-RU" sz="1600" dirty="0"/>
              <a:t> (SSMS)</a:t>
            </a:r>
            <a:endParaRPr sz="1600" dirty="0"/>
          </a:p>
        </p:txBody>
      </p:sp>
      <p:sp>
        <p:nvSpPr>
          <p:cNvPr id="115" name="Google Shape;115;p5"/>
          <p:cNvSpPr/>
          <p:nvPr/>
        </p:nvSpPr>
        <p:spPr>
          <a:xfrm>
            <a:off x="3718560" y="6212781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[...]</a:t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8568-B95C-436E-8BCF-6052D0C6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6" y="4307683"/>
            <a:ext cx="4824536" cy="1905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1E075-1722-40E6-AC24-DD67521AE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33" y="188640"/>
            <a:ext cx="6655142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0" y="1123836"/>
            <a:ext cx="3373120" cy="476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Заполнение таблиц тестовыми данными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Таблицы </a:t>
            </a:r>
            <a:r>
              <a:rPr lang="en-US" sz="2400" dirty="0"/>
              <a:t>Clients</a:t>
            </a:r>
            <a:br>
              <a:rPr lang="en-US" sz="2400" dirty="0"/>
            </a:br>
            <a:r>
              <a:rPr lang="en-US" sz="2400" dirty="0"/>
              <a:t>Managers</a:t>
            </a:r>
            <a:br>
              <a:rPr lang="en-US" sz="2400" dirty="0"/>
            </a:br>
            <a:r>
              <a:rPr lang="en-US" sz="2400" dirty="0" err="1"/>
              <a:t>AirFlights</a:t>
            </a:r>
            <a:endParaRPr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6B9D92-DEEB-466F-8791-6EB7D018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620" y="5218214"/>
            <a:ext cx="7588640" cy="14478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A0A5D5-8BCC-4B8D-88EB-DC711003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620" y="116632"/>
            <a:ext cx="7588640" cy="14097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A70920-A0B3-4243-B7AC-1D1F6E985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089" y="1628800"/>
            <a:ext cx="7548872" cy="3416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0" y="1123836"/>
            <a:ext cx="3373120" cy="476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</a:pPr>
            <a:r>
              <a:rPr lang="ru-RU" sz="3200" dirty="0"/>
              <a:t>Заполнение таблиц тестовыми данными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Таблицы </a:t>
            </a:r>
            <a:r>
              <a:rPr lang="en-US" sz="2400" dirty="0"/>
              <a:t>Hotels</a:t>
            </a:r>
            <a:br>
              <a:rPr lang="en-US" sz="2400" dirty="0"/>
            </a:br>
            <a:r>
              <a:rPr lang="en-US" sz="2400" dirty="0" err="1"/>
              <a:t>FctSales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95719-0F7A-4742-9A29-2DB36BBF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40310"/>
            <a:ext cx="6496384" cy="217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3C715-1F85-4D30-AAC6-2BB5B7EF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406" y="4908450"/>
            <a:ext cx="6496383" cy="1616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5FE08-703C-4009-AA5A-963EA9505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524379"/>
            <a:ext cx="6496384" cy="21718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111760" y="1076960"/>
            <a:ext cx="319024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Создание объектов</a:t>
            </a:r>
            <a:br>
              <a:rPr lang="ru-RU" sz="3200"/>
            </a:br>
            <a:br>
              <a:rPr lang="ru-RU" sz="3200"/>
            </a:br>
            <a:r>
              <a:rPr lang="ru-RU" sz="2400"/>
              <a:t>Представление (VIEW) </a:t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5738299" y="260648"/>
            <a:ext cx="6303406" cy="1116932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объект для нахождения общего рейтинга топ 50 менеджеров за всю историю продаж, где рейтинг определяется общим количеством баллов за количество продаж (1 место – 3 балла, 2 место – 2 балла, 3 место – 1 балл).</a:t>
            </a:r>
            <a:endParaRPr sz="1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C9B44-917D-4973-9F04-18AE3AEA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2852936"/>
            <a:ext cx="6803824" cy="28560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130</TotalTime>
  <Words>261</Words>
  <Application>Microsoft Office PowerPoint</Application>
  <PresentationFormat>Widescreen</PresentationFormat>
  <Paragraphs>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Arial</vt:lpstr>
      <vt:lpstr>Parallax</vt:lpstr>
      <vt:lpstr>Дипломный проект курса BI developer «Travel Agency»</vt:lpstr>
      <vt:lpstr>Содержание проекта</vt:lpstr>
      <vt:lpstr>Концептуальное проектирование   ER-диаграмма «Сущность-связь»  с использованием веб-приложения diagrams.net</vt:lpstr>
      <vt:lpstr>Логическое проектирование  с использованием веб-приложения diagrams.net</vt:lpstr>
      <vt:lpstr>Физическое проектирование  Создание таблиц  с использованием MS SQL Server Management Studio (SSMS)</vt:lpstr>
      <vt:lpstr>Физическое проектирование  Создание таблиц Добавление ограничений  с использованием MS SQL Server Management Studio (SSMS)</vt:lpstr>
      <vt:lpstr>Заполнение таблиц тестовыми данными  Таблицы Clients Managers AirFlights</vt:lpstr>
      <vt:lpstr>Заполнение таблиц тестовыми данными  Таблицы Hotels FctSales</vt:lpstr>
      <vt:lpstr>Создание объектов  Представление (VIEW) </vt:lpstr>
      <vt:lpstr>Создание пакетов ETL  с использованием MS SQL Server Integration Services (SSIS)</vt:lpstr>
      <vt:lpstr>Визуализация  данных в  Power BI</vt:lpstr>
      <vt:lpstr>Визуализация  данных в  Power BI</vt:lpstr>
      <vt:lpstr>Визуализация данных в  Tableau</vt:lpstr>
      <vt:lpstr>Визуализация данных в 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курса «Business Intelligence (BI) разработчик»</dc:title>
  <dc:creator>Polina</dc:creator>
  <cp:lastModifiedBy>user</cp:lastModifiedBy>
  <cp:revision>8</cp:revision>
  <dcterms:created xsi:type="dcterms:W3CDTF">2020-11-21T09:45:37Z</dcterms:created>
  <dcterms:modified xsi:type="dcterms:W3CDTF">2023-04-05T16:54:49Z</dcterms:modified>
</cp:coreProperties>
</file>