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74" r:id="rId15"/>
    <p:sldId id="271" r:id="rId16"/>
  </p:sldIdLst>
  <p:sldSz cx="12192000" cy="6858000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v+Njl/2tkricLkMmRLkS7Mzv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1622" autoAdjust="0"/>
  </p:normalViewPr>
  <p:slideViewPr>
    <p:cSldViewPr>
      <p:cViewPr varScale="1">
        <p:scale>
          <a:sx n="61" d="100"/>
          <a:sy n="61" d="100"/>
        </p:scale>
        <p:origin x="8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410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24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59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39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8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814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51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593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398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82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830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706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8240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03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76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4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8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986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192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fif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621944" y="1298589"/>
            <a:ext cx="8948112" cy="175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ru-RU" sz="4000" dirty="0"/>
              <a:t>Дипломный проект курса</a:t>
            </a:r>
            <a:r>
              <a:rPr lang="en-US" sz="4000" dirty="0"/>
              <a:t> BI developer</a:t>
            </a:r>
            <a:br>
              <a:rPr lang="ru-RU" sz="4000" dirty="0"/>
            </a:br>
            <a:r>
              <a:rPr lang="ru-RU" sz="4000" b="1" dirty="0"/>
              <a:t>«</a:t>
            </a:r>
            <a:r>
              <a:rPr lang="en-US" sz="4000" b="1" dirty="0"/>
              <a:t>Travel Agency</a:t>
            </a:r>
            <a:r>
              <a:rPr lang="ru-RU" sz="4000" b="1" dirty="0"/>
              <a:t>»</a:t>
            </a:r>
            <a:endParaRPr sz="40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739272" y="3310538"/>
            <a:ext cx="4713456" cy="8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Автор: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Anna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Laurynko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https://www.linkedin.com/in/anna-lavrynko/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D72C7-3967-43EF-B9C7-AD7C22A8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3415543"/>
            <a:ext cx="2624176" cy="2635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911424" y="3852797"/>
            <a:ext cx="3960440" cy="110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Создание пакетов ETL</a:t>
            </a: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Integration</a:t>
            </a:r>
            <a:r>
              <a:rPr lang="ru-RU" sz="1600" dirty="0"/>
              <a:t> </a:t>
            </a:r>
            <a:r>
              <a:rPr lang="ru-RU" sz="1600" dirty="0" err="1"/>
              <a:t>Services</a:t>
            </a:r>
            <a:r>
              <a:rPr lang="ru-RU" sz="1600" dirty="0"/>
              <a:t> (SSIS)</a:t>
            </a:r>
            <a:endParaRPr dirty="0"/>
          </a:p>
        </p:txBody>
      </p:sp>
      <p:sp>
        <p:nvSpPr>
          <p:cNvPr id="154" name="Google Shape;154;p12"/>
          <p:cNvSpPr/>
          <p:nvPr/>
        </p:nvSpPr>
        <p:spPr>
          <a:xfrm>
            <a:off x="2702882" y="188640"/>
            <a:ext cx="5576570" cy="886421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lang="ru-RU" sz="1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эксель</a:t>
            </a: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файла.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D169-E6CB-4705-AE27-CD34E226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86" y="1196752"/>
            <a:ext cx="5575587" cy="2908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D3D1B-E4F2-4EFD-ACB6-3F11C049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274" y="1628800"/>
            <a:ext cx="4605590" cy="16702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A904B-07C5-42E1-BCFC-3C22BACA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2" y="4487159"/>
            <a:ext cx="3620340" cy="2036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010F0-14CC-4D3D-BF29-3E307474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464" y="2281302"/>
            <a:ext cx="1409987" cy="94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932C2-C128-4D7F-9225-CE7E043AB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584" y="4957324"/>
            <a:ext cx="1872208" cy="1711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10849" y="2924944"/>
            <a:ext cx="177552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</a:t>
            </a:r>
            <a:br>
              <a:rPr lang="ru-RU" sz="1800" dirty="0"/>
            </a:br>
            <a:r>
              <a:rPr lang="ru-RU" sz="1800" dirty="0"/>
              <a:t>данных в </a:t>
            </a:r>
            <a:br>
              <a:rPr lang="ru-RU" sz="1800" dirty="0"/>
            </a:br>
            <a:r>
              <a:rPr lang="ru-RU" sz="1800" dirty="0" err="1"/>
              <a:t>Power</a:t>
            </a:r>
            <a:r>
              <a:rPr lang="ru-RU" sz="1800" dirty="0"/>
              <a:t> BI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2FEB-08FF-420A-82D4-24DCA01D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32656"/>
            <a:ext cx="9827492" cy="5805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506B7-DED1-44DB-BF6B-AF4DB261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6" y="4248211"/>
            <a:ext cx="1644181" cy="858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0" y="4005064"/>
            <a:ext cx="177552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</a:t>
            </a:r>
            <a:br>
              <a:rPr lang="ru-RU" sz="1800" dirty="0"/>
            </a:br>
            <a:r>
              <a:rPr lang="ru-RU" sz="1800" dirty="0"/>
              <a:t>данных в </a:t>
            </a:r>
            <a:br>
              <a:rPr lang="ru-RU" sz="1800" dirty="0"/>
            </a:br>
            <a:r>
              <a:rPr lang="ru-RU" sz="1800" dirty="0" err="1"/>
              <a:t>Power</a:t>
            </a:r>
            <a:r>
              <a:rPr lang="ru-RU" sz="1800" dirty="0"/>
              <a:t> BI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1908D-5584-4E46-80CB-63829C72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16632"/>
            <a:ext cx="983411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07368" y="2204864"/>
            <a:ext cx="1731369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данных в </a:t>
            </a:r>
            <a:br>
              <a:rPr lang="ru-RU" sz="1800" dirty="0"/>
            </a:br>
            <a:r>
              <a:rPr lang="ru-RU" sz="1800" dirty="0" err="1"/>
              <a:t>Tableau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79848-69DB-4144-B759-3F01682E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512676"/>
            <a:ext cx="9557343" cy="5832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4EFFB2-7288-497F-936E-F9EC5216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5" y="3573016"/>
            <a:ext cx="2190279" cy="1779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07368" y="3933056"/>
            <a:ext cx="1731369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данных в </a:t>
            </a:r>
            <a:br>
              <a:rPr lang="ru-RU" sz="1800" dirty="0"/>
            </a:br>
            <a:r>
              <a:rPr lang="ru-RU" sz="1800" dirty="0" err="1"/>
              <a:t>Tableau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A7B11-15FE-4A1D-B92B-5BC8E2D5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609091"/>
            <a:ext cx="9844121" cy="5076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3D4796-76F1-49A0-866D-98026CC8D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2135030"/>
            <a:ext cx="2157631" cy="17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4AE8E-C519-4661-AF44-F81C4E45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04664"/>
            <a:ext cx="3384376" cy="391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C2EC5-9652-466D-AC2C-B4484C5C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645" y="1406934"/>
            <a:ext cx="3613899" cy="3794219"/>
          </a:xfrm>
          <a:prstGeom prst="rect">
            <a:avLst/>
          </a:prstGeom>
        </p:spPr>
      </p:pic>
      <p:sp>
        <p:nvSpPr>
          <p:cNvPr id="10" name="Google Shape;171;p15">
            <a:extLst>
              <a:ext uri="{FF2B5EF4-FFF2-40B4-BE49-F238E27FC236}">
                <a16:creationId xmlns:a16="http://schemas.microsoft.com/office/drawing/2014/main" id="{4C4B7270-C0C5-4AC6-B291-9A58DABB29F4}"/>
              </a:ext>
            </a:extLst>
          </p:cNvPr>
          <p:cNvSpPr txBox="1">
            <a:spLocks/>
          </p:cNvSpPr>
          <p:nvPr/>
        </p:nvSpPr>
        <p:spPr>
          <a:xfrm>
            <a:off x="4367808" y="5911284"/>
            <a:ext cx="6192688" cy="54205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ru-RU" sz="2400" dirty="0"/>
              <a:t>Спасибо за внимание!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27648" y="238812"/>
            <a:ext cx="7711280" cy="108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Содержание проекта</a:t>
            </a:r>
            <a:endParaRPr sz="3200" dirty="0"/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3719736" y="1700808"/>
            <a:ext cx="7315200" cy="37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Концептуальное проектирование базы данных (БД)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Логическое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Физическое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Заполнение таблиц тестовыми данными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Тестирование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объектов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пакетов ETL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Power</a:t>
            </a:r>
            <a:r>
              <a:rPr lang="ru-RU" sz="2400" dirty="0"/>
              <a:t> BI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Tableau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82875" y="1123825"/>
            <a:ext cx="32730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Концептуальное проектирование 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ER-диаграмма</a:t>
            </a:r>
            <a:br>
              <a:rPr lang="ru-RU" sz="2400" dirty="0"/>
            </a:br>
            <a:r>
              <a:rPr lang="ru-RU" sz="2400" dirty="0"/>
              <a:t>«Сущность-связь»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 использованием веб-приложения diagrams.net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46193-E411-41E7-A805-BE746999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46" y="332656"/>
            <a:ext cx="6423798" cy="6183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152400" y="1123836"/>
            <a:ext cx="3098800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Логическое проектирование</a:t>
            </a:r>
            <a:br>
              <a:rPr lang="ru-RU" sz="3200" dirty="0"/>
            </a:br>
            <a:br>
              <a:rPr lang="ru-RU" sz="3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 использованием веб-приложения diagrams.net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1EC96-95D0-4488-8E6F-F55DE284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82" y="332656"/>
            <a:ext cx="7743494" cy="6048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2875" y="1123825"/>
            <a:ext cx="33372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Физическое проектирование</a:t>
            </a:r>
            <a:br>
              <a:rPr lang="ru-RU" sz="3200"/>
            </a:br>
            <a:br>
              <a:rPr lang="ru-RU" sz="3200"/>
            </a:br>
            <a:r>
              <a:rPr lang="ru-RU" sz="2400"/>
              <a:t>Создание таблиц</a:t>
            </a:r>
            <a:br>
              <a:rPr lang="ru-RU" sz="3200"/>
            </a:br>
            <a:br>
              <a:rPr lang="ru-RU" sz="3200"/>
            </a:br>
            <a:r>
              <a:rPr lang="ru-RU" sz="1600"/>
              <a:t>с использованием</a:t>
            </a:r>
            <a:br>
              <a:rPr lang="ru-RU" sz="1600"/>
            </a:br>
            <a:r>
              <a:rPr lang="ru-RU" sz="1600"/>
              <a:t>MS SQL Server Management Studio (SSMS)</a:t>
            </a:r>
            <a:endParaRPr sz="1600"/>
          </a:p>
        </p:txBody>
      </p:sp>
      <p:sp>
        <p:nvSpPr>
          <p:cNvPr id="115" name="Google Shape;115;p5"/>
          <p:cNvSpPr/>
          <p:nvPr/>
        </p:nvSpPr>
        <p:spPr>
          <a:xfrm>
            <a:off x="3718560" y="6212781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[...]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3E928-69B3-4AD4-826D-BA961508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53" y="0"/>
            <a:ext cx="4270911" cy="3861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ACE2E-68A9-4D26-80E6-B0C07DDCA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64" y="2924945"/>
            <a:ext cx="4562068" cy="3933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9C29A-F5CB-476D-8428-D31EF404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248" y="548680"/>
            <a:ext cx="3305646" cy="1967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559496" y="188640"/>
            <a:ext cx="3051901" cy="377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</a:pPr>
            <a:r>
              <a:rPr lang="ru-RU" sz="3200" dirty="0"/>
              <a:t>Физическое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Создание таблиц</a:t>
            </a:r>
            <a:br>
              <a:rPr lang="en-US" sz="2400" dirty="0"/>
            </a:br>
            <a:r>
              <a:rPr lang="ru-RU" sz="2400" dirty="0"/>
              <a:t>Добавление ограничений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Management</a:t>
            </a:r>
            <a:r>
              <a:rPr lang="ru-RU" sz="1600" dirty="0"/>
              <a:t> </a:t>
            </a:r>
            <a:r>
              <a:rPr lang="ru-RU" sz="1600" dirty="0" err="1"/>
              <a:t>Studio</a:t>
            </a:r>
            <a:r>
              <a:rPr lang="ru-RU" sz="1600" dirty="0"/>
              <a:t> (SSMS)</a:t>
            </a: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8568-B95C-436E-8BCF-6052D0C6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292221"/>
            <a:ext cx="4824536" cy="190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1E075-1722-40E6-AC24-DD67521A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287874"/>
            <a:ext cx="6655142" cy="386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56DE5-057B-40F0-A65F-DC8AF94B0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3758014"/>
            <a:ext cx="2966111" cy="23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1055440" y="18827"/>
            <a:ext cx="2999656" cy="3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2600" dirty="0"/>
              <a:t>Заполнение таблиц тестовыми данными</a:t>
            </a:r>
            <a:br>
              <a:rPr lang="ru-RU" sz="2400" dirty="0"/>
            </a:br>
            <a:br>
              <a:rPr lang="ru-RU" sz="2400" dirty="0"/>
            </a:br>
            <a:r>
              <a:rPr lang="ru-RU" sz="2200" dirty="0"/>
              <a:t>Таблицы </a:t>
            </a:r>
            <a:r>
              <a:rPr lang="en-US" sz="2200" dirty="0"/>
              <a:t>Clients</a:t>
            </a:r>
            <a:br>
              <a:rPr lang="en-US" sz="2200" dirty="0"/>
            </a:br>
            <a:r>
              <a:rPr lang="en-US" sz="2200" dirty="0"/>
              <a:t>Managers</a:t>
            </a:r>
            <a:br>
              <a:rPr lang="en-US" sz="2200" dirty="0"/>
            </a:br>
            <a:r>
              <a:rPr lang="en-US" sz="2200" dirty="0" err="1"/>
              <a:t>AirFlights</a:t>
            </a:r>
            <a:endParaRPr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6B9D92-DEEB-466F-8791-6EB7D018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57" y="5218213"/>
            <a:ext cx="7588640" cy="14478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A0A5D5-8BCC-4B8D-88EB-DC711003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00995"/>
            <a:ext cx="7588640" cy="14097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A70920-A0B3-4243-B7AC-1D1F6E98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57" y="1706252"/>
            <a:ext cx="7548872" cy="3416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2E555E-0DAF-42B8-9E25-1815AA9B0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4195890"/>
            <a:ext cx="3866210" cy="1745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1123836"/>
            <a:ext cx="3373120" cy="476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Таблицы </a:t>
            </a:r>
            <a:r>
              <a:rPr lang="en-US" sz="2400" dirty="0"/>
              <a:t>Hotels</a:t>
            </a:r>
            <a:br>
              <a:rPr lang="en-US" sz="2400" dirty="0"/>
            </a:br>
            <a:r>
              <a:rPr lang="en-US" sz="2400" dirty="0" err="1"/>
              <a:t>FctSales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95719-0F7A-4742-9A29-2DB36BBF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40310"/>
            <a:ext cx="6496384" cy="217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3C715-1F85-4D30-AAC6-2BB5B7EF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406" y="4908450"/>
            <a:ext cx="6496383" cy="161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5FE08-703C-4009-AA5A-963EA9505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524379"/>
            <a:ext cx="6496384" cy="2171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DFE49-A43E-47DF-801A-C86CA2902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176" y="3068960"/>
            <a:ext cx="2544279" cy="14295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1559496" y="253264"/>
            <a:ext cx="2521167" cy="21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2800" dirty="0"/>
              <a:t>Создание объектов</a:t>
            </a:r>
            <a:br>
              <a:rPr lang="ru-RU" sz="3200" dirty="0"/>
            </a:br>
            <a:r>
              <a:rPr lang="ru-RU" sz="2400" dirty="0"/>
              <a:t>Представление (VIEW) </a:t>
            </a:r>
            <a:endParaRPr dirty="0"/>
          </a:p>
        </p:txBody>
      </p:sp>
      <p:sp>
        <p:nvSpPr>
          <p:cNvPr id="146" name="Google Shape;146;p11"/>
          <p:cNvSpPr/>
          <p:nvPr/>
        </p:nvSpPr>
        <p:spPr>
          <a:xfrm>
            <a:off x="4842453" y="836712"/>
            <a:ext cx="6693106" cy="111693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объект для нахождения общего рейтинга топ 50 менеджеров за всю историю продаж, где рейтинг определяется общим количеством баллов за количество продаж (1 место – 3 балла, 2 место – 2 балла, 3 место – 1 балл).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C9B44-917D-4973-9F04-18AE3AEA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02" y="2420888"/>
            <a:ext cx="6803824" cy="2856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FF02EF-7A44-48EA-B41E-19B59642E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017" y="2636912"/>
            <a:ext cx="2324646" cy="35148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190</TotalTime>
  <Words>262</Words>
  <Application>Microsoft Office PowerPoint</Application>
  <PresentationFormat>Widescreen</PresentationFormat>
  <Paragraphs>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Arial</vt:lpstr>
      <vt:lpstr>Parallax</vt:lpstr>
      <vt:lpstr>Дипломный проект курса BI developer «Travel Agency»</vt:lpstr>
      <vt:lpstr>Содержание проекта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Физическое проектирование  Создание таблиц Добавление ограничений  с использованием MS SQL Server Management Studio (SSMS)</vt:lpstr>
      <vt:lpstr>Заполнение таблиц тестовыми данными  Таблицы Clients Managers AirFlights</vt:lpstr>
      <vt:lpstr>Заполнение таблиц тестовыми данными  Таблицы Hotels FctSales</vt:lpstr>
      <vt:lpstr>Создание объектов Представление (VIEW) </vt:lpstr>
      <vt:lpstr>Создание пакетов ETL с использованием MS SQL Server Integration Services (SSIS)</vt:lpstr>
      <vt:lpstr>Визуализация  данных в  Power BI</vt:lpstr>
      <vt:lpstr>Визуализация  данных в  Power BI</vt:lpstr>
      <vt:lpstr>Визуализация данных в  Tableau</vt:lpstr>
      <vt:lpstr>Визуализация данных в 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Polina</dc:creator>
  <cp:lastModifiedBy>user</cp:lastModifiedBy>
  <cp:revision>15</cp:revision>
  <dcterms:created xsi:type="dcterms:W3CDTF">2020-11-21T09:45:37Z</dcterms:created>
  <dcterms:modified xsi:type="dcterms:W3CDTF">2023-04-06T09:33:53Z</dcterms:modified>
</cp:coreProperties>
</file>