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72" r:id="rId11"/>
    <p:sldId id="268" r:id="rId12"/>
    <p:sldId id="273" r:id="rId13"/>
    <p:sldId id="269" r:id="rId14"/>
    <p:sldId id="271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</p:embeddedFont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v+Njl/2tkricLkMmRLkS7Mzv/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4102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59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543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73972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 3 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Объект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908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с 2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3835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7027908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рафический объект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586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4017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 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2996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Графический объект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35677" y="4087368"/>
            <a:ext cx="425072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5051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с 4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Рисунок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9712379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Должность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Объект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3348430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с 2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649207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9518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ческий объект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8907906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4" name="Рисунок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2" name="Текст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3" name="Текст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4" name="Текст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5" name="Текст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6" name="Текст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7" name="Текст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8" name="Текст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9" name="Текст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0" name="Текст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3409490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 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4718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043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60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-312712" y="1412776"/>
            <a:ext cx="7287774" cy="175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orbel"/>
              <a:buNone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Дипломный проект курса</a:t>
            </a:r>
            <a:b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«Business Intelligence (BI)</a:t>
            </a:r>
            <a:b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разработчик»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617688" y="3933056"/>
            <a:ext cx="3426974" cy="8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600" dirty="0">
                <a:solidFill>
                  <a:schemeClr val="lt1"/>
                </a:solidFill>
              </a:rPr>
              <a:t>Автор: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600" dirty="0">
                <a:solidFill>
                  <a:schemeClr val="lt1"/>
                </a:solidFill>
              </a:rPr>
              <a:t>Шульженко Елизавета Викторовна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80D79A-F2E6-C5D6-F06E-F5A6AF14A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2492896"/>
            <a:ext cx="4176464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191344" y="348890"/>
            <a:ext cx="3457600" cy="616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Визуализация данных в </a:t>
            </a:r>
            <a:br>
              <a:rPr lang="ru-RU" sz="3200" dirty="0"/>
            </a:br>
            <a:r>
              <a:rPr lang="ru-RU" sz="3200" dirty="0"/>
              <a:t>Power BI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990004-54A1-01E7-E56B-5F6FEFC92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980728"/>
            <a:ext cx="7828964" cy="43924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2D15D0-BB7C-3909-E430-823D2DA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13176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4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47328" y="476672"/>
            <a:ext cx="3673624" cy="623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Визуализация данных в </a:t>
            </a:r>
            <a:br>
              <a:rPr lang="ru-RU" sz="3200" dirty="0"/>
            </a:br>
            <a:r>
              <a:rPr lang="ru-RU" sz="3200" dirty="0"/>
              <a:t>Power BI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716CF2-09A6-FCAD-3E9D-3AFAB66AD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001" y="1124744"/>
            <a:ext cx="7849635" cy="43924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679856-6486-01F3-6F2E-11FDE7E40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13176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-35437" y="476672"/>
            <a:ext cx="3673624" cy="623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Визуализация данных в </a:t>
            </a:r>
            <a:br>
              <a:rPr lang="ru-RU" sz="3200" dirty="0"/>
            </a:br>
            <a:r>
              <a:rPr lang="ru-RU" sz="3200" dirty="0"/>
              <a:t>Power BI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70E2AB-AA9D-6EF1-90A1-790E30759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1052736"/>
            <a:ext cx="7949751" cy="44644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8FAF03-1FDF-88BB-BA32-6B3260C3D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13176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3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119336" y="348890"/>
            <a:ext cx="3961656" cy="616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Визуализация данных в </a:t>
            </a:r>
            <a:br>
              <a:rPr lang="ru-RU" sz="3200" dirty="0"/>
            </a:br>
            <a:r>
              <a:rPr lang="ru-RU" sz="3200" dirty="0" err="1"/>
              <a:t>Tableau</a:t>
            </a:r>
            <a:endParaRPr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B518D2-94A4-B8E6-2B4E-C6C3369D6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348890"/>
            <a:ext cx="7450536" cy="596042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232327-220F-9EED-0BCC-B481BB03E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13176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/>
          <p:nvPr/>
        </p:nvSpPr>
        <p:spPr>
          <a:xfrm>
            <a:off x="2711624" y="1928609"/>
            <a:ext cx="6480720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«Ты никогда не переплывёшь океан, если будешь бояться потерять берег из виду». </a:t>
            </a:r>
            <a:br>
              <a:rPr lang="ru-RU" sz="20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18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7C989-29E3-0010-DFC0-9C2B315C2B14}"/>
              </a:ext>
            </a:extLst>
          </p:cNvPr>
          <p:cNvSpPr txBox="1"/>
          <p:nvPr/>
        </p:nvSpPr>
        <p:spPr>
          <a:xfrm>
            <a:off x="6939715" y="518661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Христофор Колумб</a:t>
            </a:r>
            <a:endParaRPr lang="ru-RU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07368" y="2060848"/>
            <a:ext cx="4269017" cy="210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Содержание проекта</a:t>
            </a:r>
            <a:endParaRPr sz="3200" dirty="0"/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5087888" y="980728"/>
            <a:ext cx="6480720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Концептуальное проектирование базы данных (БД)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Логическое проектирование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Физическое проектирование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Заполнение таблиц тестовыми данными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Тестирование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Создание объектов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Создание пакетов ETL</a:t>
            </a:r>
            <a:endParaRPr sz="24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Визуализация данных в Power BI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Визуализация данных в </a:t>
            </a:r>
            <a:r>
              <a:rPr lang="ru-RU" sz="2400" dirty="0" err="1"/>
              <a:t>Tableau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48ABD0-AAEF-470E-8536-EF6839C84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5013176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263352" y="2276872"/>
            <a:ext cx="4256941" cy="230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Концептуальное проектирование 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ER-диаграмма</a:t>
            </a:r>
            <a:br>
              <a:rPr lang="ru-RU" sz="2400" dirty="0"/>
            </a:br>
            <a:r>
              <a:rPr lang="ru-RU" sz="2400" dirty="0"/>
              <a:t>«Сущность-связь»</a:t>
            </a:r>
            <a:br>
              <a:rPr lang="ru-RU" sz="3200" dirty="0"/>
            </a:br>
            <a:br>
              <a:rPr lang="ru-RU" sz="3200" dirty="0"/>
            </a:br>
            <a:r>
              <a:rPr lang="ru-RU" sz="1600" dirty="0">
                <a:solidFill>
                  <a:schemeClr val="lt1"/>
                </a:solidFill>
              </a:rPr>
              <a:t>с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использованием веб-приложения diagrams</a:t>
            </a:r>
            <a:r>
              <a:rPr lang="ru-RU" sz="1600" dirty="0">
                <a:solidFill>
                  <a:schemeClr val="lt1"/>
                </a:solidFill>
              </a:rPr>
              <a:t>.net</a:t>
            </a:r>
            <a:endParaRPr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3988CB-24B8-44AB-EADB-0DCD9ACE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404664"/>
            <a:ext cx="7690295" cy="604867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CA0CCC-FDBC-7F9C-B83A-A301C876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13176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767408" y="1920950"/>
            <a:ext cx="3600400" cy="301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Логическое проектирование</a:t>
            </a:r>
            <a:br>
              <a:rPr lang="ru-RU" sz="3200" dirty="0"/>
            </a:br>
            <a:br>
              <a:rPr lang="ru-RU" sz="3200" dirty="0"/>
            </a:br>
            <a:r>
              <a:rPr lang="ru-RU" sz="1600" dirty="0">
                <a:solidFill>
                  <a:schemeClr val="lt1"/>
                </a:solidFill>
              </a:rPr>
              <a:t>с использованием веб-приложения diagrams.net</a:t>
            </a:r>
            <a:endParaRPr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1BA1BA-8AAB-85D4-40BB-33CFFA38D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99550"/>
            <a:ext cx="5760640" cy="64588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404F78-63EB-C497-0CB7-4A04CF004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13176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407368" y="1772816"/>
            <a:ext cx="4472966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Физическое проектирование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Создание таблиц</a:t>
            </a:r>
            <a:br>
              <a:rPr lang="ru-RU" sz="3200" dirty="0"/>
            </a:br>
            <a:br>
              <a:rPr lang="ru-RU" sz="3200" dirty="0"/>
            </a:br>
            <a:r>
              <a:rPr lang="ru-RU" sz="1600" dirty="0"/>
              <a:t>с использованием</a:t>
            </a:r>
            <a:br>
              <a:rPr lang="ru-RU" sz="1600" dirty="0"/>
            </a:br>
            <a:r>
              <a:rPr lang="ru-RU" sz="1600" dirty="0"/>
              <a:t>MS SQL Server Management Studio (SSMS)</a:t>
            </a:r>
            <a:endParaRPr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3CEA5F-1A52-CF28-E3AC-22235A50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247206"/>
            <a:ext cx="3753374" cy="63635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9F25F7-D7C9-43B7-8CD6-F35F575A8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13176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623392" y="1844824"/>
            <a:ext cx="4727848" cy="347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Заполнение таблиц тестовыми данными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Таблица </a:t>
            </a:r>
            <a:r>
              <a:rPr lang="en-US" sz="2800" dirty="0"/>
              <a:t>Aircrafts</a:t>
            </a:r>
            <a:r>
              <a:rPr lang="ru-RU" sz="2800" dirty="0"/>
              <a:t>, </a:t>
            </a:r>
            <a:r>
              <a:rPr lang="en-US" sz="2800" dirty="0"/>
              <a:t>Passengers</a:t>
            </a:r>
            <a:endParaRPr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EFE224-5D42-64FE-2B19-0D415A7D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700460"/>
            <a:ext cx="6840760" cy="54570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A5C745-FDBB-9377-62B2-F6FE5092C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13176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119336" y="1596604"/>
            <a:ext cx="4544080" cy="379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Создание объектов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Представление (VIEW) </a:t>
            </a:r>
            <a:endParaRPr dirty="0"/>
          </a:p>
        </p:txBody>
      </p:sp>
      <p:sp>
        <p:nvSpPr>
          <p:cNvPr id="146" name="Google Shape;146;p11"/>
          <p:cNvSpPr/>
          <p:nvPr/>
        </p:nvSpPr>
        <p:spPr>
          <a:xfrm>
            <a:off x="4871864" y="518474"/>
            <a:ext cx="6303406" cy="1347444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Задание: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Создайте объект для нахождения общего рейтинга топ 50 пассажиров за последние 2 недели</a:t>
            </a:r>
            <a:r>
              <a:rPr lang="ru-RU" sz="1400" dirty="0">
                <a:solidFill>
                  <a:schemeClr val="dk1"/>
                </a:solidFill>
                <a:latin typeface="Corbel"/>
                <a:sym typeface="Corbel"/>
              </a:rPr>
              <a:t>, </a:t>
            </a:r>
            <a:r>
              <a:rPr lang="ru-RU" sz="1400" dirty="0">
                <a:solidFill>
                  <a:schemeClr val="dk1"/>
                </a:solidFill>
                <a:latin typeface="Corbel"/>
              </a:rPr>
              <a:t>где рейтинг определяется количеством баллов за количество приобретенных билетов(10 и более продаж – 3 балла, 5-10 – 2 балла, меньше 5 – 1 балл)</a:t>
            </a:r>
            <a:endParaRPr sz="1400" dirty="0">
              <a:solidFill>
                <a:schemeClr val="dk1"/>
              </a:solidFill>
              <a:latin typeface="Corbel"/>
              <a:sym typeface="Corbe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049941-E667-5492-7133-597A721FE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2420887"/>
            <a:ext cx="6303406" cy="29661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99A130-D82A-2EDF-2356-68485E7FF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13176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623392" y="692696"/>
            <a:ext cx="2665512" cy="508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Создание пакетов ETL</a:t>
            </a:r>
            <a:br>
              <a:rPr lang="ru-RU" sz="3200" dirty="0"/>
            </a:br>
            <a:br>
              <a:rPr lang="ru-RU" sz="3200" dirty="0"/>
            </a:br>
            <a:r>
              <a:rPr lang="ru-RU" sz="1600" dirty="0"/>
              <a:t>с использованием</a:t>
            </a:r>
            <a:br>
              <a:rPr lang="ru-RU" sz="1600" dirty="0"/>
            </a:br>
            <a:r>
              <a:rPr lang="ru-RU" sz="1600" dirty="0"/>
              <a:t>MS SQL Server </a:t>
            </a:r>
            <a:r>
              <a:rPr lang="ru-RU" sz="1600" dirty="0" err="1"/>
              <a:t>Integration</a:t>
            </a:r>
            <a:r>
              <a:rPr lang="ru-RU" sz="1600" dirty="0"/>
              <a:t> Services (SSIS)</a:t>
            </a:r>
            <a:endParaRPr dirty="0"/>
          </a:p>
        </p:txBody>
      </p:sp>
      <p:sp>
        <p:nvSpPr>
          <p:cNvPr id="154" name="Google Shape;154;p12"/>
          <p:cNvSpPr/>
          <p:nvPr/>
        </p:nvSpPr>
        <p:spPr>
          <a:xfrm>
            <a:off x="4777872" y="692696"/>
            <a:ext cx="6784831" cy="655908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Задание: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Создайте SSIS пакет с добавлением 10 новых результатов на основе </a:t>
            </a:r>
            <a:r>
              <a:rPr lang="ru-RU" sz="1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эксель</a:t>
            </a: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файла.</a:t>
            </a:r>
            <a:endParaRPr sz="1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17B16D-5AE8-3E8B-0719-3FBF75B31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776" y="2060848"/>
            <a:ext cx="6784832" cy="331236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815272-DE52-11F1-A726-BC00EF6B8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13176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119336" y="348890"/>
            <a:ext cx="3457600" cy="616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Визуализация данных в </a:t>
            </a:r>
            <a:br>
              <a:rPr lang="ru-RU" sz="3200" dirty="0"/>
            </a:br>
            <a:r>
              <a:rPr lang="ru-RU" sz="3200" dirty="0"/>
              <a:t>Power BI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8AEFAA-A7BC-3BD0-7DDF-CF13893B9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840"/>
          <a:stretch/>
        </p:blipFill>
        <p:spPr>
          <a:xfrm>
            <a:off x="4007768" y="836712"/>
            <a:ext cx="7920880" cy="446449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E7A31E-0841-97AF-B56B-8373C27F1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13176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Кисть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241</Words>
  <Application>Microsoft Office PowerPoint</Application>
  <PresentationFormat>Широкоэкранный</PresentationFormat>
  <Paragraphs>30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Corbel</vt:lpstr>
      <vt:lpstr>Century Gothic</vt:lpstr>
      <vt:lpstr>Arial</vt:lpstr>
      <vt:lpstr>Times New Roman</vt:lpstr>
      <vt:lpstr>Кисть</vt:lpstr>
      <vt:lpstr>Дипломный проект курса «Business Intelligence (BI) разработчик»</vt:lpstr>
      <vt:lpstr>Содержание проекта</vt:lpstr>
      <vt:lpstr>Концептуальное проектирование   ER-диаграмма «Сущность-связь»  с использованием веб-приложения diagrams.net</vt:lpstr>
      <vt:lpstr>Логическое проектирование  с использованием веб-приложения diagrams.net</vt:lpstr>
      <vt:lpstr>Физическое проектирование  Создание таблиц  с использованием MS SQL Server Management Studio (SSMS)</vt:lpstr>
      <vt:lpstr>Заполнение таблиц тестовыми данными  Таблица Aircrafts, Passengers</vt:lpstr>
      <vt:lpstr>Создание объектов  Представление (VIEW) </vt:lpstr>
      <vt:lpstr>Создание пакетов ETL  с использованием MS SQL Server Integration Services (SSIS)</vt:lpstr>
      <vt:lpstr>Визуализация данных в  Power BI</vt:lpstr>
      <vt:lpstr>Визуализация данных в  Power BI</vt:lpstr>
      <vt:lpstr>Визуализация данных в  Power BI</vt:lpstr>
      <vt:lpstr>Визуализация данных в  Power BI</vt:lpstr>
      <vt:lpstr>Визуализация данных в  Tableau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курса «Business Intelligence (BI) разработчик»</dc:title>
  <dc:creator>Polina</dc:creator>
  <cp:lastModifiedBy>Шульженко Елизавета</cp:lastModifiedBy>
  <cp:revision>13</cp:revision>
  <dcterms:created xsi:type="dcterms:W3CDTF">2020-11-21T09:45:37Z</dcterms:created>
  <dcterms:modified xsi:type="dcterms:W3CDTF">2024-03-20T15:57:28Z</dcterms:modified>
</cp:coreProperties>
</file>