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v+Njl/2tkricLkMmRLkS7Mzv/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4102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73972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 3 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08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3835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7027908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ческий объект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586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4017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996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Графический объект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5677" y="4087368"/>
            <a:ext cx="425072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051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 с 4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Рисунок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12379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Должность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Объект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334843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649207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518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ческий объект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8907906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2" name="Текст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3" name="Текст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5" name="Текст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7" name="Текст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9" name="Текст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340949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718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043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135560" y="1658128"/>
            <a:ext cx="7287774" cy="175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rbel"/>
              <a:buNone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Дипломный проект курса</a:t>
            </a:r>
            <a:b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«Business Intelligence (BI)</a:t>
            </a:r>
            <a:b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разработчик»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4151784" y="4077072"/>
            <a:ext cx="3426974" cy="8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600" dirty="0">
                <a:solidFill>
                  <a:schemeClr val="lt1"/>
                </a:solidFill>
              </a:rPr>
              <a:t>Автор: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600" dirty="0">
                <a:solidFill>
                  <a:schemeClr val="lt1"/>
                </a:solidFill>
              </a:rPr>
              <a:t>Шульженко Елизавета Викторовна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59899B-8C32-BF0B-1382-B14BC5AB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274808"/>
            <a:ext cx="324036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/>
              <a:t>Создание пакетов ETL</a:t>
            </a:r>
            <a:br>
              <a:rPr lang="ru-RU" sz="3200"/>
            </a:br>
            <a:br>
              <a:rPr lang="ru-RU" sz="3200"/>
            </a:br>
            <a:r>
              <a:rPr lang="ru-RU" sz="1600"/>
              <a:t>с использованием</a:t>
            </a:r>
            <a:br>
              <a:rPr lang="ru-RU" sz="1600"/>
            </a:br>
            <a:r>
              <a:rPr lang="ru-RU" sz="1600"/>
              <a:t>MS SQL Server Integration Services (SSIS)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88" y="1404507"/>
            <a:ext cx="6737088" cy="45184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/>
          <p:nvPr/>
        </p:nvSpPr>
        <p:spPr>
          <a:xfrm>
            <a:off x="6023992" y="332656"/>
            <a:ext cx="4880569" cy="886461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Задание: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Создайте SSIS пакет с добавлением 10 новых результатов на основе </a:t>
            </a:r>
            <a:r>
              <a:rPr lang="ru-RU" sz="1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эксель</a:t>
            </a: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файла.</a:t>
            </a:r>
            <a:endParaRPr sz="1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/>
              <a:t>Визуализация данных в </a:t>
            </a:r>
            <a:br>
              <a:rPr lang="ru-RU" sz="3200"/>
            </a:br>
            <a:r>
              <a:rPr lang="ru-RU" sz="3200"/>
              <a:t>Power BI</a:t>
            </a:r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r="366"/>
          <a:stretch/>
        </p:blipFill>
        <p:spPr>
          <a:xfrm>
            <a:off x="5015880" y="764704"/>
            <a:ext cx="6779880" cy="533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/>
              <a:t>Визуализация данных в </a:t>
            </a:r>
            <a:br>
              <a:rPr lang="ru-RU" sz="3200"/>
            </a:br>
            <a:r>
              <a:rPr lang="ru-RU" sz="3200"/>
              <a:t>Power BI</a:t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r="243"/>
          <a:stretch/>
        </p:blipFill>
        <p:spPr>
          <a:xfrm>
            <a:off x="5447928" y="1124744"/>
            <a:ext cx="6347832" cy="495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/>
              <a:t>Визуализация данных в </a:t>
            </a:r>
            <a:br>
              <a:rPr lang="ru-RU" sz="3200"/>
            </a:br>
            <a:r>
              <a:rPr lang="ru-RU" sz="3200"/>
              <a:t>Tableau</a:t>
            </a:r>
            <a:endParaRPr sz="3200"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747268"/>
            <a:ext cx="6725920" cy="535432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/>
              <a:t>Визуализация данных в </a:t>
            </a:r>
            <a:br>
              <a:rPr lang="ru-RU" sz="3200"/>
            </a:br>
            <a:r>
              <a:rPr lang="ru-RU" sz="3200"/>
              <a:t>Tableau</a:t>
            </a:r>
            <a:endParaRPr sz="3200"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5880" y="401331"/>
            <a:ext cx="6622106" cy="53527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150" y="3545055"/>
            <a:ext cx="4917440" cy="25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/>
          <p:nvPr/>
        </p:nvSpPr>
        <p:spPr>
          <a:xfrm>
            <a:off x="1194050" y="2580144"/>
            <a:ext cx="640080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Совершенство дается практикой.</a:t>
            </a:r>
            <a:br>
              <a:rPr lang="ru-RU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ru-RU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Элизабет Страут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7368" y="2060848"/>
            <a:ext cx="4269017" cy="210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Содержание проекта</a:t>
            </a:r>
            <a:endParaRPr sz="3200" dirty="0"/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5087888" y="980728"/>
            <a:ext cx="6480720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Концептуальное проектирование базы данных (БД)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Логическое проектирование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Физическое проектирование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Заполнение таблиц тестовыми данными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Тестирование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Создание объектов БД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Создание пакетов ETL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Визуализация данных в Power BI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-RU" sz="2400" dirty="0"/>
              <a:t>Визуализация данных в </a:t>
            </a:r>
            <a:r>
              <a:rPr lang="ru-RU" sz="2400" dirty="0" err="1"/>
              <a:t>Tableau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263352" y="2276872"/>
            <a:ext cx="4256941" cy="230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Концептуальное проектирование 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ER-диаграмма</a:t>
            </a:r>
            <a:br>
              <a:rPr lang="ru-RU" sz="2400" dirty="0"/>
            </a:br>
            <a:r>
              <a:rPr lang="ru-RU" sz="2400" dirty="0"/>
              <a:t>«Сущность-связь»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>
                <a:solidFill>
                  <a:schemeClr val="lt1"/>
                </a:solidFill>
              </a:rPr>
              <a:t>с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 веб-приложения diagrams</a:t>
            </a:r>
            <a:r>
              <a:rPr lang="ru-RU" sz="1600" dirty="0">
                <a:solidFill>
                  <a:schemeClr val="lt1"/>
                </a:solidFill>
              </a:rPr>
              <a:t>.net</a:t>
            </a:r>
            <a:endParaRPr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3988CB-24B8-44AB-EADB-0DCD9ACE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404664"/>
            <a:ext cx="7690295" cy="60486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767408" y="1920950"/>
            <a:ext cx="3600400" cy="301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Логическое проектирование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>
                <a:solidFill>
                  <a:schemeClr val="lt1"/>
                </a:solidFill>
              </a:rPr>
              <a:t>с использованием веб-приложения diagrams.net</a:t>
            </a:r>
            <a:endParaRPr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C47E0A-2E33-0EAB-3E45-20A265CC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548680"/>
            <a:ext cx="7089538" cy="54055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63352" y="2708920"/>
            <a:ext cx="4472966" cy="28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Физическое проектирование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Создание таблиц</a:t>
            </a:r>
            <a:br>
              <a:rPr lang="ru-RU" sz="3200" dirty="0"/>
            </a:br>
            <a:br>
              <a:rPr lang="ru-RU" sz="3200" dirty="0"/>
            </a:br>
            <a:r>
              <a:rPr lang="ru-RU" sz="1600" dirty="0"/>
              <a:t>с использованием</a:t>
            </a:r>
            <a:br>
              <a:rPr lang="ru-RU" sz="1600" dirty="0"/>
            </a:br>
            <a:r>
              <a:rPr lang="ru-RU" sz="1600" dirty="0"/>
              <a:t>MS SQL Server Management Studio (SSMS)</a:t>
            </a:r>
            <a:endParaRPr sz="1600" dirty="0"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l="5228"/>
          <a:stretch/>
        </p:blipFill>
        <p:spPr>
          <a:xfrm>
            <a:off x="6104674" y="1052736"/>
            <a:ext cx="4051480" cy="572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3718560" y="6212781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[...]</a:t>
            </a:r>
            <a:endParaRPr sz="1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182874" y="2276871"/>
            <a:ext cx="4616981" cy="344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Физическое проектирование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Добавление ограничений</a:t>
            </a:r>
            <a:endParaRPr sz="1600" dirty="0"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16559"/>
          <a:stretch/>
        </p:blipFill>
        <p:spPr>
          <a:xfrm>
            <a:off x="5015880" y="1152008"/>
            <a:ext cx="8288761" cy="438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0" y="2420888"/>
            <a:ext cx="4727848" cy="347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Заполнение таблиц тестовыми данными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Таблица </a:t>
            </a:r>
            <a:r>
              <a:rPr lang="ru-RU" sz="2400" dirty="0" err="1"/>
              <a:t>Judge</a:t>
            </a:r>
            <a:endParaRPr sz="1600" dirty="0"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2024" y="116632"/>
            <a:ext cx="5517358" cy="597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11832" y="2708920"/>
            <a:ext cx="4716016" cy="31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Заполнение таблиц тестовыми данными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Bridge-таблица</a:t>
            </a:r>
            <a:br>
              <a:rPr lang="ru-RU" sz="2400" dirty="0"/>
            </a:br>
            <a:r>
              <a:rPr lang="ru-RU" sz="2400" dirty="0" err="1"/>
              <a:t>CompetitionJudge</a:t>
            </a:r>
            <a:endParaRPr sz="1600" dirty="0"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904" y="1638244"/>
            <a:ext cx="5344546" cy="358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111760" y="2132856"/>
            <a:ext cx="4544080" cy="379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ru-RU" sz="3200" dirty="0"/>
              <a:t>Создание объектов</a:t>
            </a:r>
            <a:br>
              <a:rPr lang="ru-RU" sz="3200" dirty="0"/>
            </a:br>
            <a:br>
              <a:rPr lang="ru-RU" sz="3200" dirty="0"/>
            </a:br>
            <a:r>
              <a:rPr lang="ru-RU" sz="2400" dirty="0"/>
              <a:t>Представление (VIEW) </a:t>
            </a:r>
            <a:endParaRPr dirty="0"/>
          </a:p>
        </p:txBody>
      </p:sp>
      <p:sp>
        <p:nvSpPr>
          <p:cNvPr id="146" name="Google Shape;146;p11"/>
          <p:cNvSpPr/>
          <p:nvPr/>
        </p:nvSpPr>
        <p:spPr>
          <a:xfrm>
            <a:off x="4871864" y="518474"/>
            <a:ext cx="6303406" cy="1116972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Задание: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Создайте объект для нахождения общего рейтинга топ 50 тренеров за всю историю соревнований, где рейтинг определяется общим количеством баллов за победы пловцов (1 место – 3 балла, 2 место – 2 балла, 3 место – 1 балл).</a:t>
            </a:r>
            <a:endParaRPr sz="1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1864" y="2220409"/>
            <a:ext cx="8201562" cy="333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исть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236</Words>
  <Application>Microsoft Office PowerPoint</Application>
  <PresentationFormat>Широкоэкранный</PresentationFormat>
  <Paragraphs>31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Corbel</vt:lpstr>
      <vt:lpstr>Century Gothic</vt:lpstr>
      <vt:lpstr>Arial</vt:lpstr>
      <vt:lpstr>Times New Roman</vt:lpstr>
      <vt:lpstr>Кисть</vt:lpstr>
      <vt:lpstr>Дипломный проект курса «Business Intelligence (BI) разработчик»</vt:lpstr>
      <vt:lpstr>Содержание проекта</vt:lpstr>
      <vt:lpstr>Концептуальное проектирование   ER-диаграмма «Сущность-связь»  с использованием веб-приложения diagrams.net</vt:lpstr>
      <vt:lpstr>Логическое проектирование  с использованием веб-приложения diagrams.net</vt:lpstr>
      <vt:lpstr>Физическое проектирование  Создание таблиц  с использованием MS SQL Server Management Studio (SSMS)</vt:lpstr>
      <vt:lpstr>Физическое проектирование  Добавление ограничений</vt:lpstr>
      <vt:lpstr>Заполнение таблиц тестовыми данными  Таблица Judge</vt:lpstr>
      <vt:lpstr>Заполнение таблиц тестовыми данными  Bridge-таблица CompetitionJudge</vt:lpstr>
      <vt:lpstr>Создание объектов  Представление (VIEW) </vt:lpstr>
      <vt:lpstr>Создание пакетов ETL  с использованием MS SQL Server Integration Services (SSIS)</vt:lpstr>
      <vt:lpstr>Визуализация данных в  Power BI</vt:lpstr>
      <vt:lpstr>Визуализация данных в  Power BI</vt:lpstr>
      <vt:lpstr>Визуализация данных в  Tableau</vt:lpstr>
      <vt:lpstr>Визуализация данных в  Tableau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курса «Business Intelligence (BI) разработчик»</dc:title>
  <dc:creator>Polina</dc:creator>
  <cp:lastModifiedBy>Шульженко Елизавета</cp:lastModifiedBy>
  <cp:revision>4</cp:revision>
  <dcterms:created xsi:type="dcterms:W3CDTF">2020-11-21T09:45:37Z</dcterms:created>
  <dcterms:modified xsi:type="dcterms:W3CDTF">2024-03-20T12:32:42Z</dcterms:modified>
</cp:coreProperties>
</file>