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9488E-8642-450C-BCD2-25B3FA167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0BEAF2F-4E4D-47EC-9A99-87D2F5F098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2D66F00-0492-4949-9EF4-6FEB40B10A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17481F-79F5-4033-9C9E-BCB6493128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29E771-8837-47AA-A400-CB2E7B2290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8BA4CB-A24C-492E-AE3F-764280ABAD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CD7942C-67EF-4EE7-83BB-AA6EB438F2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AEEA5D4-4F1D-4278-909F-B03D8D8BF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FF80110-36CF-47A0-A33E-B0AE3F94F9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50B469D-88F6-448E-949F-3F20A09E1E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4B80668-CE29-4C7C-A051-A3036A0776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8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8;p18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4;p19"/>
          <p:cNvSpPr/>
          <p:nvPr/>
        </p:nvSpPr>
        <p:spPr>
          <a:xfrm>
            <a:off x="0" y="762120"/>
            <a:ext cx="9140400" cy="5333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5;p19"/>
          <p:cNvSpPr/>
          <p:nvPr/>
        </p:nvSpPr>
        <p:spPr>
          <a:xfrm>
            <a:off x="9270360" y="762120"/>
            <a:ext cx="2924280" cy="533304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9F3849-D2E6-4325-A023-F86216CCDD34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28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9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7F199E-D7B4-4B34-893D-4553E5AC55B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0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31"/>
          </p:nvPr>
        </p:nvSpPr>
        <p:spPr>
          <a:xfrm>
            <a:off x="349920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2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A50D17-3678-4C96-B4EA-66BD480D5926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3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4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70A06-E872-48A2-9DAB-DB9D8B47502D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6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7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8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3969C8-85E9-475D-A09C-80A20386099C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9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8D6F53-FE49-43D6-9715-62EECBA5BC2F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8B6A4-8485-42DE-AE26-7007084B178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6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7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9C3CB5-E13D-445F-8E0B-7FBFB3C87EC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8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19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0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ECD5CC-624B-4658-B736-9C312B9390D5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1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;p18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2" name="Google Shape;8;p18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2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3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D3801E-0B6E-4E1C-883F-CAF6AFBE6C04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4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;p18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Google Shape;8;p18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25"/>
          </p:nvPr>
        </p:nvSpPr>
        <p:spPr>
          <a:xfrm>
            <a:off x="3869280" y="6356520"/>
            <a:ext cx="59104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6"/>
          </p:nvPr>
        </p:nvSpPr>
        <p:spPr>
          <a:xfrm>
            <a:off x="10634040" y="6356520"/>
            <a:ext cx="1530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04AC60-1796-4BA9-BC7F-907401A2E1D1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7"/>
          </p:nvPr>
        </p:nvSpPr>
        <p:spPr>
          <a:xfrm>
            <a:off x="26244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36440" y="1802160"/>
            <a:ext cx="7286760" cy="175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Дипломный проект курса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«Business Intelligence (BI)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разработчик»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832000" y="5040000"/>
            <a:ext cx="4325760" cy="8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Автор: Евгений Пивоварчик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linkedin.com/in/evgeniy-pivovarchik/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Google Shape;90;p1" descr=""/>
          <p:cNvPicPr/>
          <p:nvPr/>
        </p:nvPicPr>
        <p:blipFill>
          <a:blip r:embed="rId1"/>
          <a:srcRect l="7821" t="13857" r="9365" b="16515"/>
          <a:stretch/>
        </p:blipFill>
        <p:spPr>
          <a:xfrm>
            <a:off x="0" y="3758040"/>
            <a:ext cx="2833560" cy="231660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89;p 1"/>
          <p:cNvSpPr/>
          <p:nvPr/>
        </p:nvSpPr>
        <p:spPr>
          <a:xfrm>
            <a:off x="3053520" y="3785040"/>
            <a:ext cx="34257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База данных спортивного зала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1600" y="1077120"/>
            <a:ext cx="3189240" cy="484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объектов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Представление (VIEW)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567960" y="608400"/>
            <a:ext cx="4891320" cy="569124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46;p11"/>
          <p:cNvSpPr/>
          <p:nvPr/>
        </p:nvSpPr>
        <p:spPr>
          <a:xfrm>
            <a:off x="8136000" y="180000"/>
            <a:ext cx="3602160" cy="2245320"/>
          </a:xfrm>
          <a:prstGeom prst="rect">
            <a:avLst/>
          </a:prstGeom>
          <a:solidFill>
            <a:schemeClr val="lt1"/>
          </a:solidFill>
          <a:ln w="1077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объект для нахождения общего рейтинга топ 50 тренеров за время существования зала, где рейтинг определяется общим количеством баллов за индивидуальные тренировки (свыше 9 тренировок в день – 3 балла, от 5 до 9 тренировок в день – 2 балла, до 4 тренировок в день – 1 балл).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пакетов ETL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Integration Services (SSIS)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4;p12"/>
          <p:cNvSpPr/>
          <p:nvPr/>
        </p:nvSpPr>
        <p:spPr>
          <a:xfrm>
            <a:off x="5077800" y="518040"/>
            <a:ext cx="4879440" cy="875880"/>
          </a:xfrm>
          <a:prstGeom prst="rect">
            <a:avLst/>
          </a:prstGeom>
          <a:solidFill>
            <a:schemeClr val="lt1"/>
          </a:solidFill>
          <a:ln w="10775">
            <a:solidFill>
              <a:srgbClr val="40ba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SSIS пакет с добавлением 10 новых результатов на основе эксель файла.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341240" y="1877040"/>
            <a:ext cx="6278040" cy="370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3436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00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08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08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08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456000" y="1059120"/>
            <a:ext cx="834408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780000" y="540000"/>
            <a:ext cx="7741440" cy="57826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880000" y="4900320"/>
            <a:ext cx="2963160" cy="17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960000" y="387000"/>
            <a:ext cx="7459200" cy="59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Содержание проекта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89440" y="762120"/>
            <a:ext cx="7314120" cy="531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182880" indent="-182880">
              <a:lnSpc>
                <a:spcPct val="90000"/>
              </a:lnSpc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Концептуальное проектирование базы данных (БД)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Логическое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Физическое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Заполнение таблиц тестовыми данными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Тестирование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объектов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пакетов ETL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Power BI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Tableau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052160" y="506160"/>
            <a:ext cx="7467120" cy="597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Очень юморная группа попалась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10437" t="7852" r="0" b="0"/>
          <a:stretch/>
        </p:blipFill>
        <p:spPr>
          <a:xfrm>
            <a:off x="4320000" y="1260000"/>
            <a:ext cx="4046040" cy="46123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rcRect l="10737" t="0" r="0" b="0"/>
          <a:stretch/>
        </p:blipFill>
        <p:spPr>
          <a:xfrm>
            <a:off x="8167680" y="1440000"/>
            <a:ext cx="2991960" cy="20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83;p17" descr=""/>
          <p:cNvPicPr/>
          <p:nvPr/>
        </p:nvPicPr>
        <p:blipFill>
          <a:blip r:embed="rId1"/>
          <a:stretch/>
        </p:blipFill>
        <p:spPr>
          <a:xfrm>
            <a:off x="-25200" y="3544920"/>
            <a:ext cx="4916520" cy="25156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84;p17"/>
          <p:cNvSpPr/>
          <p:nvPr/>
        </p:nvSpPr>
        <p:spPr>
          <a:xfrm>
            <a:off x="1194120" y="2580120"/>
            <a:ext cx="6399720" cy="12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chemeClr val="lt1"/>
                </a:solidFill>
                <a:latin typeface="Corbel"/>
                <a:ea typeface="Corbel"/>
              </a:rPr>
              <a:t>Совершенство дается практикой.</a:t>
            </a:r>
            <a:br>
              <a:rPr sz="2000"/>
            </a:br>
            <a:r>
              <a:rPr b="0" lang="ru-RU" sz="1800" spc="-1" strike="noStrike">
                <a:solidFill>
                  <a:schemeClr val="lt1"/>
                </a:solidFill>
                <a:latin typeface="Corbel"/>
                <a:ea typeface="Corbel"/>
              </a:rPr>
              <a:t>Элизабет Страут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272040" cy="470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Концептуальное проектирование 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ER-диаграмма</a:t>
            </a:r>
            <a:br>
              <a:rPr sz="24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«Сущность-связь»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140000" y="651960"/>
            <a:ext cx="7423560" cy="564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280" y="1123920"/>
            <a:ext cx="309780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Логическое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600000" y="540000"/>
            <a:ext cx="8125560" cy="57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612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728160" y="540000"/>
            <a:ext cx="7971120" cy="59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6120" cy="46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741480" y="540000"/>
            <a:ext cx="4357800" cy="581328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200000" y="1980000"/>
            <a:ext cx="4599720" cy="1945800"/>
          </a:xfrm>
          <a:prstGeom prst="rect">
            <a:avLst/>
          </a:prstGeom>
          <a:ln w="0">
            <a:solidFill>
              <a:srgbClr val="99999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120" cy="476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Employees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0000" y="1055160"/>
            <a:ext cx="7992000" cy="470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120" cy="476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0" y="720000"/>
            <a:ext cx="7970040" cy="553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120" cy="476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059360" y="1179360"/>
            <a:ext cx="5119920" cy="13399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091040" y="3060000"/>
            <a:ext cx="4548240" cy="5169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481960" y="3060000"/>
            <a:ext cx="285732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LibreOffice/24.2.0.3$Windows_X86_64 LibreOffice_project/da48488a73ddd66ea24cf16bbc4f7b9c08e9bea1</Application>
  <AppVersion>15.0000</AppVersion>
  <Words>140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  <dc:description/>
  <dc:language>ru-RU</dc:language>
  <cp:lastModifiedBy/>
  <dcterms:modified xsi:type="dcterms:W3CDTF">2024-03-20T10:50:37Z</dcterms:modified>
  <cp:revision>18</cp:revision>
  <dc:subject/>
  <dc:title>Дипломный проект курса «Business Intelligence (BI) разработчик»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Произвольный</vt:lpwstr>
  </property>
  <property fmtid="{D5CDD505-2E9C-101B-9397-08002B2CF9AE}" pid="4" name="Slides">
    <vt:i4>15</vt:i4>
  </property>
</Properties>
</file>