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751F6-7538-43BF-B99B-C9FE3356A9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EEC2BFB-F0FF-4365-9296-5D80EF362B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0B8F11A-99EA-41C2-9740-C60EC1DBCB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5944B6-C663-48D4-B294-E1A237898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776A74-8452-41F9-B5CB-03603F9C8A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D48E24-2E11-4157-9E36-ACE3A85491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CCBD11-32C6-4E2A-B1A7-45174E0226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C6B267-B766-46A7-91D5-27DC0F2562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8710698-F3F5-47E1-A80B-EEFB16A33D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6E42A4E-EEB6-4FF9-B4EF-45BD6D99CA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32B13D5-884F-4871-958E-2FE0FF974B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8" hidden="1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8;p18" hidden="1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4;p19"/>
          <p:cNvSpPr/>
          <p:nvPr/>
        </p:nvSpPr>
        <p:spPr>
          <a:xfrm>
            <a:off x="0" y="762120"/>
            <a:ext cx="9139320" cy="53319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5;p19"/>
          <p:cNvSpPr/>
          <p:nvPr/>
        </p:nvSpPr>
        <p:spPr>
          <a:xfrm>
            <a:off x="9270360" y="762120"/>
            <a:ext cx="2923200" cy="533196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B73D1-BF79-46F7-9A84-711600CF8A15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FA3BE7-E6DE-4B48-B7D7-00509506A4EE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9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31"/>
          </p:nvPr>
        </p:nvSpPr>
        <p:spPr>
          <a:xfrm>
            <a:off x="349920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2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D3BA1A-69C7-46EE-8837-50A9E0CAF674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3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4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5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722BB1-C9ED-451A-8FF7-8EBA1C38A661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6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7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8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D72509-4455-454F-81AA-EB26B4D8FCB3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9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53C968-88DA-4031-A02A-B76E1A27A8FB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E37D1E-E46A-4601-BA64-E98C4472AFF6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6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6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7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A82327-F372-4012-8E45-0D22D2064F4B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8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ftr" idx="19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20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3863D0-E618-4621-B3AB-34A43332CEC7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1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6;p18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2" name="Google Shape;8;p18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3040" cy="32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2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3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FB9075-0639-4117-8892-A93C3B836DFA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4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;p18" hidden="1"/>
          <p:cNvSpPr/>
          <p:nvPr/>
        </p:nvSpPr>
        <p:spPr>
          <a:xfrm>
            <a:off x="0" y="758880"/>
            <a:ext cx="3441600" cy="5328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Google Shape;8;p18" hidden="1"/>
          <p:cNvSpPr/>
          <p:nvPr/>
        </p:nvSpPr>
        <p:spPr>
          <a:xfrm>
            <a:off x="11815920" y="758880"/>
            <a:ext cx="381960" cy="5328720"/>
          </a:xfrm>
          <a:prstGeom prst="rect">
            <a:avLst/>
          </a:prstGeom>
          <a:solidFill>
            <a:srgbClr val="c8c8c8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25"/>
          </p:nvPr>
        </p:nvSpPr>
        <p:spPr>
          <a:xfrm>
            <a:off x="3869280" y="6356520"/>
            <a:ext cx="590940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6"/>
          </p:nvPr>
        </p:nvSpPr>
        <p:spPr>
          <a:xfrm>
            <a:off x="10634040" y="6356520"/>
            <a:ext cx="15289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ru-RU" sz="1200" spc="-1" strike="noStrike">
                <a:solidFill>
                  <a:schemeClr val="accent1"/>
                </a:solidFill>
                <a:latin typeface="Corbel"/>
                <a:ea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A6AFB6-5132-48B1-9523-82844F60FC6D}" type="slidenum">
              <a:rPr b="1" lang="ru-RU" sz="1200" spc="-1" strike="noStrike">
                <a:solidFill>
                  <a:schemeClr val="accent1"/>
                </a:solidFill>
                <a:latin typeface="Corbel"/>
                <a:ea typeface="Corbel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7"/>
          </p:nvPr>
        </p:nvSpPr>
        <p:spPr>
          <a:xfrm>
            <a:off x="26244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756000"/>
            <a:ext cx="9144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36440" y="1802160"/>
            <a:ext cx="7285680" cy="175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Дипломный проект курса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«Business Intelligence (BI)</a:t>
            </a:r>
            <a:br>
              <a:rPr sz="4000"/>
            </a:br>
            <a:r>
              <a:rPr b="1" lang="ru-RU" sz="4000" spc="-1" strike="noStrike">
                <a:solidFill>
                  <a:srgbClr val="ffffff"/>
                </a:solidFill>
                <a:latin typeface="Corbel"/>
                <a:ea typeface="Corbel"/>
              </a:rPr>
              <a:t>разработчик»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832000" y="5040000"/>
            <a:ext cx="4324680" cy="8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Автор: Евгений Пивоварчик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linkedin.com/in/evgeniy-pivovarchik/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89;p 1"/>
          <p:cNvSpPr/>
          <p:nvPr/>
        </p:nvSpPr>
        <p:spPr>
          <a:xfrm>
            <a:off x="3053520" y="3785040"/>
            <a:ext cx="34246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База данных спортивного зала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59480" y="3545640"/>
            <a:ext cx="2537640" cy="25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040" cy="476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059360" y="1179360"/>
            <a:ext cx="5118840" cy="13388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091040" y="3060000"/>
            <a:ext cx="4547160" cy="5158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481960" y="3060000"/>
            <a:ext cx="2856240" cy="28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1600" y="1077120"/>
            <a:ext cx="3188160" cy="48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7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объектов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Представление (VIEW)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567960" y="608400"/>
            <a:ext cx="4890240" cy="5690160"/>
          </a:xfrm>
          <a:prstGeom prst="rect">
            <a:avLst/>
          </a:prstGeom>
          <a:ln w="0">
            <a:noFill/>
          </a:ln>
        </p:spPr>
      </p:pic>
      <p:sp>
        <p:nvSpPr>
          <p:cNvPr id="112" name="Google Shape;146;p11"/>
          <p:cNvSpPr/>
          <p:nvPr/>
        </p:nvSpPr>
        <p:spPr>
          <a:xfrm>
            <a:off x="8136000" y="180000"/>
            <a:ext cx="3601080" cy="2245320"/>
          </a:xfrm>
          <a:prstGeom prst="rect">
            <a:avLst/>
          </a:prstGeom>
          <a:solidFill>
            <a:schemeClr val="lt1"/>
          </a:solidFill>
          <a:ln w="1077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объект для нахождения общего рейтинга топ 50 тренеров за время существования зала, где рейтинг определяется общим количеством баллов за индивидуальные тренировки (свыше 9 тренировок в день – 3 балла, от 5 до 9 тренировок в день – 2 балла, до 4 тренировок в день – 1 балл).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пакетов ETL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Integration Services (SSIS)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54;p12"/>
          <p:cNvSpPr/>
          <p:nvPr/>
        </p:nvSpPr>
        <p:spPr>
          <a:xfrm>
            <a:off x="5077800" y="518040"/>
            <a:ext cx="4878360" cy="875880"/>
          </a:xfrm>
          <a:prstGeom prst="rect">
            <a:avLst/>
          </a:prstGeom>
          <a:solidFill>
            <a:schemeClr val="lt1"/>
          </a:solidFill>
          <a:ln w="10775">
            <a:solidFill>
              <a:srgbClr val="40ba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7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Задание: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7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Corbel"/>
                <a:ea typeface="Corbel"/>
              </a:rPr>
              <a:t>Создайте SSIS пакет с добавлением 10 новых результатов на основе эксель файла.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341240" y="1877040"/>
            <a:ext cx="6276960" cy="37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3456000" y="900000"/>
            <a:ext cx="833328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456000" y="900000"/>
            <a:ext cx="834192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56000" y="900000"/>
            <a:ext cx="83430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456000" y="900000"/>
            <a:ext cx="83430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0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Power BI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456000" y="1080000"/>
            <a:ext cx="8343000" cy="46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780000" y="540000"/>
            <a:ext cx="7740360" cy="57816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880000" y="4900320"/>
            <a:ext cx="2962080" cy="17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Содержание проекта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89440" y="762120"/>
            <a:ext cx="7313040" cy="53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182880" indent="-182880">
              <a:lnSpc>
                <a:spcPct val="90000"/>
              </a:lnSpc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Концептуальное проектирование базы данных (БД)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Логическое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Физическое проектирование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Заполнение таблиц тестовыми данными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Тестирование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объектов БД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Создание пакетов ETL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Power BI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279983"/>
              </a:buClr>
              <a:buFont typeface="Noto Sans Symbols"/>
              <a:buChar char="●"/>
            </a:pPr>
            <a:r>
              <a:rPr b="0" lang="ru-RU" sz="2400" spc="-1" strike="noStrike">
                <a:solidFill>
                  <a:srgbClr val="595959"/>
                </a:solidFill>
                <a:latin typeface="Corbel"/>
                <a:ea typeface="Corbel"/>
              </a:rPr>
              <a:t>Визуализация данных в Tableau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960000" y="495000"/>
            <a:ext cx="7458120" cy="59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516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Визуализация данных в </a:t>
            </a:r>
            <a:br>
              <a:rPr sz="3200"/>
            </a:b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Tableau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960000" y="496800"/>
            <a:ext cx="7466040" cy="597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756000"/>
            <a:ext cx="9144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Google Shape;184;p17"/>
          <p:cNvSpPr/>
          <p:nvPr/>
        </p:nvSpPr>
        <p:spPr>
          <a:xfrm>
            <a:off x="1260000" y="1995840"/>
            <a:ext cx="6398640" cy="19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chemeClr val="lt1"/>
                </a:solidFill>
                <a:latin typeface="Corbel"/>
                <a:ea typeface="Corbel"/>
              </a:rPr>
              <a:t>Если ты не сделаешь это сегодня, завтра будет таким же, как вчера.</a:t>
            </a:r>
            <a:br>
              <a:rPr sz="2000"/>
            </a:br>
            <a:r>
              <a:rPr b="0" lang="ru-RU" sz="1800" spc="-1" strike="noStrike">
                <a:solidFill>
                  <a:schemeClr val="lt1"/>
                </a:solidFill>
                <a:latin typeface="Corbel"/>
                <a:ea typeface="Corbel"/>
              </a:rPr>
              <a:t>Неизвестный автор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40000" y="3730680"/>
            <a:ext cx="1620000" cy="22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270960" cy="470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Концептуальное проектирование 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ER-диаграмма</a:t>
            </a:r>
            <a:br>
              <a:rPr sz="24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«Сущность-связь»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140000" y="471960"/>
            <a:ext cx="7422480" cy="564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280" y="1123920"/>
            <a:ext cx="309672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Логическое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600000" y="540000"/>
            <a:ext cx="8124480" cy="57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04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chemeClr val="lt1"/>
                </a:solidFill>
                <a:latin typeface="Corbel"/>
                <a:ea typeface="Corbel"/>
              </a:rPr>
              <a:t>с использованием веб-приложения diagrams.net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728160" y="540000"/>
            <a:ext cx="7970040" cy="59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04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10437" t="7852" r="0" b="0"/>
          <a:stretch/>
        </p:blipFill>
        <p:spPr>
          <a:xfrm>
            <a:off x="4320360" y="1260000"/>
            <a:ext cx="4044960" cy="46112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rcRect l="10737" t="0" r="0" b="0"/>
          <a:stretch/>
        </p:blipFill>
        <p:spPr>
          <a:xfrm>
            <a:off x="8168040" y="1440000"/>
            <a:ext cx="2990880" cy="20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" y="1123920"/>
            <a:ext cx="3335040" cy="45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Физическое проектирование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Создание таблиц</a:t>
            </a:r>
            <a:br>
              <a:rPr sz="3200"/>
            </a:br>
            <a:br>
              <a:rPr sz="32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с использованием</a:t>
            </a:r>
            <a:br>
              <a:rPr sz="1600"/>
            </a:br>
            <a:r>
              <a:rPr b="0" lang="ru-RU" sz="1600" spc="-1" strike="noStrike">
                <a:solidFill>
                  <a:srgbClr val="ffffff"/>
                </a:solidFill>
                <a:latin typeface="Corbel"/>
                <a:ea typeface="Corbel"/>
              </a:rPr>
              <a:t>MS SQL Server Management Studio (SSMS)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741480" y="540000"/>
            <a:ext cx="4356720" cy="58122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200000" y="1980000"/>
            <a:ext cx="4598640" cy="1944720"/>
          </a:xfrm>
          <a:prstGeom prst="rect">
            <a:avLst/>
          </a:prstGeom>
          <a:ln w="0">
            <a:solidFill>
              <a:srgbClr val="99999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040" cy="476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Employees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600000" y="1055160"/>
            <a:ext cx="7990920" cy="47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756000"/>
            <a:ext cx="3438000" cy="5346000"/>
          </a:xfrm>
          <a:prstGeom prst="rect">
            <a:avLst/>
          </a:prstGeom>
          <a:solidFill>
            <a:srgbClr val="27998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1123920"/>
            <a:ext cx="3371040" cy="476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orbel"/>
                <a:ea typeface="Corbel"/>
              </a:rPr>
              <a:t>Заполнение таблиц тестовыми данными</a:t>
            </a:r>
            <a:br>
              <a:rPr sz="3200"/>
            </a:br>
            <a:br>
              <a:rPr sz="3200"/>
            </a:br>
            <a:r>
              <a:rPr b="0" lang="ru-RU" sz="2400" spc="-1" strike="noStrike">
                <a:solidFill>
                  <a:srgbClr val="ffffff"/>
                </a:solidFill>
                <a:latin typeface="Corbel"/>
                <a:ea typeface="Corbel"/>
              </a:rPr>
              <a:t>Таблица VisitClients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0000" y="720000"/>
            <a:ext cx="7968960" cy="55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Application>LibreOffice/24.2.0.3$Windows_X86_64 LibreOffice_project/da48488a73ddd66ea24cf16bbc4f7b9c08e9bea1</Application>
  <AppVersion>15.0000</AppVersion>
  <Words>140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2020-11-21T09:45:37Z</dcterms:created>
  <dc:creator>Polina</dc:creator>
  <dc:description/>
  <dc:language>ru-RU</dc:language>
  <cp:lastModifiedBy/>
  <dcterms:modified xsi:type="dcterms:W3CDTF">2024-03-20T17:22:27Z</dcterms:modified>
  <cp:revision>29</cp:revision>
  <dc:subject/>
  <dc:title>Дипломный проект курса «Business Intelligence (BI) разработчик»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Произвольный</vt:lpwstr>
  </property>
  <property fmtid="{D5CDD505-2E9C-101B-9397-08002B2CF9AE}" pid="4" name="Slides">
    <vt:i4>15</vt:i4>
  </property>
</Properties>
</file>